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 id="2147483713" r:id="rId2"/>
  </p:sldMasterIdLst>
  <p:notesMasterIdLst>
    <p:notesMasterId r:id="rId18"/>
  </p:notesMasterIdLst>
  <p:handoutMasterIdLst>
    <p:handoutMasterId r:id="rId19"/>
  </p:handoutMasterIdLst>
  <p:sldIdLst>
    <p:sldId id="276" r:id="rId3"/>
    <p:sldId id="308" r:id="rId4"/>
    <p:sldId id="318" r:id="rId5"/>
    <p:sldId id="319" r:id="rId6"/>
    <p:sldId id="317" r:id="rId7"/>
    <p:sldId id="316" r:id="rId8"/>
    <p:sldId id="309" r:id="rId9"/>
    <p:sldId id="310" r:id="rId10"/>
    <p:sldId id="311" r:id="rId11"/>
    <p:sldId id="312" r:id="rId12"/>
    <p:sldId id="313" r:id="rId13"/>
    <p:sldId id="314" r:id="rId14"/>
    <p:sldId id="320" r:id="rId15"/>
    <p:sldId id="321" r:id="rId16"/>
    <p:sldId id="286" r:id="rId17"/>
  </p:sldIdLst>
  <p:sldSz cx="9144000" cy="6858000" type="screen4x3"/>
  <p:notesSz cx="6819900" cy="99187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CC66"/>
    <a:srgbClr val="5BAD82"/>
    <a:srgbClr val="5CB28B"/>
    <a:srgbClr val="0099CC"/>
    <a:srgbClr val="3366CC"/>
    <a:srgbClr val="FF66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83" d="100"/>
          <a:sy n="83" d="100"/>
        </p:scale>
        <p:origin x="-151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63032" y="0"/>
            <a:ext cx="2955290" cy="495935"/>
          </a:xfrm>
          <a:prstGeom prst="rect">
            <a:avLst/>
          </a:prstGeom>
        </p:spPr>
        <p:txBody>
          <a:bodyPr vert="horz" lIns="91440" tIns="45720" rIns="91440" bIns="45720" rtlCol="0"/>
          <a:lstStyle>
            <a:lvl1pPr algn="r">
              <a:defRPr sz="1200"/>
            </a:lvl1pPr>
          </a:lstStyle>
          <a:p>
            <a:fld id="{F5D5C100-3959-48C5-91DC-52B46FFDA2AE}" type="datetimeFigureOut">
              <a:rPr lang="el-GR" smtClean="0"/>
              <a:t>02/10/2017</a:t>
            </a:fld>
            <a:endParaRPr lang="el-GR"/>
          </a:p>
        </p:txBody>
      </p:sp>
      <p:sp>
        <p:nvSpPr>
          <p:cNvPr id="4" name="Footer Placeholder 3"/>
          <p:cNvSpPr>
            <a:spLocks noGrp="1"/>
          </p:cNvSpPr>
          <p:nvPr>
            <p:ph type="ftr" sz="quarter" idx="2"/>
          </p:nvPr>
        </p:nvSpPr>
        <p:spPr>
          <a:xfrm>
            <a:off x="0" y="9421043"/>
            <a:ext cx="2955290" cy="495935"/>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63032" y="9421043"/>
            <a:ext cx="2955290" cy="495935"/>
          </a:xfrm>
          <a:prstGeom prst="rect">
            <a:avLst/>
          </a:prstGeom>
        </p:spPr>
        <p:txBody>
          <a:bodyPr vert="horz" lIns="91440" tIns="45720" rIns="91440" bIns="45720" rtlCol="0" anchor="b"/>
          <a:lstStyle>
            <a:lvl1pPr algn="r">
              <a:defRPr sz="1200"/>
            </a:lvl1pPr>
          </a:lstStyle>
          <a:p>
            <a:fld id="{C3B78330-D251-4D01-8691-38F7EDF19411}" type="slidenum">
              <a:rPr lang="el-GR" smtClean="0"/>
              <a:t>‹#›</a:t>
            </a:fld>
            <a:endParaRPr lang="el-GR"/>
          </a:p>
        </p:txBody>
      </p:sp>
    </p:spTree>
    <p:extLst>
      <p:ext uri="{BB962C8B-B14F-4D97-AF65-F5344CB8AC3E}">
        <p14:creationId xmlns:p14="http://schemas.microsoft.com/office/powerpoint/2010/main" val="1170879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63032" y="0"/>
            <a:ext cx="2955290" cy="495935"/>
          </a:xfrm>
          <a:prstGeom prst="rect">
            <a:avLst/>
          </a:prstGeom>
        </p:spPr>
        <p:txBody>
          <a:bodyPr vert="horz" lIns="91440" tIns="45720" rIns="91440" bIns="45720" rtlCol="0"/>
          <a:lstStyle>
            <a:lvl1pPr algn="r">
              <a:defRPr sz="1200"/>
            </a:lvl1pPr>
          </a:lstStyle>
          <a:p>
            <a:fld id="{638F4380-C7D7-4EA6-B073-E7F57F2BE05D}" type="datetimeFigureOut">
              <a:rPr lang="el-GR" smtClean="0"/>
              <a:t>02/10/2017</a:t>
            </a:fld>
            <a:endParaRPr lang="el-GR"/>
          </a:p>
        </p:txBody>
      </p:sp>
      <p:sp>
        <p:nvSpPr>
          <p:cNvPr id="4" name="Slide Image Placeholder 3"/>
          <p:cNvSpPr>
            <a:spLocks noGrp="1" noRot="1" noChangeAspect="1"/>
          </p:cNvSpPr>
          <p:nvPr>
            <p:ph type="sldImg" idx="2"/>
          </p:nvPr>
        </p:nvSpPr>
        <p:spPr>
          <a:xfrm>
            <a:off x="930275" y="744538"/>
            <a:ext cx="4959350" cy="3719512"/>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1991" y="4711385"/>
            <a:ext cx="5455920" cy="446341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21043"/>
            <a:ext cx="2955290" cy="495935"/>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63032" y="9421043"/>
            <a:ext cx="2955290" cy="495935"/>
          </a:xfrm>
          <a:prstGeom prst="rect">
            <a:avLst/>
          </a:prstGeom>
        </p:spPr>
        <p:txBody>
          <a:bodyPr vert="horz" lIns="91440" tIns="45720" rIns="91440" bIns="45720" rtlCol="0" anchor="b"/>
          <a:lstStyle>
            <a:lvl1pPr algn="r">
              <a:defRPr sz="1200"/>
            </a:lvl1pPr>
          </a:lstStyle>
          <a:p>
            <a:fld id="{12CAFD1B-E759-48DA-9BD9-1A250A6402DA}" type="slidenum">
              <a:rPr lang="el-GR" smtClean="0"/>
              <a:t>‹#›</a:t>
            </a:fld>
            <a:endParaRPr lang="el-GR"/>
          </a:p>
        </p:txBody>
      </p:sp>
    </p:spTree>
    <p:extLst>
      <p:ext uri="{BB962C8B-B14F-4D97-AF65-F5344CB8AC3E}">
        <p14:creationId xmlns:p14="http://schemas.microsoft.com/office/powerpoint/2010/main" val="111094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4538"/>
            <a:ext cx="4960938" cy="3719512"/>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F127042-A445-4B46-B5CC-EAA53F14B516}"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285470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4538"/>
            <a:ext cx="4960938" cy="3719512"/>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F127042-A445-4B46-B5CC-EAA53F14B516}"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3458888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4538"/>
            <a:ext cx="4960938" cy="3719512"/>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9F127042-A445-4B46-B5CC-EAA53F14B516}"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354667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4538"/>
            <a:ext cx="4960938" cy="3719512"/>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9F127042-A445-4B46-B5CC-EAA53F14B516}"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739169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4538"/>
            <a:ext cx="4960938" cy="3719512"/>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9F127042-A445-4B46-B5CC-EAA53F14B516}"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113860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4538"/>
            <a:ext cx="4960938" cy="3719512"/>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F127042-A445-4B46-B5CC-EAA53F14B516}"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306103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4538"/>
            <a:ext cx="4960938" cy="3719512"/>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F127042-A445-4B46-B5CC-EAA53F14B516}"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305067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4538"/>
            <a:ext cx="4960938" cy="3719512"/>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F127042-A445-4B46-B5CC-EAA53F14B516}"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496155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4538"/>
            <a:ext cx="4960938" cy="3719512"/>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F127042-A445-4B46-B5CC-EAA53F14B516}"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1237992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4538"/>
            <a:ext cx="4960938" cy="3719512"/>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F127042-A445-4B46-B5CC-EAA53F14B516}"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28547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4538"/>
            <a:ext cx="4960938" cy="3719512"/>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F127042-A445-4B46-B5CC-EAA53F14B516}"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285470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4538"/>
            <a:ext cx="4960938" cy="3719512"/>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F127042-A445-4B46-B5CC-EAA53F14B516}"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2170786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4538"/>
            <a:ext cx="4960938" cy="3719512"/>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F127042-A445-4B46-B5CC-EAA53F14B516}"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180480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56"/>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2">
                    <a:lumMod val="50000"/>
                  </a:schemeClr>
                </a:solidFill>
              </a:defRPr>
            </a:lvl1pPr>
            <a:lvl2pPr marL="456242" indent="0" algn="ctr">
              <a:buNone/>
              <a:defRPr>
                <a:solidFill>
                  <a:schemeClr val="tx1">
                    <a:tint val="75000"/>
                  </a:schemeClr>
                </a:solidFill>
              </a:defRPr>
            </a:lvl2pPr>
            <a:lvl3pPr marL="912486" indent="0" algn="ctr">
              <a:buNone/>
              <a:defRPr>
                <a:solidFill>
                  <a:schemeClr val="tx1">
                    <a:tint val="75000"/>
                  </a:schemeClr>
                </a:solidFill>
              </a:defRPr>
            </a:lvl3pPr>
            <a:lvl4pPr marL="1368725" indent="0" algn="ctr">
              <a:buNone/>
              <a:defRPr>
                <a:solidFill>
                  <a:schemeClr val="tx1">
                    <a:tint val="75000"/>
                  </a:schemeClr>
                </a:solidFill>
              </a:defRPr>
            </a:lvl4pPr>
            <a:lvl5pPr marL="1824965" indent="0" algn="ctr">
              <a:buNone/>
              <a:defRPr>
                <a:solidFill>
                  <a:schemeClr val="tx1">
                    <a:tint val="75000"/>
                  </a:schemeClr>
                </a:solidFill>
              </a:defRPr>
            </a:lvl5pPr>
            <a:lvl6pPr marL="2281201" indent="0" algn="ctr">
              <a:buNone/>
              <a:defRPr>
                <a:solidFill>
                  <a:schemeClr val="tx1">
                    <a:tint val="75000"/>
                  </a:schemeClr>
                </a:solidFill>
              </a:defRPr>
            </a:lvl6pPr>
            <a:lvl7pPr marL="2737446" indent="0" algn="ctr">
              <a:buNone/>
              <a:defRPr>
                <a:solidFill>
                  <a:schemeClr val="tx1">
                    <a:tint val="75000"/>
                  </a:schemeClr>
                </a:solidFill>
              </a:defRPr>
            </a:lvl7pPr>
            <a:lvl8pPr marL="3193682" indent="0" algn="ctr">
              <a:buNone/>
              <a:defRPr>
                <a:solidFill>
                  <a:schemeClr val="tx1">
                    <a:tint val="75000"/>
                  </a:schemeClr>
                </a:solidFill>
              </a:defRPr>
            </a:lvl8pPr>
            <a:lvl9pPr marL="3649926"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Tree>
    <p:extLst>
      <p:ext uri="{BB962C8B-B14F-4D97-AF65-F5344CB8AC3E}">
        <p14:creationId xmlns:p14="http://schemas.microsoft.com/office/powerpoint/2010/main" val="311730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a:xfrm>
            <a:off x="457200" y="6356377"/>
            <a:ext cx="2133600" cy="365125"/>
          </a:xfrm>
          <a:prstGeom prst="rect">
            <a:avLst/>
          </a:prstGeom>
        </p:spPr>
        <p:txBody>
          <a:bodyPr vert="horz" wrap="square" lIns="91247" tIns="45626" rIns="91247" bIns="45626" numCol="1" anchor="t" anchorCtr="0" compatLnSpc="1">
            <a:prstTxWarp prst="textNoShape">
              <a:avLst/>
            </a:prstTxWarp>
          </a:bodyPr>
          <a:lstStyle>
            <a:lvl1pPr>
              <a:defRPr>
                <a:latin typeface="Constantia" pitchFamily="18" charset="0"/>
              </a:defRPr>
            </a:lvl1pPr>
          </a:lstStyle>
          <a:p>
            <a:pPr defTabSz="912486" fontAlgn="base">
              <a:spcBef>
                <a:spcPct val="0"/>
              </a:spcBef>
              <a:spcAft>
                <a:spcPct val="0"/>
              </a:spcAft>
              <a:defRPr/>
            </a:pPr>
            <a:endParaRPr lang="el-GR">
              <a:solidFill>
                <a:prstClr val="black"/>
              </a:solidFill>
            </a:endParaRPr>
          </a:p>
        </p:txBody>
      </p:sp>
      <p:sp>
        <p:nvSpPr>
          <p:cNvPr id="5" name="4 - Θέση υποσέλιδου"/>
          <p:cNvSpPr>
            <a:spLocks noGrp="1"/>
          </p:cNvSpPr>
          <p:nvPr>
            <p:ph type="ftr" sz="quarter" idx="11"/>
          </p:nvPr>
        </p:nvSpPr>
        <p:spPr>
          <a:xfrm>
            <a:off x="3124200" y="6356377"/>
            <a:ext cx="2895600" cy="365125"/>
          </a:xfrm>
          <a:prstGeom prst="rect">
            <a:avLst/>
          </a:prstGeom>
        </p:spPr>
        <p:txBody>
          <a:bodyPr vert="horz" wrap="square" lIns="91247" tIns="45626" rIns="91247" bIns="45626" numCol="1" anchor="t" anchorCtr="0" compatLnSpc="1">
            <a:prstTxWarp prst="textNoShape">
              <a:avLst/>
            </a:prstTxWarp>
          </a:bodyPr>
          <a:lstStyle>
            <a:lvl1pPr>
              <a:defRPr>
                <a:latin typeface="Constantia" pitchFamily="18" charset="0"/>
              </a:defRPr>
            </a:lvl1pPr>
          </a:lstStyle>
          <a:p>
            <a:pPr defTabSz="912486" fontAlgn="base">
              <a:spcBef>
                <a:spcPct val="0"/>
              </a:spcBef>
              <a:spcAft>
                <a:spcPct val="0"/>
              </a:spcAft>
              <a:defRPr/>
            </a:pPr>
            <a:endParaRPr lang="el-GR">
              <a:solidFill>
                <a:prstClr val="black"/>
              </a:solidFill>
            </a:endParaRPr>
          </a:p>
        </p:txBody>
      </p:sp>
      <p:sp>
        <p:nvSpPr>
          <p:cNvPr id="6" name="5 - Θέση αριθμού διαφάνειας"/>
          <p:cNvSpPr>
            <a:spLocks noGrp="1"/>
          </p:cNvSpPr>
          <p:nvPr>
            <p:ph type="sldNum" sz="quarter" idx="12"/>
          </p:nvPr>
        </p:nvSpPr>
        <p:spPr>
          <a:xfrm>
            <a:off x="6553200" y="6356377"/>
            <a:ext cx="2133600" cy="365125"/>
          </a:xfrm>
        </p:spPr>
        <p:txBody>
          <a:bodyPr/>
          <a:lstStyle>
            <a:lvl1pPr>
              <a:defRPr/>
            </a:lvl1pPr>
          </a:lstStyle>
          <a:p>
            <a:pPr>
              <a:defRPr/>
            </a:pPr>
            <a:fld id="{0CD25FF9-51D5-4CCF-9193-BA47D21D9B62}" type="slidenum">
              <a:rPr lang="el-GR"/>
              <a:pPr>
                <a:defRPr/>
              </a:pPr>
              <a:t>‹#›</a:t>
            </a:fld>
            <a:endParaRPr lang="el-GR"/>
          </a:p>
        </p:txBody>
      </p:sp>
    </p:spTree>
    <p:extLst>
      <p:ext uri="{BB962C8B-B14F-4D97-AF65-F5344CB8AC3E}">
        <p14:creationId xmlns:p14="http://schemas.microsoft.com/office/powerpoint/2010/main" val="3438447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9"/>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a:xfrm>
            <a:off x="457200" y="6356377"/>
            <a:ext cx="2133600" cy="365125"/>
          </a:xfrm>
          <a:prstGeom prst="rect">
            <a:avLst/>
          </a:prstGeom>
        </p:spPr>
        <p:txBody>
          <a:bodyPr vert="horz" wrap="square" lIns="91247" tIns="45626" rIns="91247" bIns="45626" numCol="1" anchor="t" anchorCtr="0" compatLnSpc="1">
            <a:prstTxWarp prst="textNoShape">
              <a:avLst/>
            </a:prstTxWarp>
          </a:bodyPr>
          <a:lstStyle>
            <a:lvl1pPr>
              <a:defRPr>
                <a:latin typeface="Constantia" pitchFamily="18" charset="0"/>
              </a:defRPr>
            </a:lvl1pPr>
          </a:lstStyle>
          <a:p>
            <a:pPr defTabSz="912486" fontAlgn="base">
              <a:spcBef>
                <a:spcPct val="0"/>
              </a:spcBef>
              <a:spcAft>
                <a:spcPct val="0"/>
              </a:spcAft>
              <a:defRPr/>
            </a:pPr>
            <a:endParaRPr lang="el-GR">
              <a:solidFill>
                <a:prstClr val="black"/>
              </a:solidFill>
            </a:endParaRPr>
          </a:p>
        </p:txBody>
      </p:sp>
      <p:sp>
        <p:nvSpPr>
          <p:cNvPr id="5" name="4 - Θέση υποσέλιδου"/>
          <p:cNvSpPr>
            <a:spLocks noGrp="1"/>
          </p:cNvSpPr>
          <p:nvPr>
            <p:ph type="ftr" sz="quarter" idx="11"/>
          </p:nvPr>
        </p:nvSpPr>
        <p:spPr>
          <a:xfrm>
            <a:off x="3124200" y="6356377"/>
            <a:ext cx="2895600" cy="365125"/>
          </a:xfrm>
          <a:prstGeom prst="rect">
            <a:avLst/>
          </a:prstGeom>
        </p:spPr>
        <p:txBody>
          <a:bodyPr vert="horz" wrap="square" lIns="91247" tIns="45626" rIns="91247" bIns="45626" numCol="1" anchor="t" anchorCtr="0" compatLnSpc="1">
            <a:prstTxWarp prst="textNoShape">
              <a:avLst/>
            </a:prstTxWarp>
          </a:bodyPr>
          <a:lstStyle>
            <a:lvl1pPr>
              <a:defRPr>
                <a:latin typeface="Constantia" pitchFamily="18" charset="0"/>
              </a:defRPr>
            </a:lvl1pPr>
          </a:lstStyle>
          <a:p>
            <a:pPr defTabSz="912486" fontAlgn="base">
              <a:spcBef>
                <a:spcPct val="0"/>
              </a:spcBef>
              <a:spcAft>
                <a:spcPct val="0"/>
              </a:spcAft>
              <a:defRPr/>
            </a:pPr>
            <a:endParaRPr lang="el-GR">
              <a:solidFill>
                <a:prstClr val="black"/>
              </a:solidFill>
            </a:endParaRPr>
          </a:p>
        </p:txBody>
      </p:sp>
      <p:sp>
        <p:nvSpPr>
          <p:cNvPr id="6" name="5 - Θέση αριθμού διαφάνειας"/>
          <p:cNvSpPr>
            <a:spLocks noGrp="1"/>
          </p:cNvSpPr>
          <p:nvPr>
            <p:ph type="sldNum" sz="quarter" idx="12"/>
          </p:nvPr>
        </p:nvSpPr>
        <p:spPr>
          <a:xfrm>
            <a:off x="6553200" y="6356377"/>
            <a:ext cx="2133600" cy="365125"/>
          </a:xfrm>
        </p:spPr>
        <p:txBody>
          <a:bodyPr/>
          <a:lstStyle>
            <a:lvl1pPr>
              <a:defRPr/>
            </a:lvl1pPr>
          </a:lstStyle>
          <a:p>
            <a:pPr>
              <a:defRPr/>
            </a:pPr>
            <a:fld id="{9A90AF9D-A016-4953-ADD5-F1C81397C1C1}" type="slidenum">
              <a:rPr lang="el-GR"/>
              <a:pPr>
                <a:defRPr/>
              </a:pPr>
              <a:t>‹#›</a:t>
            </a:fld>
            <a:endParaRPr lang="el-GR"/>
          </a:p>
        </p:txBody>
      </p:sp>
    </p:spTree>
    <p:extLst>
      <p:ext uri="{BB962C8B-B14F-4D97-AF65-F5344CB8AC3E}">
        <p14:creationId xmlns:p14="http://schemas.microsoft.com/office/powerpoint/2010/main" val="1605463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2051" y="274640"/>
            <a:ext cx="8639908"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Rectangle 3"/>
          <p:cNvSpPr>
            <a:spLocks noGrp="1" noChangeArrowheads="1"/>
          </p:cNvSpPr>
          <p:nvPr>
            <p:ph type="dt" sz="half" idx="10"/>
          </p:nvPr>
        </p:nvSpPr>
        <p:spPr>
          <a:xfrm>
            <a:off x="457200" y="6356377"/>
            <a:ext cx="2133600" cy="365125"/>
          </a:xfrm>
          <a:prstGeom prst="rect">
            <a:avLst/>
          </a:prstGeom>
        </p:spPr>
        <p:txBody>
          <a:bodyPr vert="horz" wrap="square" lIns="91247" tIns="45626" rIns="91247" bIns="45626" numCol="1" anchor="t" anchorCtr="0" compatLnSpc="1">
            <a:prstTxWarp prst="textNoShape">
              <a:avLst/>
            </a:prstTxWarp>
          </a:bodyPr>
          <a:lstStyle>
            <a:lvl1pPr>
              <a:defRPr>
                <a:latin typeface="Constantia" pitchFamily="18" charset="0"/>
              </a:defRPr>
            </a:lvl1pPr>
          </a:lstStyle>
          <a:p>
            <a:pPr defTabSz="912486" fontAlgn="base">
              <a:spcBef>
                <a:spcPct val="0"/>
              </a:spcBef>
              <a:spcAft>
                <a:spcPct val="0"/>
              </a:spcAft>
              <a:defRPr/>
            </a:pPr>
            <a:endParaRPr lang="en-US">
              <a:solidFill>
                <a:prstClr val="black"/>
              </a:solidFill>
            </a:endParaRPr>
          </a:p>
        </p:txBody>
      </p:sp>
      <p:sp>
        <p:nvSpPr>
          <p:cNvPr id="4" name="Rectangle 4"/>
          <p:cNvSpPr>
            <a:spLocks noGrp="1" noChangeArrowheads="1"/>
          </p:cNvSpPr>
          <p:nvPr>
            <p:ph type="sldNum" sz="quarter" idx="11"/>
          </p:nvPr>
        </p:nvSpPr>
        <p:spPr>
          <a:xfrm>
            <a:off x="6553200" y="6356377"/>
            <a:ext cx="2133600" cy="365125"/>
          </a:xfrm>
        </p:spPr>
        <p:txBody>
          <a:bodyPr/>
          <a:lstStyle>
            <a:lvl1pPr>
              <a:defRPr/>
            </a:lvl1pPr>
          </a:lstStyle>
          <a:p>
            <a:pPr>
              <a:defRPr/>
            </a:pPr>
            <a:fld id="{48B567FF-812F-4D28-8D36-CA7063F6FEF3}" type="slidenum">
              <a:rPr lang="it-IT"/>
              <a:pPr>
                <a:defRPr/>
              </a:pPr>
              <a:t>‹#›</a:t>
            </a:fld>
            <a:endParaRPr lang="it-IT"/>
          </a:p>
        </p:txBody>
      </p:sp>
    </p:spTree>
    <p:extLst>
      <p:ext uri="{BB962C8B-B14F-4D97-AF65-F5344CB8AC3E}">
        <p14:creationId xmlns:p14="http://schemas.microsoft.com/office/powerpoint/2010/main" val="342372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9"/>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Tree>
    <p:extLst>
      <p:ext uri="{BB962C8B-B14F-4D97-AF65-F5344CB8AC3E}">
        <p14:creationId xmlns:p14="http://schemas.microsoft.com/office/powerpoint/2010/main" val="2243113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4" name="12 - Στρογγυλεμένο ορθογώνιο"/>
          <p:cNvSpPr/>
          <p:nvPr userDrawn="1"/>
        </p:nvSpPr>
        <p:spPr>
          <a:xfrm>
            <a:off x="499697" y="116633"/>
            <a:ext cx="8144608" cy="954930"/>
          </a:xfrm>
          <a:prstGeom prst="roundRect">
            <a:avLst/>
          </a:prstGeom>
          <a:solidFill>
            <a:schemeClr val="accent1">
              <a:lumMod val="40000"/>
              <a:lumOff val="60000"/>
              <a:alpha val="63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a:solidFill>
                <a:srgbClr val="FFFFFF"/>
              </a:solidFill>
            </a:endParaRPr>
          </a:p>
        </p:txBody>
      </p:sp>
      <p:sp>
        <p:nvSpPr>
          <p:cNvPr id="3" name="2 - Θέση περιεχομένου"/>
          <p:cNvSpPr>
            <a:spLocks noGrp="1"/>
          </p:cNvSpPr>
          <p:nvPr>
            <p:ph idx="1"/>
          </p:nvPr>
        </p:nvSpPr>
        <p:spPr>
          <a:xfrm>
            <a:off x="457200" y="1214424"/>
            <a:ext cx="8229600" cy="4429155"/>
          </a:xfrm>
        </p:spPr>
        <p:txBody>
          <a:bodyPr>
            <a:normAutofit/>
          </a:bodyPr>
          <a:lstStyle>
            <a:lvl1pPr>
              <a:defRPr sz="1800"/>
            </a:lvl1pPr>
            <a:lvl2pPr>
              <a:defRPr sz="1600"/>
            </a:lvl2pPr>
            <a:lvl3pPr>
              <a:defRPr sz="1400"/>
            </a:lvl3pPr>
            <a:lvl4pPr>
              <a:defRPr sz="1200"/>
            </a:lvl4pPr>
            <a:lvl5pPr>
              <a:defRPr sz="12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2" name="1 - Τίτλος"/>
          <p:cNvSpPr>
            <a:spLocks noGrp="1"/>
          </p:cNvSpPr>
          <p:nvPr>
            <p:ph type="title"/>
          </p:nvPr>
        </p:nvSpPr>
        <p:spPr>
          <a:xfrm>
            <a:off x="428596" y="-142900"/>
            <a:ext cx="8301038" cy="1143000"/>
          </a:xfrm>
        </p:spPr>
        <p:txBody>
          <a:bodyPr/>
          <a:lstStyle>
            <a:lvl1pPr algn="ctr">
              <a:defRPr sz="3200">
                <a:solidFill>
                  <a:srgbClr val="002060"/>
                </a:solidFill>
              </a:defRPr>
            </a:lvl1pPr>
          </a:lstStyle>
          <a:p>
            <a:r>
              <a:rPr lang="el-GR" dirty="0" err="1" smtClean="0"/>
              <a:t>Kλικ</a:t>
            </a:r>
            <a:r>
              <a:rPr lang="el-GR" dirty="0" smtClean="0"/>
              <a:t> για επεξεργασία του τίτλου</a:t>
            </a:r>
            <a:endParaRPr lang="el-GR" dirty="0"/>
          </a:p>
        </p:txBody>
      </p:sp>
    </p:spTree>
    <p:extLst>
      <p:ext uri="{BB962C8B-B14F-4D97-AF65-F5344CB8AC3E}">
        <p14:creationId xmlns:p14="http://schemas.microsoft.com/office/powerpoint/2010/main" val="4031041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143373"/>
            <a:ext cx="7772400" cy="1362075"/>
          </a:xfrm>
        </p:spPr>
        <p:txBody>
          <a:bodyPr anchor="t"/>
          <a:lstStyle>
            <a:lvl1pPr algn="l">
              <a:defRPr sz="4000" b="1" cap="all"/>
            </a:lvl1pPr>
          </a:lstStyle>
          <a:p>
            <a:r>
              <a:rPr lang="el-GR" dirty="0" err="1" smtClean="0"/>
              <a:t>Kλικ</a:t>
            </a:r>
            <a:r>
              <a:rPr lang="el-GR" dirty="0" smtClean="0"/>
              <a:t> για επεξεργασία του τίτλου</a:t>
            </a:r>
            <a:endParaRPr lang="el-GR" dirty="0"/>
          </a:p>
        </p:txBody>
      </p:sp>
      <p:sp>
        <p:nvSpPr>
          <p:cNvPr id="3" name="2 - Θέση κειμένου"/>
          <p:cNvSpPr>
            <a:spLocks noGrp="1"/>
          </p:cNvSpPr>
          <p:nvPr>
            <p:ph type="body" idx="1"/>
          </p:nvPr>
        </p:nvSpPr>
        <p:spPr>
          <a:xfrm>
            <a:off x="722313" y="264318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39026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pPr fontAlgn="base">
              <a:spcBef>
                <a:spcPct val="0"/>
              </a:spcBef>
              <a:spcAft>
                <a:spcPct val="0"/>
              </a:spcAft>
              <a:defRPr/>
            </a:pPr>
            <a:endParaRPr lang="el-GR">
              <a:solidFill>
                <a:prstClr val="black"/>
              </a:solidFill>
            </a:endParaRPr>
          </a:p>
        </p:txBody>
      </p:sp>
      <p:sp>
        <p:nvSpPr>
          <p:cNvPr id="6" name="5 - Θέση υποσέλιδου"/>
          <p:cNvSpPr>
            <a:spLocks noGrp="1"/>
          </p:cNvSpPr>
          <p:nvPr>
            <p:ph type="ftr" sz="quarter" idx="11"/>
          </p:nvPr>
        </p:nvSpPr>
        <p:spPr>
          <a:xfrm>
            <a:off x="3124200" y="6356351"/>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pPr fontAlgn="base">
              <a:spcBef>
                <a:spcPct val="0"/>
              </a:spcBef>
              <a:spcAft>
                <a:spcPct val="0"/>
              </a:spcAft>
              <a:defRPr/>
            </a:pPr>
            <a:endParaRPr lang="el-GR">
              <a:solidFill>
                <a:prstClr val="black"/>
              </a:solidFill>
            </a:endParaRPr>
          </a:p>
        </p:txBody>
      </p:sp>
      <p:sp>
        <p:nvSpPr>
          <p:cNvPr id="7" name="6 - Θέση αριθμού διαφάνειας"/>
          <p:cNvSpPr>
            <a:spLocks noGrp="1"/>
          </p:cNvSpPr>
          <p:nvPr>
            <p:ph type="sldNum" sz="quarter" idx="12"/>
          </p:nvPr>
        </p:nvSpPr>
        <p:spPr>
          <a:xfrm>
            <a:off x="6553200" y="6356351"/>
            <a:ext cx="2133600" cy="365125"/>
          </a:xfrm>
        </p:spPr>
        <p:txBody>
          <a:bodyPr/>
          <a:lstStyle>
            <a:lvl1pPr>
              <a:defRPr/>
            </a:lvl1pPr>
          </a:lstStyle>
          <a:p>
            <a:pPr>
              <a:defRPr/>
            </a:pPr>
            <a:fld id="{C0A9ADB6-ABEF-417C-9EC0-2A3A2922C46B}" type="slidenum">
              <a:rPr lang="el-GR"/>
              <a:pPr>
                <a:defRPr/>
              </a:pPr>
              <a:t>‹#›</a:t>
            </a:fld>
            <a:endParaRPr lang="el-GR"/>
          </a:p>
        </p:txBody>
      </p:sp>
    </p:spTree>
    <p:extLst>
      <p:ext uri="{BB962C8B-B14F-4D97-AF65-F5344CB8AC3E}">
        <p14:creationId xmlns:p14="http://schemas.microsoft.com/office/powerpoint/2010/main" val="468366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pPr fontAlgn="base">
              <a:spcBef>
                <a:spcPct val="0"/>
              </a:spcBef>
              <a:spcAft>
                <a:spcPct val="0"/>
              </a:spcAft>
              <a:defRPr/>
            </a:pPr>
            <a:endParaRPr lang="el-GR">
              <a:solidFill>
                <a:prstClr val="black"/>
              </a:solidFill>
            </a:endParaRPr>
          </a:p>
        </p:txBody>
      </p:sp>
      <p:sp>
        <p:nvSpPr>
          <p:cNvPr id="8" name="7 - Θέση υποσέλιδου"/>
          <p:cNvSpPr>
            <a:spLocks noGrp="1"/>
          </p:cNvSpPr>
          <p:nvPr>
            <p:ph type="ftr" sz="quarter" idx="11"/>
          </p:nvPr>
        </p:nvSpPr>
        <p:spPr>
          <a:xfrm>
            <a:off x="3124200" y="6356351"/>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pPr fontAlgn="base">
              <a:spcBef>
                <a:spcPct val="0"/>
              </a:spcBef>
              <a:spcAft>
                <a:spcPct val="0"/>
              </a:spcAft>
              <a:defRPr/>
            </a:pPr>
            <a:endParaRPr lang="el-GR">
              <a:solidFill>
                <a:prstClr val="black"/>
              </a:solidFill>
            </a:endParaRPr>
          </a:p>
        </p:txBody>
      </p:sp>
      <p:sp>
        <p:nvSpPr>
          <p:cNvPr id="9" name="8 - Θέση αριθμού διαφάνειας"/>
          <p:cNvSpPr>
            <a:spLocks noGrp="1"/>
          </p:cNvSpPr>
          <p:nvPr>
            <p:ph type="sldNum" sz="quarter" idx="12"/>
          </p:nvPr>
        </p:nvSpPr>
        <p:spPr>
          <a:xfrm>
            <a:off x="6553200" y="6356351"/>
            <a:ext cx="2133600" cy="365125"/>
          </a:xfrm>
        </p:spPr>
        <p:txBody>
          <a:bodyPr/>
          <a:lstStyle>
            <a:lvl1pPr>
              <a:defRPr/>
            </a:lvl1pPr>
          </a:lstStyle>
          <a:p>
            <a:pPr>
              <a:defRPr/>
            </a:pPr>
            <a:fld id="{6B3532EF-0B2F-4952-8F98-F70D4BDC0053}" type="slidenum">
              <a:rPr lang="el-GR"/>
              <a:pPr>
                <a:defRPr/>
              </a:pPr>
              <a:t>‹#›</a:t>
            </a:fld>
            <a:endParaRPr lang="el-GR"/>
          </a:p>
        </p:txBody>
      </p:sp>
    </p:spTree>
    <p:extLst>
      <p:ext uri="{BB962C8B-B14F-4D97-AF65-F5344CB8AC3E}">
        <p14:creationId xmlns:p14="http://schemas.microsoft.com/office/powerpoint/2010/main" val="3491183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4 - Στρογγυλεμένο ορθογώνιο"/>
          <p:cNvSpPr/>
          <p:nvPr userDrawn="1"/>
        </p:nvSpPr>
        <p:spPr>
          <a:xfrm>
            <a:off x="499697" y="-214313"/>
            <a:ext cx="8144608" cy="1214438"/>
          </a:xfrm>
          <a:prstGeom prst="roundRect">
            <a:avLst/>
          </a:prstGeom>
          <a:solidFill>
            <a:schemeClr val="accent1">
              <a:lumMod val="40000"/>
              <a:lumOff val="60000"/>
              <a:alpha val="63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a:solidFill>
                <a:srgbClr val="FFFFFF"/>
              </a:solidFill>
            </a:endParaRPr>
          </a:p>
        </p:txBody>
      </p:sp>
      <p:pic>
        <p:nvPicPr>
          <p:cNvPr id="4" name="Picture 1"/>
          <p:cNvPicPr>
            <a:picLocks noChangeAspect="1" noChangeArrowheads="1"/>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643447" y="5665788"/>
            <a:ext cx="1356946"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p:nvPr>
        </p:nvSpPr>
        <p:spPr>
          <a:xfrm>
            <a:off x="457200" y="-142892"/>
            <a:ext cx="8229600" cy="1143000"/>
          </a:xfrm>
        </p:spPr>
        <p:txBody>
          <a:bodyPr/>
          <a:lstStyle>
            <a:lvl1pPr>
              <a:defRPr sz="3200">
                <a:solidFill>
                  <a:srgbClr val="002060"/>
                </a:solidFill>
              </a:defRPr>
            </a:lvl1pPr>
          </a:lstStyle>
          <a:p>
            <a:r>
              <a:rPr lang="el-GR" dirty="0" err="1" smtClean="0"/>
              <a:t>Kλικ</a:t>
            </a:r>
            <a:r>
              <a:rPr lang="el-GR" dirty="0" smtClean="0"/>
              <a:t> για επεξεργασία του τίτλου</a:t>
            </a:r>
            <a:endParaRPr lang="el-GR" dirty="0"/>
          </a:p>
        </p:txBody>
      </p:sp>
    </p:spTree>
    <p:extLst>
      <p:ext uri="{BB962C8B-B14F-4D97-AF65-F5344CB8AC3E}">
        <p14:creationId xmlns:p14="http://schemas.microsoft.com/office/powerpoint/2010/main" val="3485955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9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4" name="12 - Στρογγυλεμένο ορθογώνιο"/>
          <p:cNvSpPr/>
          <p:nvPr userDrawn="1"/>
        </p:nvSpPr>
        <p:spPr>
          <a:xfrm>
            <a:off x="499702" y="116633"/>
            <a:ext cx="8144608" cy="954930"/>
          </a:xfrm>
          <a:prstGeom prst="roundRect">
            <a:avLst/>
          </a:prstGeom>
          <a:solidFill>
            <a:schemeClr val="accent1">
              <a:lumMod val="40000"/>
              <a:lumOff val="60000"/>
              <a:alpha val="63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47" tIns="45626" rIns="91247" bIns="45626" anchor="ctr"/>
          <a:lstStyle/>
          <a:p>
            <a:pPr algn="ctr" defTabSz="912486" fontAlgn="base">
              <a:spcBef>
                <a:spcPct val="0"/>
              </a:spcBef>
              <a:spcAft>
                <a:spcPct val="0"/>
              </a:spcAft>
              <a:defRPr/>
            </a:pPr>
            <a:endParaRPr lang="el-GR">
              <a:solidFill>
                <a:srgbClr val="FFFFFF"/>
              </a:solidFill>
            </a:endParaRPr>
          </a:p>
        </p:txBody>
      </p:sp>
      <p:sp>
        <p:nvSpPr>
          <p:cNvPr id="3" name="2 - Θέση περιεχομένου"/>
          <p:cNvSpPr>
            <a:spLocks noGrp="1"/>
          </p:cNvSpPr>
          <p:nvPr>
            <p:ph idx="1"/>
          </p:nvPr>
        </p:nvSpPr>
        <p:spPr>
          <a:xfrm>
            <a:off x="457200" y="1214445"/>
            <a:ext cx="8229600" cy="4429155"/>
          </a:xfrm>
        </p:spPr>
        <p:txBody>
          <a:bodyPr>
            <a:normAutofit/>
          </a:bodyPr>
          <a:lstStyle>
            <a:lvl1pPr>
              <a:defRPr sz="1800"/>
            </a:lvl1pPr>
            <a:lvl2pPr>
              <a:defRPr sz="1600"/>
            </a:lvl2pPr>
            <a:lvl3pPr>
              <a:defRPr sz="1400"/>
            </a:lvl3pPr>
            <a:lvl4pPr>
              <a:defRPr sz="1200"/>
            </a:lvl4pPr>
            <a:lvl5pPr>
              <a:defRPr sz="12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2" name="1 - Τίτλος"/>
          <p:cNvSpPr>
            <a:spLocks noGrp="1"/>
          </p:cNvSpPr>
          <p:nvPr>
            <p:ph type="title"/>
          </p:nvPr>
        </p:nvSpPr>
        <p:spPr>
          <a:xfrm>
            <a:off x="428596" y="-142900"/>
            <a:ext cx="8301038" cy="1143000"/>
          </a:xfrm>
        </p:spPr>
        <p:txBody>
          <a:bodyPr/>
          <a:lstStyle>
            <a:lvl1pPr algn="ctr">
              <a:defRPr sz="3200">
                <a:solidFill>
                  <a:srgbClr val="002060"/>
                </a:solidFill>
              </a:defRPr>
            </a:lvl1pPr>
          </a:lstStyle>
          <a:p>
            <a:r>
              <a:rPr lang="el-GR" dirty="0" err="1" smtClean="0"/>
              <a:t>Kλικ</a:t>
            </a:r>
            <a:r>
              <a:rPr lang="el-GR" dirty="0" smtClean="0"/>
              <a:t> για επεξεργασία του τίτλου</a:t>
            </a:r>
            <a:endParaRPr lang="el-GR" dirty="0"/>
          </a:p>
        </p:txBody>
      </p:sp>
    </p:spTree>
    <p:extLst>
      <p:ext uri="{BB962C8B-B14F-4D97-AF65-F5344CB8AC3E}">
        <p14:creationId xmlns:p14="http://schemas.microsoft.com/office/powerpoint/2010/main" val="2260640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pPr fontAlgn="base">
              <a:spcBef>
                <a:spcPct val="0"/>
              </a:spcBef>
              <a:spcAft>
                <a:spcPct val="0"/>
              </a:spcAft>
              <a:defRPr/>
            </a:pPr>
            <a:endParaRPr lang="el-GR">
              <a:solidFill>
                <a:prstClr val="black"/>
              </a:solidFill>
            </a:endParaRPr>
          </a:p>
        </p:txBody>
      </p:sp>
      <p:sp>
        <p:nvSpPr>
          <p:cNvPr id="6" name="5 - Θέση υποσέλιδου"/>
          <p:cNvSpPr>
            <a:spLocks noGrp="1"/>
          </p:cNvSpPr>
          <p:nvPr>
            <p:ph type="ftr" sz="quarter" idx="11"/>
          </p:nvPr>
        </p:nvSpPr>
        <p:spPr>
          <a:xfrm>
            <a:off x="3124200" y="6356351"/>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pPr fontAlgn="base">
              <a:spcBef>
                <a:spcPct val="0"/>
              </a:spcBef>
              <a:spcAft>
                <a:spcPct val="0"/>
              </a:spcAft>
              <a:defRPr/>
            </a:pPr>
            <a:endParaRPr lang="el-GR">
              <a:solidFill>
                <a:prstClr val="black"/>
              </a:solidFill>
            </a:endParaRPr>
          </a:p>
        </p:txBody>
      </p:sp>
      <p:sp>
        <p:nvSpPr>
          <p:cNvPr id="7" name="6 - Θέση αριθμού διαφάνειας"/>
          <p:cNvSpPr>
            <a:spLocks noGrp="1"/>
          </p:cNvSpPr>
          <p:nvPr>
            <p:ph type="sldNum" sz="quarter" idx="12"/>
          </p:nvPr>
        </p:nvSpPr>
        <p:spPr>
          <a:xfrm>
            <a:off x="6553200" y="6356351"/>
            <a:ext cx="2133600" cy="365125"/>
          </a:xfrm>
        </p:spPr>
        <p:txBody>
          <a:bodyPr/>
          <a:lstStyle>
            <a:lvl1pPr>
              <a:defRPr/>
            </a:lvl1pPr>
          </a:lstStyle>
          <a:p>
            <a:pPr>
              <a:defRPr/>
            </a:pPr>
            <a:fld id="{7B256959-0882-432D-A2C0-35BB26157A97}" type="slidenum">
              <a:rPr lang="el-GR"/>
              <a:pPr>
                <a:defRPr/>
              </a:pPr>
              <a:t>‹#›</a:t>
            </a:fld>
            <a:endParaRPr lang="el-GR"/>
          </a:p>
        </p:txBody>
      </p:sp>
    </p:spTree>
    <p:extLst>
      <p:ext uri="{BB962C8B-B14F-4D97-AF65-F5344CB8AC3E}">
        <p14:creationId xmlns:p14="http://schemas.microsoft.com/office/powerpoint/2010/main" val="1075615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pPr fontAlgn="base">
              <a:spcBef>
                <a:spcPct val="0"/>
              </a:spcBef>
              <a:spcAft>
                <a:spcPct val="0"/>
              </a:spcAft>
              <a:defRPr/>
            </a:pPr>
            <a:endParaRPr lang="el-GR">
              <a:solidFill>
                <a:prstClr val="black"/>
              </a:solidFill>
            </a:endParaRPr>
          </a:p>
        </p:txBody>
      </p:sp>
      <p:sp>
        <p:nvSpPr>
          <p:cNvPr id="6" name="5 - Θέση υποσέλιδου"/>
          <p:cNvSpPr>
            <a:spLocks noGrp="1"/>
          </p:cNvSpPr>
          <p:nvPr>
            <p:ph type="ftr" sz="quarter" idx="11"/>
          </p:nvPr>
        </p:nvSpPr>
        <p:spPr>
          <a:xfrm>
            <a:off x="3124200" y="6356351"/>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pPr fontAlgn="base">
              <a:spcBef>
                <a:spcPct val="0"/>
              </a:spcBef>
              <a:spcAft>
                <a:spcPct val="0"/>
              </a:spcAft>
              <a:defRPr/>
            </a:pPr>
            <a:endParaRPr lang="el-GR">
              <a:solidFill>
                <a:prstClr val="black"/>
              </a:solidFill>
            </a:endParaRPr>
          </a:p>
        </p:txBody>
      </p:sp>
      <p:sp>
        <p:nvSpPr>
          <p:cNvPr id="7" name="6 - Θέση αριθμού διαφάνειας"/>
          <p:cNvSpPr>
            <a:spLocks noGrp="1"/>
          </p:cNvSpPr>
          <p:nvPr>
            <p:ph type="sldNum" sz="quarter" idx="12"/>
          </p:nvPr>
        </p:nvSpPr>
        <p:spPr>
          <a:xfrm>
            <a:off x="6553200" y="6356351"/>
            <a:ext cx="2133600" cy="365125"/>
          </a:xfrm>
        </p:spPr>
        <p:txBody>
          <a:bodyPr/>
          <a:lstStyle>
            <a:lvl1pPr>
              <a:defRPr/>
            </a:lvl1pPr>
          </a:lstStyle>
          <a:p>
            <a:pPr>
              <a:defRPr/>
            </a:pPr>
            <a:fld id="{FF50C5C0-77A7-4FE7-9713-474B7DD18CD5}" type="slidenum">
              <a:rPr lang="el-GR"/>
              <a:pPr>
                <a:defRPr/>
              </a:pPr>
              <a:t>‹#›</a:t>
            </a:fld>
            <a:endParaRPr lang="el-GR"/>
          </a:p>
        </p:txBody>
      </p:sp>
    </p:spTree>
    <p:extLst>
      <p:ext uri="{BB962C8B-B14F-4D97-AF65-F5344CB8AC3E}">
        <p14:creationId xmlns:p14="http://schemas.microsoft.com/office/powerpoint/2010/main" val="180272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pPr fontAlgn="base">
              <a:spcBef>
                <a:spcPct val="0"/>
              </a:spcBef>
              <a:spcAft>
                <a:spcPct val="0"/>
              </a:spcAft>
              <a:defRPr/>
            </a:pPr>
            <a:endParaRPr lang="el-GR">
              <a:solidFill>
                <a:prstClr val="black"/>
              </a:solidFill>
            </a:endParaRPr>
          </a:p>
        </p:txBody>
      </p:sp>
      <p:sp>
        <p:nvSpPr>
          <p:cNvPr id="5" name="4 - Θέση υποσέλιδου"/>
          <p:cNvSpPr>
            <a:spLocks noGrp="1"/>
          </p:cNvSpPr>
          <p:nvPr>
            <p:ph type="ftr" sz="quarter" idx="11"/>
          </p:nvPr>
        </p:nvSpPr>
        <p:spPr>
          <a:xfrm>
            <a:off x="3124200" y="6356351"/>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pPr fontAlgn="base">
              <a:spcBef>
                <a:spcPct val="0"/>
              </a:spcBef>
              <a:spcAft>
                <a:spcPct val="0"/>
              </a:spcAft>
              <a:defRPr/>
            </a:pPr>
            <a:endParaRPr lang="el-GR">
              <a:solidFill>
                <a:prstClr val="black"/>
              </a:solidFill>
            </a:endParaRPr>
          </a:p>
        </p:txBody>
      </p:sp>
      <p:sp>
        <p:nvSpPr>
          <p:cNvPr id="6" name="5 - Θέση αριθμού διαφάνειας"/>
          <p:cNvSpPr>
            <a:spLocks noGrp="1"/>
          </p:cNvSpPr>
          <p:nvPr>
            <p:ph type="sldNum" sz="quarter" idx="12"/>
          </p:nvPr>
        </p:nvSpPr>
        <p:spPr>
          <a:xfrm>
            <a:off x="6553200" y="6356351"/>
            <a:ext cx="2133600" cy="365125"/>
          </a:xfrm>
        </p:spPr>
        <p:txBody>
          <a:bodyPr/>
          <a:lstStyle>
            <a:lvl1pPr>
              <a:defRPr/>
            </a:lvl1pPr>
          </a:lstStyle>
          <a:p>
            <a:pPr>
              <a:defRPr/>
            </a:pPr>
            <a:fld id="{0CD25FF9-51D5-4CCF-9193-BA47D21D9B62}" type="slidenum">
              <a:rPr lang="el-GR"/>
              <a:pPr>
                <a:defRPr/>
              </a:pPr>
              <a:t>‹#›</a:t>
            </a:fld>
            <a:endParaRPr lang="el-GR"/>
          </a:p>
        </p:txBody>
      </p:sp>
    </p:spTree>
    <p:extLst>
      <p:ext uri="{BB962C8B-B14F-4D97-AF65-F5344CB8AC3E}">
        <p14:creationId xmlns:p14="http://schemas.microsoft.com/office/powerpoint/2010/main" val="613913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9"/>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pPr fontAlgn="base">
              <a:spcBef>
                <a:spcPct val="0"/>
              </a:spcBef>
              <a:spcAft>
                <a:spcPct val="0"/>
              </a:spcAft>
              <a:defRPr/>
            </a:pPr>
            <a:endParaRPr lang="el-GR">
              <a:solidFill>
                <a:prstClr val="black"/>
              </a:solidFill>
            </a:endParaRPr>
          </a:p>
        </p:txBody>
      </p:sp>
      <p:sp>
        <p:nvSpPr>
          <p:cNvPr id="5" name="4 - Θέση υποσέλιδου"/>
          <p:cNvSpPr>
            <a:spLocks noGrp="1"/>
          </p:cNvSpPr>
          <p:nvPr>
            <p:ph type="ftr" sz="quarter" idx="11"/>
          </p:nvPr>
        </p:nvSpPr>
        <p:spPr>
          <a:xfrm>
            <a:off x="3124200" y="6356351"/>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pPr fontAlgn="base">
              <a:spcBef>
                <a:spcPct val="0"/>
              </a:spcBef>
              <a:spcAft>
                <a:spcPct val="0"/>
              </a:spcAft>
              <a:defRPr/>
            </a:pPr>
            <a:endParaRPr lang="el-GR">
              <a:solidFill>
                <a:prstClr val="black"/>
              </a:solidFill>
            </a:endParaRPr>
          </a:p>
        </p:txBody>
      </p:sp>
      <p:sp>
        <p:nvSpPr>
          <p:cNvPr id="6" name="5 - Θέση αριθμού διαφάνειας"/>
          <p:cNvSpPr>
            <a:spLocks noGrp="1"/>
          </p:cNvSpPr>
          <p:nvPr>
            <p:ph type="sldNum" sz="quarter" idx="12"/>
          </p:nvPr>
        </p:nvSpPr>
        <p:spPr>
          <a:xfrm>
            <a:off x="6553200" y="6356351"/>
            <a:ext cx="2133600" cy="365125"/>
          </a:xfrm>
        </p:spPr>
        <p:txBody>
          <a:bodyPr/>
          <a:lstStyle>
            <a:lvl1pPr>
              <a:defRPr/>
            </a:lvl1pPr>
          </a:lstStyle>
          <a:p>
            <a:pPr>
              <a:defRPr/>
            </a:pPr>
            <a:fld id="{9A90AF9D-A016-4953-ADD5-F1C81397C1C1}" type="slidenum">
              <a:rPr lang="el-GR"/>
              <a:pPr>
                <a:defRPr/>
              </a:pPr>
              <a:t>‹#›</a:t>
            </a:fld>
            <a:endParaRPr lang="el-GR"/>
          </a:p>
        </p:txBody>
      </p:sp>
    </p:spTree>
    <p:extLst>
      <p:ext uri="{BB962C8B-B14F-4D97-AF65-F5344CB8AC3E}">
        <p14:creationId xmlns:p14="http://schemas.microsoft.com/office/powerpoint/2010/main" val="3536786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2046" y="274640"/>
            <a:ext cx="8639908"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Rectangle 3"/>
          <p:cNvSpPr>
            <a:spLocks noGrp="1" noChangeArrowheads="1"/>
          </p:cNvSpPr>
          <p:nvPr>
            <p:ph type="dt" sz="half" idx="10"/>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pPr fontAlgn="base">
              <a:spcBef>
                <a:spcPct val="0"/>
              </a:spcBef>
              <a:spcAft>
                <a:spcPct val="0"/>
              </a:spcAft>
              <a:defRPr/>
            </a:pPr>
            <a:endParaRPr lang="en-US">
              <a:solidFill>
                <a:prstClr val="black"/>
              </a:solidFill>
            </a:endParaRPr>
          </a:p>
        </p:txBody>
      </p:sp>
      <p:sp>
        <p:nvSpPr>
          <p:cNvPr id="4" name="Rectangle 4"/>
          <p:cNvSpPr>
            <a:spLocks noGrp="1" noChangeArrowheads="1"/>
          </p:cNvSpPr>
          <p:nvPr>
            <p:ph type="sldNum" sz="quarter" idx="11"/>
          </p:nvPr>
        </p:nvSpPr>
        <p:spPr>
          <a:xfrm>
            <a:off x="6553200" y="6356351"/>
            <a:ext cx="2133600" cy="365125"/>
          </a:xfrm>
        </p:spPr>
        <p:txBody>
          <a:bodyPr/>
          <a:lstStyle>
            <a:lvl1pPr>
              <a:defRPr/>
            </a:lvl1pPr>
          </a:lstStyle>
          <a:p>
            <a:pPr>
              <a:defRPr/>
            </a:pPr>
            <a:fld id="{48B567FF-812F-4D28-8D36-CA7063F6FEF3}" type="slidenum">
              <a:rPr lang="it-IT"/>
              <a:pPr>
                <a:defRPr/>
              </a:pPr>
              <a:t>‹#›</a:t>
            </a:fld>
            <a:endParaRPr lang="it-IT"/>
          </a:p>
        </p:txBody>
      </p:sp>
    </p:spTree>
    <p:extLst>
      <p:ext uri="{BB962C8B-B14F-4D97-AF65-F5344CB8AC3E}">
        <p14:creationId xmlns:p14="http://schemas.microsoft.com/office/powerpoint/2010/main" val="103164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143394"/>
            <a:ext cx="7772400" cy="1362075"/>
          </a:xfrm>
        </p:spPr>
        <p:txBody>
          <a:bodyPr anchor="t"/>
          <a:lstStyle>
            <a:lvl1pPr algn="l">
              <a:defRPr sz="4000" b="1" cap="all"/>
            </a:lvl1pPr>
          </a:lstStyle>
          <a:p>
            <a:r>
              <a:rPr lang="el-GR" dirty="0" err="1" smtClean="0"/>
              <a:t>Kλικ</a:t>
            </a:r>
            <a:r>
              <a:rPr lang="el-GR" dirty="0" smtClean="0"/>
              <a:t> για επεξεργασία του τίτλου</a:t>
            </a:r>
            <a:endParaRPr lang="el-GR" dirty="0"/>
          </a:p>
        </p:txBody>
      </p:sp>
      <p:sp>
        <p:nvSpPr>
          <p:cNvPr id="3" name="2 - Θέση κειμένου"/>
          <p:cNvSpPr>
            <a:spLocks noGrp="1"/>
          </p:cNvSpPr>
          <p:nvPr>
            <p:ph type="body" idx="1"/>
          </p:nvPr>
        </p:nvSpPr>
        <p:spPr>
          <a:xfrm>
            <a:off x="722313" y="2643215"/>
            <a:ext cx="7772400" cy="1500187"/>
          </a:xfrm>
        </p:spPr>
        <p:txBody>
          <a:bodyPr anchor="b"/>
          <a:lstStyle>
            <a:lvl1pPr marL="0" indent="0">
              <a:buNone/>
              <a:defRPr sz="2000">
                <a:solidFill>
                  <a:schemeClr val="tx1">
                    <a:tint val="75000"/>
                  </a:schemeClr>
                </a:solidFill>
              </a:defRPr>
            </a:lvl1pPr>
            <a:lvl2pPr marL="456242" indent="0">
              <a:buNone/>
              <a:defRPr sz="1800">
                <a:solidFill>
                  <a:schemeClr val="tx1">
                    <a:tint val="75000"/>
                  </a:schemeClr>
                </a:solidFill>
              </a:defRPr>
            </a:lvl2pPr>
            <a:lvl3pPr marL="912486" indent="0">
              <a:buNone/>
              <a:defRPr sz="1600">
                <a:solidFill>
                  <a:schemeClr val="tx1">
                    <a:tint val="75000"/>
                  </a:schemeClr>
                </a:solidFill>
              </a:defRPr>
            </a:lvl3pPr>
            <a:lvl4pPr marL="1368725" indent="0">
              <a:buNone/>
              <a:defRPr sz="1400">
                <a:solidFill>
                  <a:schemeClr val="tx1">
                    <a:tint val="75000"/>
                  </a:schemeClr>
                </a:solidFill>
              </a:defRPr>
            </a:lvl4pPr>
            <a:lvl5pPr marL="1824965" indent="0">
              <a:buNone/>
              <a:defRPr sz="1400">
                <a:solidFill>
                  <a:schemeClr val="tx1">
                    <a:tint val="75000"/>
                  </a:schemeClr>
                </a:solidFill>
              </a:defRPr>
            </a:lvl5pPr>
            <a:lvl6pPr marL="2281201" indent="0">
              <a:buNone/>
              <a:defRPr sz="1400">
                <a:solidFill>
                  <a:schemeClr val="tx1">
                    <a:tint val="75000"/>
                  </a:schemeClr>
                </a:solidFill>
              </a:defRPr>
            </a:lvl6pPr>
            <a:lvl7pPr marL="2737446" indent="0">
              <a:buNone/>
              <a:defRPr sz="1400">
                <a:solidFill>
                  <a:schemeClr val="tx1">
                    <a:tint val="75000"/>
                  </a:schemeClr>
                </a:solidFill>
              </a:defRPr>
            </a:lvl7pPr>
            <a:lvl8pPr marL="3193682" indent="0">
              <a:buNone/>
              <a:defRPr sz="1400">
                <a:solidFill>
                  <a:schemeClr val="tx1">
                    <a:tint val="75000"/>
                  </a:schemeClr>
                </a:solidFill>
              </a:defRPr>
            </a:lvl8pPr>
            <a:lvl9pPr marL="3649926" indent="0">
              <a:buNone/>
              <a:defRPr sz="1400">
                <a:solidFill>
                  <a:schemeClr val="tx1">
                    <a:tint val="75000"/>
                  </a:schemeClr>
                </a:solidFill>
              </a:defRPr>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122987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356377"/>
            <a:ext cx="2133600" cy="365125"/>
          </a:xfrm>
          <a:prstGeom prst="rect">
            <a:avLst/>
          </a:prstGeom>
        </p:spPr>
        <p:txBody>
          <a:bodyPr vert="horz" wrap="square" lIns="91247" tIns="45626" rIns="91247" bIns="45626" numCol="1" anchor="t" anchorCtr="0" compatLnSpc="1">
            <a:prstTxWarp prst="textNoShape">
              <a:avLst/>
            </a:prstTxWarp>
          </a:bodyPr>
          <a:lstStyle>
            <a:lvl1pPr>
              <a:defRPr>
                <a:latin typeface="Constantia" pitchFamily="18" charset="0"/>
              </a:defRPr>
            </a:lvl1pPr>
          </a:lstStyle>
          <a:p>
            <a:pPr defTabSz="912486" fontAlgn="base">
              <a:spcBef>
                <a:spcPct val="0"/>
              </a:spcBef>
              <a:spcAft>
                <a:spcPct val="0"/>
              </a:spcAft>
              <a:defRPr/>
            </a:pPr>
            <a:endParaRPr lang="el-GR">
              <a:solidFill>
                <a:prstClr val="black"/>
              </a:solidFill>
            </a:endParaRPr>
          </a:p>
        </p:txBody>
      </p:sp>
      <p:sp>
        <p:nvSpPr>
          <p:cNvPr id="6" name="5 - Θέση υποσέλιδου"/>
          <p:cNvSpPr>
            <a:spLocks noGrp="1"/>
          </p:cNvSpPr>
          <p:nvPr>
            <p:ph type="ftr" sz="quarter" idx="11"/>
          </p:nvPr>
        </p:nvSpPr>
        <p:spPr>
          <a:xfrm>
            <a:off x="3124200" y="6356377"/>
            <a:ext cx="2895600" cy="365125"/>
          </a:xfrm>
          <a:prstGeom prst="rect">
            <a:avLst/>
          </a:prstGeom>
        </p:spPr>
        <p:txBody>
          <a:bodyPr vert="horz" wrap="square" lIns="91247" tIns="45626" rIns="91247" bIns="45626" numCol="1" anchor="t" anchorCtr="0" compatLnSpc="1">
            <a:prstTxWarp prst="textNoShape">
              <a:avLst/>
            </a:prstTxWarp>
          </a:bodyPr>
          <a:lstStyle>
            <a:lvl1pPr>
              <a:defRPr>
                <a:latin typeface="Constantia" pitchFamily="18" charset="0"/>
              </a:defRPr>
            </a:lvl1pPr>
          </a:lstStyle>
          <a:p>
            <a:pPr defTabSz="912486" fontAlgn="base">
              <a:spcBef>
                <a:spcPct val="0"/>
              </a:spcBef>
              <a:spcAft>
                <a:spcPct val="0"/>
              </a:spcAft>
              <a:defRPr/>
            </a:pPr>
            <a:endParaRPr lang="el-GR">
              <a:solidFill>
                <a:prstClr val="black"/>
              </a:solidFill>
            </a:endParaRPr>
          </a:p>
        </p:txBody>
      </p:sp>
      <p:sp>
        <p:nvSpPr>
          <p:cNvPr id="7" name="6 - Θέση αριθμού διαφάνειας"/>
          <p:cNvSpPr>
            <a:spLocks noGrp="1"/>
          </p:cNvSpPr>
          <p:nvPr>
            <p:ph type="sldNum" sz="quarter" idx="12"/>
          </p:nvPr>
        </p:nvSpPr>
        <p:spPr>
          <a:xfrm>
            <a:off x="6553200" y="6356377"/>
            <a:ext cx="2133600" cy="365125"/>
          </a:xfrm>
        </p:spPr>
        <p:txBody>
          <a:bodyPr/>
          <a:lstStyle>
            <a:lvl1pPr>
              <a:defRPr/>
            </a:lvl1pPr>
          </a:lstStyle>
          <a:p>
            <a:pPr>
              <a:defRPr/>
            </a:pPr>
            <a:fld id="{C0A9ADB6-ABEF-417C-9EC0-2A3A2922C46B}" type="slidenum">
              <a:rPr lang="el-GR"/>
              <a:pPr>
                <a:defRPr/>
              </a:pPr>
              <a:t>‹#›</a:t>
            </a:fld>
            <a:endParaRPr lang="el-GR"/>
          </a:p>
        </p:txBody>
      </p:sp>
    </p:spTree>
    <p:extLst>
      <p:ext uri="{BB962C8B-B14F-4D97-AF65-F5344CB8AC3E}">
        <p14:creationId xmlns:p14="http://schemas.microsoft.com/office/powerpoint/2010/main" val="61487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1" y="1535113"/>
            <a:ext cx="4040188" cy="639762"/>
          </a:xfrm>
        </p:spPr>
        <p:txBody>
          <a:bodyPr anchor="b"/>
          <a:lstStyle>
            <a:lvl1pPr marL="0" indent="0">
              <a:buNone/>
              <a:defRPr sz="2400" b="1"/>
            </a:lvl1pPr>
            <a:lvl2pPr marL="456242" indent="0">
              <a:buNone/>
              <a:defRPr sz="2000" b="1"/>
            </a:lvl2pPr>
            <a:lvl3pPr marL="912486" indent="0">
              <a:buNone/>
              <a:defRPr sz="1800" b="1"/>
            </a:lvl3pPr>
            <a:lvl4pPr marL="1368725" indent="0">
              <a:buNone/>
              <a:defRPr sz="1600" b="1"/>
            </a:lvl4pPr>
            <a:lvl5pPr marL="1824965" indent="0">
              <a:buNone/>
              <a:defRPr sz="1600" b="1"/>
            </a:lvl5pPr>
            <a:lvl6pPr marL="2281201" indent="0">
              <a:buNone/>
              <a:defRPr sz="1600" b="1"/>
            </a:lvl6pPr>
            <a:lvl7pPr marL="2737446" indent="0">
              <a:buNone/>
              <a:defRPr sz="1600" b="1"/>
            </a:lvl7pPr>
            <a:lvl8pPr marL="3193682" indent="0">
              <a:buNone/>
              <a:defRPr sz="1600" b="1"/>
            </a:lvl8pPr>
            <a:lvl9pPr marL="3649926"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53" y="1535113"/>
            <a:ext cx="4041775" cy="639762"/>
          </a:xfrm>
        </p:spPr>
        <p:txBody>
          <a:bodyPr anchor="b"/>
          <a:lstStyle>
            <a:lvl1pPr marL="0" indent="0">
              <a:buNone/>
              <a:defRPr sz="2400" b="1"/>
            </a:lvl1pPr>
            <a:lvl2pPr marL="456242" indent="0">
              <a:buNone/>
              <a:defRPr sz="2000" b="1"/>
            </a:lvl2pPr>
            <a:lvl3pPr marL="912486" indent="0">
              <a:buNone/>
              <a:defRPr sz="1800" b="1"/>
            </a:lvl3pPr>
            <a:lvl4pPr marL="1368725" indent="0">
              <a:buNone/>
              <a:defRPr sz="1600" b="1"/>
            </a:lvl4pPr>
            <a:lvl5pPr marL="1824965" indent="0">
              <a:buNone/>
              <a:defRPr sz="1600" b="1"/>
            </a:lvl5pPr>
            <a:lvl6pPr marL="2281201" indent="0">
              <a:buNone/>
              <a:defRPr sz="1600" b="1"/>
            </a:lvl6pPr>
            <a:lvl7pPr marL="2737446" indent="0">
              <a:buNone/>
              <a:defRPr sz="1600" b="1"/>
            </a:lvl7pPr>
            <a:lvl8pPr marL="3193682" indent="0">
              <a:buNone/>
              <a:defRPr sz="1600" b="1"/>
            </a:lvl8pPr>
            <a:lvl9pPr marL="3649926"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5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a:xfrm>
            <a:off x="457200" y="6356377"/>
            <a:ext cx="2133600" cy="365125"/>
          </a:xfrm>
          <a:prstGeom prst="rect">
            <a:avLst/>
          </a:prstGeom>
        </p:spPr>
        <p:txBody>
          <a:bodyPr vert="horz" wrap="square" lIns="91247" tIns="45626" rIns="91247" bIns="45626" numCol="1" anchor="t" anchorCtr="0" compatLnSpc="1">
            <a:prstTxWarp prst="textNoShape">
              <a:avLst/>
            </a:prstTxWarp>
          </a:bodyPr>
          <a:lstStyle>
            <a:lvl1pPr>
              <a:defRPr>
                <a:latin typeface="Constantia" pitchFamily="18" charset="0"/>
              </a:defRPr>
            </a:lvl1pPr>
          </a:lstStyle>
          <a:p>
            <a:pPr defTabSz="912486" fontAlgn="base">
              <a:spcBef>
                <a:spcPct val="0"/>
              </a:spcBef>
              <a:spcAft>
                <a:spcPct val="0"/>
              </a:spcAft>
              <a:defRPr/>
            </a:pPr>
            <a:endParaRPr lang="el-GR">
              <a:solidFill>
                <a:prstClr val="black"/>
              </a:solidFill>
            </a:endParaRPr>
          </a:p>
        </p:txBody>
      </p:sp>
      <p:sp>
        <p:nvSpPr>
          <p:cNvPr id="8" name="7 - Θέση υποσέλιδου"/>
          <p:cNvSpPr>
            <a:spLocks noGrp="1"/>
          </p:cNvSpPr>
          <p:nvPr>
            <p:ph type="ftr" sz="quarter" idx="11"/>
          </p:nvPr>
        </p:nvSpPr>
        <p:spPr>
          <a:xfrm>
            <a:off x="3124200" y="6356377"/>
            <a:ext cx="2895600" cy="365125"/>
          </a:xfrm>
          <a:prstGeom prst="rect">
            <a:avLst/>
          </a:prstGeom>
        </p:spPr>
        <p:txBody>
          <a:bodyPr vert="horz" wrap="square" lIns="91247" tIns="45626" rIns="91247" bIns="45626" numCol="1" anchor="t" anchorCtr="0" compatLnSpc="1">
            <a:prstTxWarp prst="textNoShape">
              <a:avLst/>
            </a:prstTxWarp>
          </a:bodyPr>
          <a:lstStyle>
            <a:lvl1pPr>
              <a:defRPr>
                <a:latin typeface="Constantia" pitchFamily="18" charset="0"/>
              </a:defRPr>
            </a:lvl1pPr>
          </a:lstStyle>
          <a:p>
            <a:pPr defTabSz="912486" fontAlgn="base">
              <a:spcBef>
                <a:spcPct val="0"/>
              </a:spcBef>
              <a:spcAft>
                <a:spcPct val="0"/>
              </a:spcAft>
              <a:defRPr/>
            </a:pPr>
            <a:endParaRPr lang="el-GR">
              <a:solidFill>
                <a:prstClr val="black"/>
              </a:solidFill>
            </a:endParaRPr>
          </a:p>
        </p:txBody>
      </p:sp>
      <p:sp>
        <p:nvSpPr>
          <p:cNvPr id="9" name="8 - Θέση αριθμού διαφάνειας"/>
          <p:cNvSpPr>
            <a:spLocks noGrp="1"/>
          </p:cNvSpPr>
          <p:nvPr>
            <p:ph type="sldNum" sz="quarter" idx="12"/>
          </p:nvPr>
        </p:nvSpPr>
        <p:spPr>
          <a:xfrm>
            <a:off x="6553200" y="6356377"/>
            <a:ext cx="2133600" cy="365125"/>
          </a:xfrm>
        </p:spPr>
        <p:txBody>
          <a:bodyPr/>
          <a:lstStyle>
            <a:lvl1pPr>
              <a:defRPr/>
            </a:lvl1pPr>
          </a:lstStyle>
          <a:p>
            <a:pPr>
              <a:defRPr/>
            </a:pPr>
            <a:fld id="{6B3532EF-0B2F-4952-8F98-F70D4BDC0053}" type="slidenum">
              <a:rPr lang="el-GR"/>
              <a:pPr>
                <a:defRPr/>
              </a:pPr>
              <a:t>‹#›</a:t>
            </a:fld>
            <a:endParaRPr lang="el-GR"/>
          </a:p>
        </p:txBody>
      </p:sp>
    </p:spTree>
    <p:extLst>
      <p:ext uri="{BB962C8B-B14F-4D97-AF65-F5344CB8AC3E}">
        <p14:creationId xmlns:p14="http://schemas.microsoft.com/office/powerpoint/2010/main" val="83476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4 - Στρογγυλεμένο ορθογώνιο"/>
          <p:cNvSpPr/>
          <p:nvPr userDrawn="1"/>
        </p:nvSpPr>
        <p:spPr>
          <a:xfrm>
            <a:off x="499702" y="-214313"/>
            <a:ext cx="8144608" cy="1214438"/>
          </a:xfrm>
          <a:prstGeom prst="roundRect">
            <a:avLst/>
          </a:prstGeom>
          <a:solidFill>
            <a:schemeClr val="accent1">
              <a:lumMod val="40000"/>
              <a:lumOff val="60000"/>
              <a:alpha val="63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47" tIns="45626" rIns="91247" bIns="45626" anchor="ctr"/>
          <a:lstStyle/>
          <a:p>
            <a:pPr algn="ctr" defTabSz="912486" fontAlgn="base">
              <a:spcBef>
                <a:spcPct val="0"/>
              </a:spcBef>
              <a:spcAft>
                <a:spcPct val="0"/>
              </a:spcAft>
              <a:defRPr/>
            </a:pPr>
            <a:endParaRPr lang="el-GR">
              <a:solidFill>
                <a:srgbClr val="FFFFFF"/>
              </a:solidFill>
            </a:endParaRPr>
          </a:p>
        </p:txBody>
      </p:sp>
      <p:pic>
        <p:nvPicPr>
          <p:cNvPr id="4" name="Picture 1"/>
          <p:cNvPicPr>
            <a:picLocks noChangeAspect="1" noChangeArrowheads="1"/>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643452" y="5665789"/>
            <a:ext cx="1356946"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p:nvPr>
        </p:nvSpPr>
        <p:spPr>
          <a:xfrm>
            <a:off x="457200" y="-142892"/>
            <a:ext cx="8229600" cy="1143000"/>
          </a:xfrm>
        </p:spPr>
        <p:txBody>
          <a:bodyPr/>
          <a:lstStyle>
            <a:lvl1pPr>
              <a:defRPr sz="3200">
                <a:solidFill>
                  <a:srgbClr val="002060"/>
                </a:solidFill>
              </a:defRPr>
            </a:lvl1pPr>
          </a:lstStyle>
          <a:p>
            <a:r>
              <a:rPr lang="el-GR" dirty="0" err="1" smtClean="0"/>
              <a:t>Kλικ</a:t>
            </a:r>
            <a:r>
              <a:rPr lang="el-GR" dirty="0" smtClean="0"/>
              <a:t> για επεξεργασία του τίτλου</a:t>
            </a:r>
            <a:endParaRPr lang="el-GR" dirty="0"/>
          </a:p>
        </p:txBody>
      </p:sp>
    </p:spTree>
    <p:extLst>
      <p:ext uri="{BB962C8B-B14F-4D97-AF65-F5344CB8AC3E}">
        <p14:creationId xmlns:p14="http://schemas.microsoft.com/office/powerpoint/2010/main" val="19609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26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8"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1"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8" y="1435123"/>
            <a:ext cx="3008313" cy="4691063"/>
          </a:xfrm>
        </p:spPr>
        <p:txBody>
          <a:bodyPr/>
          <a:lstStyle>
            <a:lvl1pPr marL="0" indent="0">
              <a:buNone/>
              <a:defRPr sz="1400"/>
            </a:lvl1pPr>
            <a:lvl2pPr marL="456242" indent="0">
              <a:buNone/>
              <a:defRPr sz="1200"/>
            </a:lvl2pPr>
            <a:lvl3pPr marL="912486" indent="0">
              <a:buNone/>
              <a:defRPr sz="1000"/>
            </a:lvl3pPr>
            <a:lvl4pPr marL="1368725" indent="0">
              <a:buNone/>
              <a:defRPr sz="900"/>
            </a:lvl4pPr>
            <a:lvl5pPr marL="1824965" indent="0">
              <a:buNone/>
              <a:defRPr sz="900"/>
            </a:lvl5pPr>
            <a:lvl6pPr marL="2281201" indent="0">
              <a:buNone/>
              <a:defRPr sz="900"/>
            </a:lvl6pPr>
            <a:lvl7pPr marL="2737446" indent="0">
              <a:buNone/>
              <a:defRPr sz="900"/>
            </a:lvl7pPr>
            <a:lvl8pPr marL="3193682" indent="0">
              <a:buNone/>
              <a:defRPr sz="900"/>
            </a:lvl8pPr>
            <a:lvl9pPr marL="3649926"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356377"/>
            <a:ext cx="2133600" cy="365125"/>
          </a:xfrm>
          <a:prstGeom prst="rect">
            <a:avLst/>
          </a:prstGeom>
        </p:spPr>
        <p:txBody>
          <a:bodyPr vert="horz" wrap="square" lIns="91247" tIns="45626" rIns="91247" bIns="45626" numCol="1" anchor="t" anchorCtr="0" compatLnSpc="1">
            <a:prstTxWarp prst="textNoShape">
              <a:avLst/>
            </a:prstTxWarp>
          </a:bodyPr>
          <a:lstStyle>
            <a:lvl1pPr>
              <a:defRPr>
                <a:latin typeface="Constantia" pitchFamily="18" charset="0"/>
              </a:defRPr>
            </a:lvl1pPr>
          </a:lstStyle>
          <a:p>
            <a:pPr defTabSz="912486" fontAlgn="base">
              <a:spcBef>
                <a:spcPct val="0"/>
              </a:spcBef>
              <a:spcAft>
                <a:spcPct val="0"/>
              </a:spcAft>
              <a:defRPr/>
            </a:pPr>
            <a:endParaRPr lang="el-GR">
              <a:solidFill>
                <a:prstClr val="black"/>
              </a:solidFill>
            </a:endParaRPr>
          </a:p>
        </p:txBody>
      </p:sp>
      <p:sp>
        <p:nvSpPr>
          <p:cNvPr id="6" name="5 - Θέση υποσέλιδου"/>
          <p:cNvSpPr>
            <a:spLocks noGrp="1"/>
          </p:cNvSpPr>
          <p:nvPr>
            <p:ph type="ftr" sz="quarter" idx="11"/>
          </p:nvPr>
        </p:nvSpPr>
        <p:spPr>
          <a:xfrm>
            <a:off x="3124200" y="6356377"/>
            <a:ext cx="2895600" cy="365125"/>
          </a:xfrm>
          <a:prstGeom prst="rect">
            <a:avLst/>
          </a:prstGeom>
        </p:spPr>
        <p:txBody>
          <a:bodyPr vert="horz" wrap="square" lIns="91247" tIns="45626" rIns="91247" bIns="45626" numCol="1" anchor="t" anchorCtr="0" compatLnSpc="1">
            <a:prstTxWarp prst="textNoShape">
              <a:avLst/>
            </a:prstTxWarp>
          </a:bodyPr>
          <a:lstStyle>
            <a:lvl1pPr>
              <a:defRPr>
                <a:latin typeface="Constantia" pitchFamily="18" charset="0"/>
              </a:defRPr>
            </a:lvl1pPr>
          </a:lstStyle>
          <a:p>
            <a:pPr defTabSz="912486" fontAlgn="base">
              <a:spcBef>
                <a:spcPct val="0"/>
              </a:spcBef>
              <a:spcAft>
                <a:spcPct val="0"/>
              </a:spcAft>
              <a:defRPr/>
            </a:pPr>
            <a:endParaRPr lang="el-GR">
              <a:solidFill>
                <a:prstClr val="black"/>
              </a:solidFill>
            </a:endParaRPr>
          </a:p>
        </p:txBody>
      </p:sp>
      <p:sp>
        <p:nvSpPr>
          <p:cNvPr id="7" name="6 - Θέση αριθμού διαφάνειας"/>
          <p:cNvSpPr>
            <a:spLocks noGrp="1"/>
          </p:cNvSpPr>
          <p:nvPr>
            <p:ph type="sldNum" sz="quarter" idx="12"/>
          </p:nvPr>
        </p:nvSpPr>
        <p:spPr>
          <a:xfrm>
            <a:off x="6553200" y="6356377"/>
            <a:ext cx="2133600" cy="365125"/>
          </a:xfrm>
        </p:spPr>
        <p:txBody>
          <a:bodyPr/>
          <a:lstStyle>
            <a:lvl1pPr>
              <a:defRPr/>
            </a:lvl1pPr>
          </a:lstStyle>
          <a:p>
            <a:pPr>
              <a:defRPr/>
            </a:pPr>
            <a:fld id="{7B256959-0882-432D-A2C0-35BB26157A97}" type="slidenum">
              <a:rPr lang="el-GR"/>
              <a:pPr>
                <a:defRPr/>
              </a:pPr>
              <a:t>‹#›</a:t>
            </a:fld>
            <a:endParaRPr lang="el-GR"/>
          </a:p>
        </p:txBody>
      </p:sp>
    </p:spTree>
    <p:extLst>
      <p:ext uri="{BB962C8B-B14F-4D97-AF65-F5344CB8AC3E}">
        <p14:creationId xmlns:p14="http://schemas.microsoft.com/office/powerpoint/2010/main" val="264738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6242" indent="0">
              <a:buNone/>
              <a:defRPr sz="2800"/>
            </a:lvl2pPr>
            <a:lvl3pPr marL="912486" indent="0">
              <a:buNone/>
              <a:defRPr sz="2400"/>
            </a:lvl3pPr>
            <a:lvl4pPr marL="1368725" indent="0">
              <a:buNone/>
              <a:defRPr sz="2000"/>
            </a:lvl4pPr>
            <a:lvl5pPr marL="1824965" indent="0">
              <a:buNone/>
              <a:defRPr sz="2000"/>
            </a:lvl5pPr>
            <a:lvl6pPr marL="2281201" indent="0">
              <a:buNone/>
              <a:defRPr sz="2000"/>
            </a:lvl6pPr>
            <a:lvl7pPr marL="2737446" indent="0">
              <a:buNone/>
              <a:defRPr sz="2000"/>
            </a:lvl7pPr>
            <a:lvl8pPr marL="3193682" indent="0">
              <a:buNone/>
              <a:defRPr sz="2000"/>
            </a:lvl8pPr>
            <a:lvl9pPr marL="3649926"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6242" indent="0">
              <a:buNone/>
              <a:defRPr sz="1200"/>
            </a:lvl2pPr>
            <a:lvl3pPr marL="912486" indent="0">
              <a:buNone/>
              <a:defRPr sz="1000"/>
            </a:lvl3pPr>
            <a:lvl4pPr marL="1368725" indent="0">
              <a:buNone/>
              <a:defRPr sz="900"/>
            </a:lvl4pPr>
            <a:lvl5pPr marL="1824965" indent="0">
              <a:buNone/>
              <a:defRPr sz="900"/>
            </a:lvl5pPr>
            <a:lvl6pPr marL="2281201" indent="0">
              <a:buNone/>
              <a:defRPr sz="900"/>
            </a:lvl6pPr>
            <a:lvl7pPr marL="2737446" indent="0">
              <a:buNone/>
              <a:defRPr sz="900"/>
            </a:lvl7pPr>
            <a:lvl8pPr marL="3193682" indent="0">
              <a:buNone/>
              <a:defRPr sz="900"/>
            </a:lvl8pPr>
            <a:lvl9pPr marL="3649926"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356377"/>
            <a:ext cx="2133600" cy="365125"/>
          </a:xfrm>
          <a:prstGeom prst="rect">
            <a:avLst/>
          </a:prstGeom>
        </p:spPr>
        <p:txBody>
          <a:bodyPr vert="horz" wrap="square" lIns="91247" tIns="45626" rIns="91247" bIns="45626" numCol="1" anchor="t" anchorCtr="0" compatLnSpc="1">
            <a:prstTxWarp prst="textNoShape">
              <a:avLst/>
            </a:prstTxWarp>
          </a:bodyPr>
          <a:lstStyle>
            <a:lvl1pPr>
              <a:defRPr>
                <a:latin typeface="Constantia" pitchFamily="18" charset="0"/>
              </a:defRPr>
            </a:lvl1pPr>
          </a:lstStyle>
          <a:p>
            <a:pPr defTabSz="912486" fontAlgn="base">
              <a:spcBef>
                <a:spcPct val="0"/>
              </a:spcBef>
              <a:spcAft>
                <a:spcPct val="0"/>
              </a:spcAft>
              <a:defRPr/>
            </a:pPr>
            <a:endParaRPr lang="el-GR">
              <a:solidFill>
                <a:prstClr val="black"/>
              </a:solidFill>
            </a:endParaRPr>
          </a:p>
        </p:txBody>
      </p:sp>
      <p:sp>
        <p:nvSpPr>
          <p:cNvPr id="6" name="5 - Θέση υποσέλιδου"/>
          <p:cNvSpPr>
            <a:spLocks noGrp="1"/>
          </p:cNvSpPr>
          <p:nvPr>
            <p:ph type="ftr" sz="quarter" idx="11"/>
          </p:nvPr>
        </p:nvSpPr>
        <p:spPr>
          <a:xfrm>
            <a:off x="3124200" y="6356377"/>
            <a:ext cx="2895600" cy="365125"/>
          </a:xfrm>
          <a:prstGeom prst="rect">
            <a:avLst/>
          </a:prstGeom>
        </p:spPr>
        <p:txBody>
          <a:bodyPr vert="horz" wrap="square" lIns="91247" tIns="45626" rIns="91247" bIns="45626" numCol="1" anchor="t" anchorCtr="0" compatLnSpc="1">
            <a:prstTxWarp prst="textNoShape">
              <a:avLst/>
            </a:prstTxWarp>
          </a:bodyPr>
          <a:lstStyle>
            <a:lvl1pPr>
              <a:defRPr>
                <a:latin typeface="Constantia" pitchFamily="18" charset="0"/>
              </a:defRPr>
            </a:lvl1pPr>
          </a:lstStyle>
          <a:p>
            <a:pPr defTabSz="912486" fontAlgn="base">
              <a:spcBef>
                <a:spcPct val="0"/>
              </a:spcBef>
              <a:spcAft>
                <a:spcPct val="0"/>
              </a:spcAft>
              <a:defRPr/>
            </a:pPr>
            <a:endParaRPr lang="el-GR">
              <a:solidFill>
                <a:prstClr val="black"/>
              </a:solidFill>
            </a:endParaRPr>
          </a:p>
        </p:txBody>
      </p:sp>
      <p:sp>
        <p:nvSpPr>
          <p:cNvPr id="7" name="6 - Θέση αριθμού διαφάνειας"/>
          <p:cNvSpPr>
            <a:spLocks noGrp="1"/>
          </p:cNvSpPr>
          <p:nvPr>
            <p:ph type="sldNum" sz="quarter" idx="12"/>
          </p:nvPr>
        </p:nvSpPr>
        <p:spPr>
          <a:xfrm>
            <a:off x="6553200" y="6356377"/>
            <a:ext cx="2133600" cy="365125"/>
          </a:xfrm>
        </p:spPr>
        <p:txBody>
          <a:bodyPr/>
          <a:lstStyle>
            <a:lvl1pPr>
              <a:defRPr/>
            </a:lvl1pPr>
          </a:lstStyle>
          <a:p>
            <a:pPr>
              <a:defRPr/>
            </a:pPr>
            <a:fld id="{FF50C5C0-77A7-4FE7-9713-474B7DD18CD5}" type="slidenum">
              <a:rPr lang="el-GR"/>
              <a:pPr>
                <a:defRPr/>
              </a:pPr>
              <a:t>‹#›</a:t>
            </a:fld>
            <a:endParaRPr lang="el-GR"/>
          </a:p>
        </p:txBody>
      </p:sp>
    </p:spTree>
    <p:extLst>
      <p:ext uri="{BB962C8B-B14F-4D97-AF65-F5344CB8AC3E}">
        <p14:creationId xmlns:p14="http://schemas.microsoft.com/office/powerpoint/2010/main" val="1327690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http://minimbahss.eq.edu.au/wcmss/images/zoom/Random/blue_lines.png"/>
          <p:cNvPicPr>
            <a:picLocks noChangeAspect="1" noChangeArrowheads="1"/>
          </p:cNvPicPr>
          <p:nvPr userDrawn="1"/>
        </p:nvPicPr>
        <p:blipFill>
          <a:blip r:embed="rId14" cstate="print">
            <a:duotone>
              <a:schemeClr val="accent3">
                <a:shade val="45000"/>
                <a:satMod val="135000"/>
              </a:schemeClr>
              <a:prstClr val="white"/>
            </a:duotone>
          </a:blip>
          <a:srcRect/>
          <a:stretch>
            <a:fillRect/>
          </a:stretch>
        </p:blipFill>
        <p:spPr bwMode="auto">
          <a:xfrm flipH="1">
            <a:off x="0" y="4143380"/>
            <a:ext cx="9144000" cy="3000396"/>
          </a:xfrm>
          <a:prstGeom prst="rect">
            <a:avLst/>
          </a:prstGeom>
          <a:noFill/>
        </p:spPr>
      </p:pic>
      <p:pic>
        <p:nvPicPr>
          <p:cNvPr id="8" name="Picture 2" descr="http://minimbahss.eq.edu.au/wcmss/images/zoom/Random/blue_lines.png"/>
          <p:cNvPicPr>
            <a:picLocks noChangeAspect="1" noChangeArrowheads="1"/>
          </p:cNvPicPr>
          <p:nvPr userDrawn="1"/>
        </p:nvPicPr>
        <p:blipFill>
          <a:blip r:embed="rId15" cstate="print">
            <a:duotone>
              <a:schemeClr val="accent1">
                <a:shade val="45000"/>
                <a:satMod val="135000"/>
              </a:schemeClr>
              <a:prstClr val="white"/>
            </a:duotone>
          </a:blip>
          <a:srcRect/>
          <a:stretch>
            <a:fillRect/>
          </a:stretch>
        </p:blipFill>
        <p:spPr bwMode="auto">
          <a:xfrm flipH="1">
            <a:off x="0" y="4500571"/>
            <a:ext cx="9144000" cy="2497108"/>
          </a:xfrm>
          <a:prstGeom prst="rect">
            <a:avLst/>
          </a:prstGeom>
          <a:noFill/>
        </p:spPr>
      </p:pic>
      <p:pic>
        <p:nvPicPr>
          <p:cNvPr id="2052" name="Picture 1"/>
          <p:cNvPicPr>
            <a:picLocks noChangeAspect="1" noChangeArrowheads="1"/>
          </p:cNvPicPr>
          <p:nvPr userDrawn="1"/>
        </p:nvPicPr>
        <p:blipFill>
          <a:blip r:embed="rId16"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643452" y="5665789"/>
            <a:ext cx="1356946"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Θέση τίτλου"/>
          <p:cNvSpPr>
            <a:spLocks noGrp="1"/>
          </p:cNvSpPr>
          <p:nvPr>
            <p:ph type="title"/>
          </p:nvPr>
        </p:nvSpPr>
        <p:spPr>
          <a:xfrm>
            <a:off x="457200" y="274638"/>
            <a:ext cx="8229600" cy="1143000"/>
          </a:xfrm>
          <a:prstGeom prst="rect">
            <a:avLst/>
          </a:prstGeom>
          <a:effectLst>
            <a:outerShdw blurRad="50800" dist="38100" dir="2700000" algn="tl" rotWithShape="0">
              <a:prstClr val="black">
                <a:alpha val="40000"/>
              </a:prstClr>
            </a:outerShdw>
          </a:effectLst>
        </p:spPr>
        <p:txBody>
          <a:bodyPr vert="horz" wrap="square" lIns="91247" tIns="45626" rIns="91247" bIns="45626" numCol="1" anchor="ctr" anchorCtr="0" compatLnSpc="1">
            <a:prstTxWarp prst="textNoShape">
              <a:avLst/>
            </a:prstTxWarp>
            <a:normAutofit/>
          </a:bodyPr>
          <a:lstStyle/>
          <a:p>
            <a:pPr lvl="0"/>
            <a:r>
              <a:rPr lang="el-GR" altLang="el-GR" smtClean="0"/>
              <a:t>Kλικ για επεξεργασία του τίτλου</a:t>
            </a:r>
          </a:p>
        </p:txBody>
      </p:sp>
      <p:sp>
        <p:nvSpPr>
          <p:cNvPr id="2054" name="2 - Θέση κειμένου"/>
          <p:cNvSpPr>
            <a:spLocks noGrp="1"/>
          </p:cNvSpPr>
          <p:nvPr>
            <p:ph type="body" idx="1"/>
          </p:nvPr>
        </p:nvSpPr>
        <p:spPr bwMode="auto">
          <a:xfrm>
            <a:off x="457200" y="16002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7" tIns="45626" rIns="91247" bIns="45626"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9" name="8 - Θέση αριθμού διαφάνειας"/>
          <p:cNvSpPr>
            <a:spLocks noGrp="1"/>
          </p:cNvSpPr>
          <p:nvPr>
            <p:ph type="sldNum" sz="quarter" idx="4"/>
          </p:nvPr>
        </p:nvSpPr>
        <p:spPr>
          <a:xfrm>
            <a:off x="3385038" y="6286527"/>
            <a:ext cx="2133600" cy="365125"/>
          </a:xfrm>
          <a:prstGeom prst="rect">
            <a:avLst/>
          </a:prstGeom>
        </p:spPr>
        <p:txBody>
          <a:bodyPr vert="horz" wrap="square" lIns="91247" tIns="45626" rIns="91247" bIns="45626" numCol="1" anchor="ctr" anchorCtr="0" compatLnSpc="1">
            <a:prstTxWarp prst="textNoShape">
              <a:avLst/>
            </a:prstTxWarp>
          </a:bodyPr>
          <a:lstStyle>
            <a:lvl1pPr algn="ctr">
              <a:defRPr sz="1100" i="1">
                <a:solidFill>
                  <a:srgbClr val="7F7F7F"/>
                </a:solidFill>
                <a:latin typeface="Constantia" pitchFamily="18" charset="0"/>
              </a:defRPr>
            </a:lvl1pPr>
          </a:lstStyle>
          <a:p>
            <a:pPr defTabSz="912486" fontAlgn="base">
              <a:spcBef>
                <a:spcPct val="0"/>
              </a:spcBef>
              <a:spcAft>
                <a:spcPct val="0"/>
              </a:spcAft>
              <a:defRPr/>
            </a:pPr>
            <a:fld id="{7C1B5CE7-343B-4A8A-AE6A-6CF47861FBAA}" type="slidenum">
              <a:rPr lang="el-GR" smtClean="0"/>
              <a:pPr defTabSz="912486" fontAlgn="base">
                <a:spcBef>
                  <a:spcPct val="0"/>
                </a:spcBef>
                <a:spcAft>
                  <a:spcPct val="0"/>
                </a:spcAft>
                <a:defRPr/>
              </a:pPr>
              <a:t>‹#›</a:t>
            </a:fld>
            <a:endParaRPr lang="el-GR"/>
          </a:p>
        </p:txBody>
      </p:sp>
    </p:spTree>
    <p:extLst>
      <p:ext uri="{BB962C8B-B14F-4D97-AF65-F5344CB8AC3E}">
        <p14:creationId xmlns:p14="http://schemas.microsoft.com/office/powerpoint/2010/main" val="27701278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rtl="0" eaLnBrk="0" fontAlgn="base" hangingPunct="0">
        <a:spcBef>
          <a:spcPct val="0"/>
        </a:spcBef>
        <a:spcAft>
          <a:spcPct val="0"/>
        </a:spcAft>
        <a:defRPr sz="4000" b="1" kern="1200">
          <a:solidFill>
            <a:srgbClr val="002060"/>
          </a:solidFill>
          <a:latin typeface="Trebuchet MS" pitchFamily="34" charset="0"/>
          <a:ea typeface="Calibri" pitchFamily="34" charset="0"/>
          <a:cs typeface="Calibri" pitchFamily="34" charset="0"/>
        </a:defRPr>
      </a:lvl1pPr>
      <a:lvl2pPr algn="ctr" rtl="0" eaLnBrk="0" fontAlgn="base" hangingPunct="0">
        <a:spcBef>
          <a:spcPct val="0"/>
        </a:spcBef>
        <a:spcAft>
          <a:spcPct val="0"/>
        </a:spcAft>
        <a:defRPr sz="4000" b="1">
          <a:solidFill>
            <a:srgbClr val="002060"/>
          </a:solidFill>
          <a:latin typeface="Trebuchet MS" pitchFamily="34" charset="0"/>
          <a:ea typeface="Calibri" pitchFamily="34" charset="0"/>
          <a:cs typeface="Calibri" pitchFamily="34" charset="0"/>
        </a:defRPr>
      </a:lvl2pPr>
      <a:lvl3pPr algn="ctr" rtl="0" eaLnBrk="0" fontAlgn="base" hangingPunct="0">
        <a:spcBef>
          <a:spcPct val="0"/>
        </a:spcBef>
        <a:spcAft>
          <a:spcPct val="0"/>
        </a:spcAft>
        <a:defRPr sz="4000" b="1">
          <a:solidFill>
            <a:srgbClr val="002060"/>
          </a:solidFill>
          <a:latin typeface="Trebuchet MS" pitchFamily="34" charset="0"/>
          <a:ea typeface="Calibri" pitchFamily="34" charset="0"/>
          <a:cs typeface="Calibri" pitchFamily="34" charset="0"/>
        </a:defRPr>
      </a:lvl3pPr>
      <a:lvl4pPr algn="ctr" rtl="0" eaLnBrk="0" fontAlgn="base" hangingPunct="0">
        <a:spcBef>
          <a:spcPct val="0"/>
        </a:spcBef>
        <a:spcAft>
          <a:spcPct val="0"/>
        </a:spcAft>
        <a:defRPr sz="4000" b="1">
          <a:solidFill>
            <a:srgbClr val="002060"/>
          </a:solidFill>
          <a:latin typeface="Trebuchet MS" pitchFamily="34" charset="0"/>
          <a:ea typeface="Calibri" pitchFamily="34" charset="0"/>
          <a:cs typeface="Calibri" pitchFamily="34" charset="0"/>
        </a:defRPr>
      </a:lvl4pPr>
      <a:lvl5pPr algn="ctr" rtl="0" eaLnBrk="0" fontAlgn="base" hangingPunct="0">
        <a:spcBef>
          <a:spcPct val="0"/>
        </a:spcBef>
        <a:spcAft>
          <a:spcPct val="0"/>
        </a:spcAft>
        <a:defRPr sz="4000" b="1">
          <a:solidFill>
            <a:srgbClr val="002060"/>
          </a:solidFill>
          <a:latin typeface="Trebuchet MS" pitchFamily="34" charset="0"/>
          <a:ea typeface="Calibri" pitchFamily="34" charset="0"/>
          <a:cs typeface="Calibri" pitchFamily="34" charset="0"/>
        </a:defRPr>
      </a:lvl5pPr>
      <a:lvl6pPr marL="456242" algn="ctr" rtl="0" fontAlgn="base">
        <a:spcBef>
          <a:spcPct val="0"/>
        </a:spcBef>
        <a:spcAft>
          <a:spcPct val="0"/>
        </a:spcAft>
        <a:defRPr sz="4000" b="1">
          <a:solidFill>
            <a:srgbClr val="002060"/>
          </a:solidFill>
          <a:latin typeface="Trebuchet MS" pitchFamily="34" charset="0"/>
          <a:ea typeface="Calibri" pitchFamily="34" charset="0"/>
          <a:cs typeface="Calibri" pitchFamily="34" charset="0"/>
        </a:defRPr>
      </a:lvl6pPr>
      <a:lvl7pPr marL="912486" algn="ctr" rtl="0" fontAlgn="base">
        <a:spcBef>
          <a:spcPct val="0"/>
        </a:spcBef>
        <a:spcAft>
          <a:spcPct val="0"/>
        </a:spcAft>
        <a:defRPr sz="4000" b="1">
          <a:solidFill>
            <a:srgbClr val="002060"/>
          </a:solidFill>
          <a:latin typeface="Trebuchet MS" pitchFamily="34" charset="0"/>
          <a:ea typeface="Calibri" pitchFamily="34" charset="0"/>
          <a:cs typeface="Calibri" pitchFamily="34" charset="0"/>
        </a:defRPr>
      </a:lvl7pPr>
      <a:lvl8pPr marL="1368725" algn="ctr" rtl="0" fontAlgn="base">
        <a:spcBef>
          <a:spcPct val="0"/>
        </a:spcBef>
        <a:spcAft>
          <a:spcPct val="0"/>
        </a:spcAft>
        <a:defRPr sz="4000" b="1">
          <a:solidFill>
            <a:srgbClr val="002060"/>
          </a:solidFill>
          <a:latin typeface="Trebuchet MS" pitchFamily="34" charset="0"/>
          <a:ea typeface="Calibri" pitchFamily="34" charset="0"/>
          <a:cs typeface="Calibri" pitchFamily="34" charset="0"/>
        </a:defRPr>
      </a:lvl8pPr>
      <a:lvl9pPr marL="1824965" algn="ctr" rtl="0" fontAlgn="base">
        <a:spcBef>
          <a:spcPct val="0"/>
        </a:spcBef>
        <a:spcAft>
          <a:spcPct val="0"/>
        </a:spcAft>
        <a:defRPr sz="4000" b="1">
          <a:solidFill>
            <a:srgbClr val="002060"/>
          </a:solidFill>
          <a:latin typeface="Trebuchet MS" pitchFamily="34" charset="0"/>
          <a:ea typeface="Calibri" pitchFamily="34" charset="0"/>
          <a:cs typeface="Calibri" pitchFamily="34" charset="0"/>
        </a:defRPr>
      </a:lvl9pPr>
    </p:titleStyle>
    <p:bodyStyle>
      <a:lvl1pPr marL="342181" indent="-342181" algn="l" rtl="0" eaLnBrk="0" fontAlgn="base" hangingPunct="0">
        <a:spcBef>
          <a:spcPct val="20000"/>
        </a:spcBef>
        <a:spcAft>
          <a:spcPct val="0"/>
        </a:spcAft>
        <a:buFont typeface="Arial" pitchFamily="34" charset="0"/>
        <a:buChar char="•"/>
        <a:defRPr sz="2800" kern="1200">
          <a:solidFill>
            <a:srgbClr val="002060"/>
          </a:solidFill>
          <a:latin typeface="Calibri" pitchFamily="34" charset="0"/>
          <a:ea typeface="Calibri" pitchFamily="34" charset="0"/>
          <a:cs typeface="Calibri" pitchFamily="34" charset="0"/>
        </a:defRPr>
      </a:lvl1pPr>
      <a:lvl2pPr marL="741393" indent="-285149" algn="l" rtl="0" eaLnBrk="0" fontAlgn="base" hangingPunct="0">
        <a:spcBef>
          <a:spcPct val="20000"/>
        </a:spcBef>
        <a:spcAft>
          <a:spcPct val="0"/>
        </a:spcAft>
        <a:buFont typeface="Arial" pitchFamily="34" charset="0"/>
        <a:buChar char="–"/>
        <a:defRPr sz="2400" kern="1200">
          <a:solidFill>
            <a:srgbClr val="002060"/>
          </a:solidFill>
          <a:latin typeface="Calibri" pitchFamily="34" charset="0"/>
          <a:ea typeface="Calibri" pitchFamily="34" charset="0"/>
          <a:cs typeface="Calibri" pitchFamily="34" charset="0"/>
        </a:defRPr>
      </a:lvl2pPr>
      <a:lvl3pPr marL="1140605" indent="-228120" algn="l" rtl="0" eaLnBrk="0" fontAlgn="base" hangingPunct="0">
        <a:spcBef>
          <a:spcPct val="20000"/>
        </a:spcBef>
        <a:spcAft>
          <a:spcPct val="0"/>
        </a:spcAft>
        <a:buFont typeface="Arial" pitchFamily="34" charset="0"/>
        <a:buChar char="•"/>
        <a:defRPr sz="2000" kern="1200">
          <a:solidFill>
            <a:srgbClr val="002060"/>
          </a:solidFill>
          <a:latin typeface="Calibri" pitchFamily="34" charset="0"/>
          <a:ea typeface="Calibri" pitchFamily="34" charset="0"/>
          <a:cs typeface="Calibri" pitchFamily="34" charset="0"/>
        </a:defRPr>
      </a:lvl3pPr>
      <a:lvl4pPr marL="1596840" indent="-228120" algn="l" rtl="0" eaLnBrk="0" fontAlgn="base" hangingPunct="0">
        <a:spcBef>
          <a:spcPct val="20000"/>
        </a:spcBef>
        <a:spcAft>
          <a:spcPct val="0"/>
        </a:spcAft>
        <a:buFont typeface="Arial" pitchFamily="34" charset="0"/>
        <a:buChar char="–"/>
        <a:defRPr kern="1200">
          <a:solidFill>
            <a:srgbClr val="002060"/>
          </a:solidFill>
          <a:latin typeface="Calibri" pitchFamily="34" charset="0"/>
          <a:ea typeface="Calibri" pitchFamily="34" charset="0"/>
          <a:cs typeface="Calibri" pitchFamily="34" charset="0"/>
        </a:defRPr>
      </a:lvl4pPr>
      <a:lvl5pPr marL="2053085" indent="-228120" algn="l" rtl="0" eaLnBrk="0" fontAlgn="base" hangingPunct="0">
        <a:spcBef>
          <a:spcPct val="20000"/>
        </a:spcBef>
        <a:spcAft>
          <a:spcPct val="0"/>
        </a:spcAft>
        <a:buFont typeface="Arial" pitchFamily="34" charset="0"/>
        <a:buChar char="»"/>
        <a:defRPr kern="1200">
          <a:solidFill>
            <a:srgbClr val="002060"/>
          </a:solidFill>
          <a:latin typeface="Calibri" pitchFamily="34" charset="0"/>
          <a:ea typeface="Calibri" pitchFamily="34" charset="0"/>
          <a:cs typeface="Calibri" pitchFamily="34" charset="0"/>
        </a:defRPr>
      </a:lvl5pPr>
      <a:lvl6pPr marL="2509328" indent="-228120" algn="l" defTabSz="9124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566" indent="-228120" algn="l" defTabSz="9124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807" indent="-228120" algn="l" defTabSz="9124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045" indent="-228120" algn="l" defTabSz="9124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2486" rtl="0" eaLnBrk="1" latinLnBrk="0" hangingPunct="1">
        <a:defRPr sz="1800" kern="1200">
          <a:solidFill>
            <a:schemeClr val="tx1"/>
          </a:solidFill>
          <a:latin typeface="+mn-lt"/>
          <a:ea typeface="+mn-ea"/>
          <a:cs typeface="+mn-cs"/>
        </a:defRPr>
      </a:lvl1pPr>
      <a:lvl2pPr marL="456242" algn="l" defTabSz="912486" rtl="0" eaLnBrk="1" latinLnBrk="0" hangingPunct="1">
        <a:defRPr sz="1800" kern="1200">
          <a:solidFill>
            <a:schemeClr val="tx1"/>
          </a:solidFill>
          <a:latin typeface="+mn-lt"/>
          <a:ea typeface="+mn-ea"/>
          <a:cs typeface="+mn-cs"/>
        </a:defRPr>
      </a:lvl2pPr>
      <a:lvl3pPr marL="912486" algn="l" defTabSz="912486" rtl="0" eaLnBrk="1" latinLnBrk="0" hangingPunct="1">
        <a:defRPr sz="1800" kern="1200">
          <a:solidFill>
            <a:schemeClr val="tx1"/>
          </a:solidFill>
          <a:latin typeface="+mn-lt"/>
          <a:ea typeface="+mn-ea"/>
          <a:cs typeface="+mn-cs"/>
        </a:defRPr>
      </a:lvl3pPr>
      <a:lvl4pPr marL="1368725" algn="l" defTabSz="912486" rtl="0" eaLnBrk="1" latinLnBrk="0" hangingPunct="1">
        <a:defRPr sz="1800" kern="1200">
          <a:solidFill>
            <a:schemeClr val="tx1"/>
          </a:solidFill>
          <a:latin typeface="+mn-lt"/>
          <a:ea typeface="+mn-ea"/>
          <a:cs typeface="+mn-cs"/>
        </a:defRPr>
      </a:lvl4pPr>
      <a:lvl5pPr marL="1824965" algn="l" defTabSz="912486" rtl="0" eaLnBrk="1" latinLnBrk="0" hangingPunct="1">
        <a:defRPr sz="1800" kern="1200">
          <a:solidFill>
            <a:schemeClr val="tx1"/>
          </a:solidFill>
          <a:latin typeface="+mn-lt"/>
          <a:ea typeface="+mn-ea"/>
          <a:cs typeface="+mn-cs"/>
        </a:defRPr>
      </a:lvl5pPr>
      <a:lvl6pPr marL="2281201" algn="l" defTabSz="912486" rtl="0" eaLnBrk="1" latinLnBrk="0" hangingPunct="1">
        <a:defRPr sz="1800" kern="1200">
          <a:solidFill>
            <a:schemeClr val="tx1"/>
          </a:solidFill>
          <a:latin typeface="+mn-lt"/>
          <a:ea typeface="+mn-ea"/>
          <a:cs typeface="+mn-cs"/>
        </a:defRPr>
      </a:lvl6pPr>
      <a:lvl7pPr marL="2737446" algn="l" defTabSz="912486" rtl="0" eaLnBrk="1" latinLnBrk="0" hangingPunct="1">
        <a:defRPr sz="1800" kern="1200">
          <a:solidFill>
            <a:schemeClr val="tx1"/>
          </a:solidFill>
          <a:latin typeface="+mn-lt"/>
          <a:ea typeface="+mn-ea"/>
          <a:cs typeface="+mn-cs"/>
        </a:defRPr>
      </a:lvl7pPr>
      <a:lvl8pPr marL="3193682" algn="l" defTabSz="912486" rtl="0" eaLnBrk="1" latinLnBrk="0" hangingPunct="1">
        <a:defRPr sz="1800" kern="1200">
          <a:solidFill>
            <a:schemeClr val="tx1"/>
          </a:solidFill>
          <a:latin typeface="+mn-lt"/>
          <a:ea typeface="+mn-ea"/>
          <a:cs typeface="+mn-cs"/>
        </a:defRPr>
      </a:lvl8pPr>
      <a:lvl9pPr marL="3649926" algn="l" defTabSz="91248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http://minimbahss.eq.edu.au/wcmss/images/zoom/Random/blue_lines.png"/>
          <p:cNvPicPr>
            <a:picLocks noChangeAspect="1" noChangeArrowheads="1"/>
          </p:cNvPicPr>
          <p:nvPr userDrawn="1"/>
        </p:nvPicPr>
        <p:blipFill>
          <a:blip r:embed="rId14" cstate="print">
            <a:duotone>
              <a:schemeClr val="accent3">
                <a:shade val="45000"/>
                <a:satMod val="135000"/>
              </a:schemeClr>
              <a:prstClr val="white"/>
            </a:duotone>
          </a:blip>
          <a:srcRect/>
          <a:stretch>
            <a:fillRect/>
          </a:stretch>
        </p:blipFill>
        <p:spPr bwMode="auto">
          <a:xfrm flipH="1">
            <a:off x="0" y="4143380"/>
            <a:ext cx="9144000" cy="3000396"/>
          </a:xfrm>
          <a:prstGeom prst="rect">
            <a:avLst/>
          </a:prstGeom>
          <a:noFill/>
        </p:spPr>
      </p:pic>
      <p:pic>
        <p:nvPicPr>
          <p:cNvPr id="8" name="Picture 2" descr="http://minimbahss.eq.edu.au/wcmss/images/zoom/Random/blue_lines.png"/>
          <p:cNvPicPr>
            <a:picLocks noChangeAspect="1" noChangeArrowheads="1"/>
          </p:cNvPicPr>
          <p:nvPr userDrawn="1"/>
        </p:nvPicPr>
        <p:blipFill>
          <a:blip r:embed="rId15" cstate="print">
            <a:duotone>
              <a:schemeClr val="accent1">
                <a:shade val="45000"/>
                <a:satMod val="135000"/>
              </a:schemeClr>
              <a:prstClr val="white"/>
            </a:duotone>
          </a:blip>
          <a:srcRect/>
          <a:stretch>
            <a:fillRect/>
          </a:stretch>
        </p:blipFill>
        <p:spPr bwMode="auto">
          <a:xfrm flipH="1">
            <a:off x="0" y="4500570"/>
            <a:ext cx="9144000" cy="2497108"/>
          </a:xfrm>
          <a:prstGeom prst="rect">
            <a:avLst/>
          </a:prstGeom>
          <a:noFill/>
        </p:spPr>
      </p:pic>
      <p:pic>
        <p:nvPicPr>
          <p:cNvPr id="2052" name="Picture 1"/>
          <p:cNvPicPr>
            <a:picLocks noChangeAspect="1" noChangeArrowheads="1"/>
          </p:cNvPicPr>
          <p:nvPr userDrawn="1"/>
        </p:nvPicPr>
        <p:blipFill>
          <a:blip r:embed="rId16"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643447" y="5665788"/>
            <a:ext cx="1356946"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Θέση τίτλου"/>
          <p:cNvSpPr>
            <a:spLocks noGrp="1"/>
          </p:cNvSpPr>
          <p:nvPr>
            <p:ph type="title"/>
          </p:nvPr>
        </p:nvSpPr>
        <p:spPr>
          <a:xfrm>
            <a:off x="457200" y="274638"/>
            <a:ext cx="8229600" cy="1143000"/>
          </a:xfrm>
          <a:prstGeom prst="rect">
            <a:avLst/>
          </a:prstGeom>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p>
            <a:pPr lvl="0"/>
            <a:r>
              <a:rPr lang="el-GR" altLang="el-GR" smtClean="0"/>
              <a:t>Kλικ για επεξεργασία του τίτλου</a:t>
            </a:r>
          </a:p>
        </p:txBody>
      </p:sp>
      <p:sp>
        <p:nvSpPr>
          <p:cNvPr id="2054" name="2 - Θέση κειμένου"/>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9" name="8 - Θέση αριθμού διαφάνειας"/>
          <p:cNvSpPr>
            <a:spLocks noGrp="1"/>
          </p:cNvSpPr>
          <p:nvPr>
            <p:ph type="sldNum" sz="quarter" idx="4"/>
          </p:nvPr>
        </p:nvSpPr>
        <p:spPr>
          <a:xfrm>
            <a:off x="3385038" y="6286501"/>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100" i="1">
                <a:solidFill>
                  <a:srgbClr val="7F7F7F"/>
                </a:solidFill>
                <a:latin typeface="Constantia" pitchFamily="18" charset="0"/>
              </a:defRPr>
            </a:lvl1pPr>
          </a:lstStyle>
          <a:p>
            <a:pPr fontAlgn="base">
              <a:spcBef>
                <a:spcPct val="0"/>
              </a:spcBef>
              <a:spcAft>
                <a:spcPct val="0"/>
              </a:spcAft>
              <a:defRPr/>
            </a:pPr>
            <a:fld id="{7C1B5CE7-343B-4A8A-AE6A-6CF47861FBAA}" type="slidenum">
              <a:rPr lang="el-GR"/>
              <a:pPr fontAlgn="base">
                <a:spcBef>
                  <a:spcPct val="0"/>
                </a:spcBef>
                <a:spcAft>
                  <a:spcPct val="0"/>
                </a:spcAft>
                <a:defRPr/>
              </a:pPr>
              <a:t>‹#›</a:t>
            </a:fld>
            <a:endParaRPr lang="el-GR"/>
          </a:p>
        </p:txBody>
      </p:sp>
    </p:spTree>
    <p:extLst>
      <p:ext uri="{BB962C8B-B14F-4D97-AF65-F5344CB8AC3E}">
        <p14:creationId xmlns:p14="http://schemas.microsoft.com/office/powerpoint/2010/main" val="268887462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ctr" rtl="0" eaLnBrk="0" fontAlgn="base" hangingPunct="0">
        <a:spcBef>
          <a:spcPct val="0"/>
        </a:spcBef>
        <a:spcAft>
          <a:spcPct val="0"/>
        </a:spcAft>
        <a:defRPr sz="4000" b="1" kern="1200">
          <a:solidFill>
            <a:srgbClr val="002060"/>
          </a:solidFill>
          <a:latin typeface="Trebuchet MS" pitchFamily="34" charset="0"/>
          <a:ea typeface="Calibri" pitchFamily="34" charset="0"/>
          <a:cs typeface="Calibri" pitchFamily="34" charset="0"/>
        </a:defRPr>
      </a:lvl1pPr>
      <a:lvl2pPr algn="ctr" rtl="0" eaLnBrk="0" fontAlgn="base" hangingPunct="0">
        <a:spcBef>
          <a:spcPct val="0"/>
        </a:spcBef>
        <a:spcAft>
          <a:spcPct val="0"/>
        </a:spcAft>
        <a:defRPr sz="4000" b="1">
          <a:solidFill>
            <a:srgbClr val="002060"/>
          </a:solidFill>
          <a:latin typeface="Trebuchet MS" pitchFamily="34" charset="0"/>
          <a:ea typeface="Calibri" pitchFamily="34" charset="0"/>
          <a:cs typeface="Calibri" pitchFamily="34" charset="0"/>
        </a:defRPr>
      </a:lvl2pPr>
      <a:lvl3pPr algn="ctr" rtl="0" eaLnBrk="0" fontAlgn="base" hangingPunct="0">
        <a:spcBef>
          <a:spcPct val="0"/>
        </a:spcBef>
        <a:spcAft>
          <a:spcPct val="0"/>
        </a:spcAft>
        <a:defRPr sz="4000" b="1">
          <a:solidFill>
            <a:srgbClr val="002060"/>
          </a:solidFill>
          <a:latin typeface="Trebuchet MS" pitchFamily="34" charset="0"/>
          <a:ea typeface="Calibri" pitchFamily="34" charset="0"/>
          <a:cs typeface="Calibri" pitchFamily="34" charset="0"/>
        </a:defRPr>
      </a:lvl3pPr>
      <a:lvl4pPr algn="ctr" rtl="0" eaLnBrk="0" fontAlgn="base" hangingPunct="0">
        <a:spcBef>
          <a:spcPct val="0"/>
        </a:spcBef>
        <a:spcAft>
          <a:spcPct val="0"/>
        </a:spcAft>
        <a:defRPr sz="4000" b="1">
          <a:solidFill>
            <a:srgbClr val="002060"/>
          </a:solidFill>
          <a:latin typeface="Trebuchet MS" pitchFamily="34" charset="0"/>
          <a:ea typeface="Calibri" pitchFamily="34" charset="0"/>
          <a:cs typeface="Calibri" pitchFamily="34" charset="0"/>
        </a:defRPr>
      </a:lvl4pPr>
      <a:lvl5pPr algn="ctr" rtl="0" eaLnBrk="0" fontAlgn="base" hangingPunct="0">
        <a:spcBef>
          <a:spcPct val="0"/>
        </a:spcBef>
        <a:spcAft>
          <a:spcPct val="0"/>
        </a:spcAft>
        <a:defRPr sz="4000" b="1">
          <a:solidFill>
            <a:srgbClr val="002060"/>
          </a:solidFill>
          <a:latin typeface="Trebuchet MS" pitchFamily="34" charset="0"/>
          <a:ea typeface="Calibri" pitchFamily="34" charset="0"/>
          <a:cs typeface="Calibri" pitchFamily="34" charset="0"/>
        </a:defRPr>
      </a:lvl5pPr>
      <a:lvl6pPr marL="457200" algn="ctr" rtl="0" fontAlgn="base">
        <a:spcBef>
          <a:spcPct val="0"/>
        </a:spcBef>
        <a:spcAft>
          <a:spcPct val="0"/>
        </a:spcAft>
        <a:defRPr sz="4000" b="1">
          <a:solidFill>
            <a:srgbClr val="002060"/>
          </a:solidFill>
          <a:latin typeface="Trebuchet MS" pitchFamily="34" charset="0"/>
          <a:ea typeface="Calibri" pitchFamily="34" charset="0"/>
          <a:cs typeface="Calibri" pitchFamily="34" charset="0"/>
        </a:defRPr>
      </a:lvl6pPr>
      <a:lvl7pPr marL="914400" algn="ctr" rtl="0" fontAlgn="base">
        <a:spcBef>
          <a:spcPct val="0"/>
        </a:spcBef>
        <a:spcAft>
          <a:spcPct val="0"/>
        </a:spcAft>
        <a:defRPr sz="4000" b="1">
          <a:solidFill>
            <a:srgbClr val="002060"/>
          </a:solidFill>
          <a:latin typeface="Trebuchet MS" pitchFamily="34" charset="0"/>
          <a:ea typeface="Calibri" pitchFamily="34" charset="0"/>
          <a:cs typeface="Calibri" pitchFamily="34" charset="0"/>
        </a:defRPr>
      </a:lvl7pPr>
      <a:lvl8pPr marL="1371600" algn="ctr" rtl="0" fontAlgn="base">
        <a:spcBef>
          <a:spcPct val="0"/>
        </a:spcBef>
        <a:spcAft>
          <a:spcPct val="0"/>
        </a:spcAft>
        <a:defRPr sz="4000" b="1">
          <a:solidFill>
            <a:srgbClr val="002060"/>
          </a:solidFill>
          <a:latin typeface="Trebuchet MS" pitchFamily="34" charset="0"/>
          <a:ea typeface="Calibri" pitchFamily="34" charset="0"/>
          <a:cs typeface="Calibri" pitchFamily="34" charset="0"/>
        </a:defRPr>
      </a:lvl8pPr>
      <a:lvl9pPr marL="1828800" algn="ctr" rtl="0" fontAlgn="base">
        <a:spcBef>
          <a:spcPct val="0"/>
        </a:spcBef>
        <a:spcAft>
          <a:spcPct val="0"/>
        </a:spcAft>
        <a:defRPr sz="4000" b="1">
          <a:solidFill>
            <a:srgbClr val="002060"/>
          </a:solidFill>
          <a:latin typeface="Trebuchet MS" pitchFamily="34" charset="0"/>
          <a:ea typeface="Calibri" pitchFamily="34" charset="0"/>
          <a:cs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002060"/>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Arial" pitchFamily="34" charset="0"/>
        <a:buChar char="–"/>
        <a:defRPr sz="2400" kern="1200">
          <a:solidFill>
            <a:srgbClr val="002060"/>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Font typeface="Arial" pitchFamily="34" charset="0"/>
        <a:buChar char="•"/>
        <a:defRPr sz="2000" kern="1200">
          <a:solidFill>
            <a:srgbClr val="00206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002060"/>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002060"/>
          </a:solidFill>
          <a:latin typeface="Calibri" pitchFamily="34" charset="0"/>
          <a:ea typeface="Calibri" pitchFamily="34" charset="0"/>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6.gif"/><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509" y="9625"/>
            <a:ext cx="8460607" cy="1135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Content Placeholder 1"/>
          <p:cNvSpPr>
            <a:spLocks noGrp="1"/>
          </p:cNvSpPr>
          <p:nvPr>
            <p:ph idx="1"/>
          </p:nvPr>
        </p:nvSpPr>
        <p:spPr>
          <a:xfrm>
            <a:off x="1" y="588820"/>
            <a:ext cx="9013370" cy="5012619"/>
          </a:xfrm>
        </p:spPr>
        <p:txBody>
          <a:bodyPr>
            <a:normAutofit lnSpcReduction="10000"/>
          </a:bodyPr>
          <a:lstStyle/>
          <a:p>
            <a:pPr marL="0" indent="0" algn="ctr">
              <a:buNone/>
            </a:pPr>
            <a:endParaRPr lang="en-GB" altLang="el-GR" sz="2400" b="1" dirty="0" smtClean="0">
              <a:solidFill>
                <a:srgbClr val="FF6600"/>
              </a:solidFill>
            </a:endParaRPr>
          </a:p>
          <a:p>
            <a:pPr marL="0" indent="0" algn="ctr">
              <a:buNone/>
            </a:pPr>
            <a:r>
              <a:rPr lang="en-US" altLang="el-GR" sz="2400" b="1" dirty="0" smtClean="0">
                <a:solidFill>
                  <a:srgbClr val="FF0000"/>
                </a:solidFill>
                <a:latin typeface="Trebuchet MS" panose="020B0603020202020204" pitchFamily="34" charset="0"/>
              </a:rPr>
              <a:t>HAEE </a:t>
            </a:r>
            <a:r>
              <a:rPr lang="en-US" altLang="el-GR" sz="2400" b="1" dirty="0">
                <a:solidFill>
                  <a:srgbClr val="FF0000"/>
                </a:solidFill>
                <a:latin typeface="Trebuchet MS" panose="020B0603020202020204" pitchFamily="34" charset="0"/>
              </a:rPr>
              <a:t>ENERGY </a:t>
            </a:r>
            <a:r>
              <a:rPr lang="en-US" altLang="el-GR" sz="2400" b="1" dirty="0" smtClean="0">
                <a:solidFill>
                  <a:srgbClr val="FF0000"/>
                </a:solidFill>
                <a:latin typeface="Trebuchet MS" panose="020B0603020202020204" pitchFamily="34" charset="0"/>
              </a:rPr>
              <a:t>WORKSHOP 2017</a:t>
            </a:r>
            <a:r>
              <a:rPr lang="en-GB" altLang="el-GR" sz="2400" b="1" dirty="0">
                <a:solidFill>
                  <a:srgbClr val="FF0000"/>
                </a:solidFill>
                <a:latin typeface="Trebuchet MS" panose="020B0603020202020204" pitchFamily="34" charset="0"/>
              </a:rPr>
              <a:t/>
            </a:r>
            <a:br>
              <a:rPr lang="en-GB" altLang="el-GR" sz="2400" b="1" dirty="0">
                <a:solidFill>
                  <a:srgbClr val="FF0000"/>
                </a:solidFill>
                <a:latin typeface="Trebuchet MS" panose="020B0603020202020204" pitchFamily="34" charset="0"/>
              </a:rPr>
            </a:br>
            <a:endParaRPr lang="en-GB" altLang="el-GR" sz="2400" b="1" dirty="0" smtClean="0">
              <a:solidFill>
                <a:srgbClr val="FF0000"/>
              </a:solidFill>
              <a:latin typeface="Trebuchet MS" panose="020B0603020202020204" pitchFamily="34" charset="0"/>
            </a:endParaRPr>
          </a:p>
          <a:p>
            <a:pPr marL="0" indent="0" algn="ctr">
              <a:buNone/>
            </a:pPr>
            <a:r>
              <a:rPr lang="en-GB" altLang="el-GR" sz="2000" b="1" dirty="0" smtClean="0">
                <a:solidFill>
                  <a:srgbClr val="FF0000"/>
                </a:solidFill>
                <a:latin typeface="Trebuchet MS" panose="020B0603020202020204" pitchFamily="34" charset="0"/>
              </a:rPr>
              <a:t>Athens, 2 October 2017</a:t>
            </a:r>
          </a:p>
          <a:p>
            <a:pPr marL="0" indent="0" algn="ctr">
              <a:buNone/>
            </a:pPr>
            <a:r>
              <a:rPr lang="en-GB" altLang="el-GR" sz="2000" b="1" dirty="0">
                <a:solidFill>
                  <a:srgbClr val="FFCC66"/>
                </a:solidFill>
                <a:latin typeface="Trebuchet MS" panose="020B0603020202020204" pitchFamily="34" charset="0"/>
              </a:rPr>
              <a:t/>
            </a:r>
            <a:br>
              <a:rPr lang="en-GB" altLang="el-GR" sz="2000" b="1" dirty="0">
                <a:solidFill>
                  <a:srgbClr val="FFCC66"/>
                </a:solidFill>
                <a:latin typeface="Trebuchet MS" panose="020B0603020202020204" pitchFamily="34" charset="0"/>
              </a:rPr>
            </a:br>
            <a:r>
              <a:rPr lang="en-GB" altLang="el-GR" sz="2400" b="1" dirty="0" smtClean="0">
                <a:solidFill>
                  <a:srgbClr val="FF6600"/>
                </a:solidFill>
              </a:rPr>
              <a:t/>
            </a:r>
            <a:br>
              <a:rPr lang="en-GB" altLang="el-GR" sz="2400" b="1" dirty="0" smtClean="0">
                <a:solidFill>
                  <a:srgbClr val="FF6600"/>
                </a:solidFill>
              </a:rPr>
            </a:br>
            <a:r>
              <a:rPr lang="en-US" altLang="el-GR" sz="3500" b="1" i="1" dirty="0" smtClean="0">
                <a:solidFill>
                  <a:srgbClr val="336699"/>
                </a:solidFill>
                <a:effectLst>
                  <a:outerShdw blurRad="38100" dist="38100" dir="2700000" algn="tl">
                    <a:srgbClr val="000000">
                      <a:alpha val="43137"/>
                    </a:srgbClr>
                  </a:outerShdw>
                </a:effectLst>
                <a:latin typeface="Trebuchet MS" panose="020B0603020202020204" pitchFamily="34" charset="0"/>
              </a:rPr>
              <a:t>“DEPA prepares for </a:t>
            </a:r>
            <a:r>
              <a:rPr lang="en-US" altLang="el-GR" sz="3500" b="1" i="1" dirty="0">
                <a:solidFill>
                  <a:srgbClr val="336699"/>
                </a:solidFill>
                <a:effectLst>
                  <a:outerShdw blurRad="38100" dist="38100" dir="2700000" algn="tl">
                    <a:srgbClr val="000000">
                      <a:alpha val="43137"/>
                    </a:srgbClr>
                  </a:outerShdw>
                </a:effectLst>
                <a:latin typeface="Trebuchet MS" panose="020B0603020202020204" pitchFamily="34" charset="0"/>
              </a:rPr>
              <a:t>the energy challenges </a:t>
            </a:r>
            <a:endParaRPr lang="en-US" altLang="el-GR" sz="3500" b="1" i="1" dirty="0" smtClean="0">
              <a:solidFill>
                <a:srgbClr val="336699"/>
              </a:solidFill>
              <a:effectLst>
                <a:outerShdw blurRad="38100" dist="38100" dir="2700000" algn="tl">
                  <a:srgbClr val="000000">
                    <a:alpha val="43137"/>
                  </a:srgbClr>
                </a:outerShdw>
              </a:effectLst>
              <a:latin typeface="Trebuchet MS" panose="020B0603020202020204" pitchFamily="34" charset="0"/>
            </a:endParaRPr>
          </a:p>
          <a:p>
            <a:pPr marL="0" indent="0" algn="ctr">
              <a:buNone/>
            </a:pPr>
            <a:r>
              <a:rPr lang="en-US" altLang="el-GR" sz="3500" b="1" i="1" dirty="0" smtClean="0">
                <a:solidFill>
                  <a:srgbClr val="336699"/>
                </a:solidFill>
                <a:effectLst>
                  <a:outerShdw blurRad="38100" dist="38100" dir="2700000" algn="tl">
                    <a:srgbClr val="000000">
                      <a:alpha val="43137"/>
                    </a:srgbClr>
                  </a:outerShdw>
                </a:effectLst>
                <a:latin typeface="Trebuchet MS" panose="020B0603020202020204" pitchFamily="34" charset="0"/>
              </a:rPr>
              <a:t>in </a:t>
            </a:r>
            <a:r>
              <a:rPr lang="en-US" altLang="el-GR" sz="3500" b="1" i="1" dirty="0">
                <a:solidFill>
                  <a:srgbClr val="336699"/>
                </a:solidFill>
                <a:effectLst>
                  <a:outerShdw blurRad="38100" dist="38100" dir="2700000" algn="tl">
                    <a:srgbClr val="000000">
                      <a:alpha val="43137"/>
                    </a:srgbClr>
                  </a:outerShdw>
                </a:effectLst>
                <a:latin typeface="Trebuchet MS" panose="020B0603020202020204" pitchFamily="34" charset="0"/>
              </a:rPr>
              <a:t>SE Mediterranean</a:t>
            </a:r>
            <a:r>
              <a:rPr lang="en-US" sz="3500" b="1" kern="0" dirty="0" smtClean="0">
                <a:solidFill>
                  <a:srgbClr val="336699"/>
                </a:solidFill>
                <a:effectLst>
                  <a:outerShdw blurRad="38100" dist="38100" dir="2700000" algn="tl">
                    <a:srgbClr val="000000">
                      <a:alpha val="43137"/>
                    </a:srgbClr>
                  </a:outerShdw>
                </a:effectLst>
                <a:latin typeface="Trebuchet MS" panose="020B0603020202020204" pitchFamily="34" charset="0"/>
                <a:cs typeface="Arial Unicode MS" pitchFamily="34" charset="-128"/>
              </a:rPr>
              <a:t>”</a:t>
            </a:r>
          </a:p>
          <a:p>
            <a:pPr marL="0" indent="0" algn="ctr">
              <a:buNone/>
            </a:pPr>
            <a:endParaRPr lang="en-US" sz="1900" b="1" kern="0" dirty="0" smtClean="0">
              <a:solidFill>
                <a:srgbClr val="0099CC"/>
              </a:solidFill>
              <a:effectLst>
                <a:outerShdw blurRad="38100" dist="38100" dir="2700000" algn="tl">
                  <a:srgbClr val="000000">
                    <a:alpha val="43137"/>
                  </a:srgbClr>
                </a:outerShdw>
              </a:effectLst>
              <a:latin typeface="Trebuchet MS" panose="020B0603020202020204" pitchFamily="34" charset="0"/>
              <a:cs typeface="Arial Unicode MS" pitchFamily="34" charset="-128"/>
            </a:endParaRPr>
          </a:p>
          <a:p>
            <a:pPr marL="0" indent="0" algn="ctr">
              <a:buNone/>
            </a:pPr>
            <a:r>
              <a:rPr lang="en-US" sz="1900" b="1" kern="0" dirty="0" smtClean="0">
                <a:solidFill>
                  <a:srgbClr val="0099CC"/>
                </a:solidFill>
                <a:effectLst>
                  <a:outerShdw blurRad="38100" dist="38100" dir="2700000" algn="tl">
                    <a:srgbClr val="000000">
                      <a:alpha val="43137"/>
                    </a:srgbClr>
                  </a:outerShdw>
                </a:effectLst>
                <a:latin typeface="Trebuchet MS" panose="020B0603020202020204" pitchFamily="34" charset="0"/>
                <a:cs typeface="Arial Unicode MS" pitchFamily="34" charset="-128"/>
              </a:rPr>
              <a:t> </a:t>
            </a:r>
            <a:r>
              <a:rPr lang="en-US" sz="1400" b="1" kern="0" dirty="0" smtClean="0">
                <a:solidFill>
                  <a:srgbClr val="0099CC"/>
                </a:solidFill>
                <a:effectLst>
                  <a:outerShdw blurRad="38100" dist="38100" dir="2700000" algn="tl">
                    <a:srgbClr val="000000">
                      <a:alpha val="43137"/>
                    </a:srgbClr>
                  </a:outerShdw>
                </a:effectLst>
                <a:latin typeface="Trebuchet MS" panose="020B0603020202020204" pitchFamily="34" charset="0"/>
                <a:cs typeface="Arial Unicode MS" pitchFamily="34" charset="-128"/>
              </a:rPr>
              <a:t> </a:t>
            </a:r>
            <a:endParaRPr lang="en-US" sz="3900" b="1" kern="0" dirty="0" smtClean="0">
              <a:solidFill>
                <a:srgbClr val="0099CC"/>
              </a:solidFill>
              <a:effectLst>
                <a:outerShdw blurRad="38100" dist="38100" dir="2700000" algn="tl">
                  <a:srgbClr val="000000">
                    <a:alpha val="43137"/>
                  </a:srgbClr>
                </a:outerShdw>
              </a:effectLst>
              <a:latin typeface="Trebuchet MS" panose="020B0603020202020204" pitchFamily="34" charset="0"/>
              <a:cs typeface="Arial Unicode MS" pitchFamily="34" charset="-128"/>
            </a:endParaRPr>
          </a:p>
          <a:p>
            <a:pPr marL="0" indent="0" algn="ctr">
              <a:buNone/>
            </a:pPr>
            <a:r>
              <a:rPr lang="en-US" sz="3600" b="1" kern="0" dirty="0">
                <a:solidFill>
                  <a:srgbClr val="0099CC"/>
                </a:solidFill>
                <a:effectLst>
                  <a:outerShdw blurRad="38100" dist="38100" dir="2700000" algn="tl">
                    <a:srgbClr val="000000">
                      <a:alpha val="43137"/>
                    </a:srgbClr>
                  </a:outerShdw>
                </a:effectLst>
                <a:latin typeface="Arial"/>
                <a:cs typeface="Arial Unicode MS" pitchFamily="34" charset="-128"/>
              </a:rPr>
              <a:t/>
            </a:r>
            <a:br>
              <a:rPr lang="en-US" sz="3600" b="1" kern="0" dirty="0">
                <a:solidFill>
                  <a:srgbClr val="0099CC"/>
                </a:solidFill>
                <a:effectLst>
                  <a:outerShdw blurRad="38100" dist="38100" dir="2700000" algn="tl">
                    <a:srgbClr val="000000">
                      <a:alpha val="43137"/>
                    </a:srgbClr>
                  </a:outerShdw>
                </a:effectLst>
                <a:latin typeface="Arial"/>
                <a:cs typeface="Arial Unicode MS" pitchFamily="34" charset="-128"/>
              </a:rPr>
            </a:br>
            <a:r>
              <a:rPr lang="en-US" sz="2400" b="1" dirty="0">
                <a:solidFill>
                  <a:srgbClr val="336699"/>
                </a:solidFill>
                <a:latin typeface="Trebuchet MS" panose="020B0603020202020204" pitchFamily="34" charset="0"/>
              </a:rPr>
              <a:t>Dr. </a:t>
            </a:r>
            <a:r>
              <a:rPr lang="en-US" altLang="el-GR" sz="2400" b="1" dirty="0">
                <a:solidFill>
                  <a:srgbClr val="336699"/>
                </a:solidFill>
                <a:latin typeface="Trebuchet MS" panose="020B0603020202020204" pitchFamily="34" charset="0"/>
              </a:rPr>
              <a:t>Stelios </a:t>
            </a:r>
            <a:r>
              <a:rPr lang="en-US" altLang="el-GR" sz="2400" b="1" dirty="0" err="1" smtClean="0">
                <a:solidFill>
                  <a:srgbClr val="336699"/>
                </a:solidFill>
                <a:latin typeface="Trebuchet MS" panose="020B0603020202020204" pitchFamily="34" charset="0"/>
              </a:rPr>
              <a:t>Bikos</a:t>
            </a:r>
            <a:r>
              <a:rPr lang="en-US" altLang="el-GR" sz="2400" b="1" dirty="0" smtClean="0">
                <a:solidFill>
                  <a:srgbClr val="336699"/>
                </a:solidFill>
                <a:latin typeface="Trebuchet MS" panose="020B0603020202020204" pitchFamily="34" charset="0"/>
              </a:rPr>
              <a:t>, Head of Commercial Division</a:t>
            </a:r>
            <a:endParaRPr lang="el-GR" sz="2400" dirty="0">
              <a:latin typeface="Trebuchet MS" panose="020B0603020202020204" pitchFamily="34" charset="0"/>
            </a:endParaRPr>
          </a:p>
        </p:txBody>
      </p:sp>
    </p:spTree>
    <p:extLst>
      <p:ext uri="{BB962C8B-B14F-4D97-AF65-F5344CB8AC3E}">
        <p14:creationId xmlns:p14="http://schemas.microsoft.com/office/powerpoint/2010/main" val="3942734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763" y="6575914"/>
            <a:ext cx="1800000" cy="2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ai.p.chroni\Desktop\Pictur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16237" y="2856172"/>
            <a:ext cx="8758643" cy="22838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Rettangolo 2"/>
          <p:cNvSpPr/>
          <p:nvPr/>
        </p:nvSpPr>
        <p:spPr>
          <a:xfrm>
            <a:off x="549276" y="2378279"/>
            <a:ext cx="8197583" cy="284693"/>
          </a:xfrm>
          <a:prstGeom prst="rect">
            <a:avLst/>
          </a:prstGeom>
        </p:spPr>
        <p:txBody>
          <a:bodyPr wrap="square">
            <a:spAutoFit/>
          </a:bodyPr>
          <a:lstStyle/>
          <a:p>
            <a:pPr algn="ctr">
              <a:spcAft>
                <a:spcPts val="600"/>
              </a:spcAft>
            </a:pPr>
            <a:r>
              <a:rPr lang="en-US" sz="1250" dirty="0" smtClean="0">
                <a:solidFill>
                  <a:srgbClr val="002060"/>
                </a:solidFill>
                <a:latin typeface="Trebuchet MS" panose="020B0603020202020204" pitchFamily="34" charset="0"/>
                <a:ea typeface="Quicksand" charset="0"/>
                <a:cs typeface="Quicksand" charset="0"/>
              </a:rPr>
              <a:t>IntecSea </a:t>
            </a:r>
            <a:r>
              <a:rPr lang="en-US" sz="1250" dirty="0">
                <a:solidFill>
                  <a:srgbClr val="002060"/>
                </a:solidFill>
                <a:latin typeface="Trebuchet MS" panose="020B0603020202020204" pitchFamily="34" charset="0"/>
                <a:ea typeface="Quicksand" charset="0"/>
                <a:cs typeface="Quicksand" charset="0"/>
              </a:rPr>
              <a:t>and C&amp;M Engineering have estimated the </a:t>
            </a:r>
            <a:r>
              <a:rPr lang="en-US" sz="1250" b="1" dirty="0">
                <a:solidFill>
                  <a:srgbClr val="002060"/>
                </a:solidFill>
                <a:latin typeface="Trebuchet MS" panose="020B0603020202020204" pitchFamily="34" charset="0"/>
                <a:ea typeface="Quicksand" charset="0"/>
                <a:cs typeface="Quicksand" charset="0"/>
              </a:rPr>
              <a:t>overall investment cost of the EastMed project in 5.2B€</a:t>
            </a:r>
            <a:r>
              <a:rPr lang="en-US" sz="1250" dirty="0">
                <a:solidFill>
                  <a:srgbClr val="002060"/>
                </a:solidFill>
                <a:latin typeface="Trebuchet MS" panose="020B0603020202020204" pitchFamily="34" charset="0"/>
                <a:ea typeface="Quicksand" charset="0"/>
                <a:cs typeface="Quicksand" charset="0"/>
              </a:rPr>
              <a:t>. </a:t>
            </a:r>
          </a:p>
        </p:txBody>
      </p:sp>
      <p:sp>
        <p:nvSpPr>
          <p:cNvPr id="14" name="Rettangolo 2"/>
          <p:cNvSpPr/>
          <p:nvPr/>
        </p:nvSpPr>
        <p:spPr>
          <a:xfrm>
            <a:off x="549277" y="1246049"/>
            <a:ext cx="8197582" cy="1015663"/>
          </a:xfrm>
          <a:prstGeom prst="rect">
            <a:avLst/>
          </a:prstGeom>
        </p:spPr>
        <p:txBody>
          <a:bodyPr wrap="square">
            <a:spAutoFit/>
          </a:bodyPr>
          <a:lstStyle/>
          <a:p>
            <a:pPr algn="just">
              <a:spcAft>
                <a:spcPts val="600"/>
              </a:spcAft>
            </a:pPr>
            <a:r>
              <a:rPr lang="en-US" sz="1250" dirty="0">
                <a:solidFill>
                  <a:srgbClr val="002060"/>
                </a:solidFill>
                <a:latin typeface="Trebuchet MS" panose="020B0603020202020204" pitchFamily="34" charset="0"/>
                <a:ea typeface="Quicksand" charset="0"/>
                <a:cs typeface="Quicksand" charset="0"/>
              </a:rPr>
              <a:t>The technical results of the Pre-FEED studies performed by the consortium </a:t>
            </a:r>
            <a:r>
              <a:rPr lang="en-US" sz="1250" dirty="0" smtClean="0">
                <a:solidFill>
                  <a:srgbClr val="002060"/>
                </a:solidFill>
                <a:latin typeface="Trebuchet MS" panose="020B0603020202020204" pitchFamily="34" charset="0"/>
                <a:ea typeface="Quicksand" charset="0"/>
                <a:cs typeface="Quicksand" charset="0"/>
              </a:rPr>
              <a:t>IntecSea – </a:t>
            </a:r>
            <a:r>
              <a:rPr lang="en-US" sz="1250" dirty="0">
                <a:solidFill>
                  <a:srgbClr val="002060"/>
                </a:solidFill>
                <a:latin typeface="Trebuchet MS" panose="020B0603020202020204" pitchFamily="34" charset="0"/>
                <a:ea typeface="Quicksand" charset="0"/>
                <a:cs typeface="Quicksand" charset="0"/>
              </a:rPr>
              <a:t>C&amp;M </a:t>
            </a:r>
            <a:r>
              <a:rPr lang="en-US" sz="1250" dirty="0" smtClean="0">
                <a:solidFill>
                  <a:srgbClr val="002060"/>
                </a:solidFill>
                <a:latin typeface="Trebuchet MS" panose="020B0603020202020204" pitchFamily="34" charset="0"/>
                <a:ea typeface="Quicksand" charset="0"/>
                <a:cs typeface="Quicksand" charset="0"/>
              </a:rPr>
              <a:t>Engineering, </a:t>
            </a:r>
            <a:r>
              <a:rPr lang="en-US" sz="1250" dirty="0">
                <a:solidFill>
                  <a:srgbClr val="002060"/>
                </a:solidFill>
                <a:latin typeface="Trebuchet MS" panose="020B0603020202020204" pitchFamily="34" charset="0"/>
                <a:ea typeface="Quicksand" charset="0"/>
                <a:cs typeface="Quicksand" charset="0"/>
              </a:rPr>
              <a:t>clearly indicate that EastMed project is technically feasible: </a:t>
            </a:r>
          </a:p>
          <a:p>
            <a:pPr marL="0" lvl="1" indent="-285750" algn="just">
              <a:spcAft>
                <a:spcPts val="600"/>
              </a:spcAft>
              <a:buFont typeface="Courier New" charset="0"/>
              <a:buChar char="o"/>
            </a:pPr>
            <a:r>
              <a:rPr lang="en-US" sz="1250" b="1" dirty="0">
                <a:solidFill>
                  <a:srgbClr val="002060"/>
                </a:solidFill>
                <a:latin typeface="Trebuchet MS" panose="020B0603020202020204" pitchFamily="34" charset="0"/>
                <a:ea typeface="Quicksand" charset="0"/>
                <a:cs typeface="Quicksand" charset="0"/>
              </a:rPr>
              <a:t>Manufacturability</a:t>
            </a:r>
            <a:r>
              <a:rPr lang="en-US" sz="1250" dirty="0">
                <a:solidFill>
                  <a:srgbClr val="002060"/>
                </a:solidFill>
                <a:latin typeface="Trebuchet MS" panose="020B0603020202020204" pitchFamily="34" charset="0"/>
                <a:ea typeface="Quicksand" charset="0"/>
                <a:cs typeface="Quicksand" charset="0"/>
              </a:rPr>
              <a:t> confirmed by leading mills in Europe, India and Japan</a:t>
            </a:r>
          </a:p>
          <a:p>
            <a:pPr marL="0" lvl="1" indent="-285750" algn="just">
              <a:spcAft>
                <a:spcPts val="600"/>
              </a:spcAft>
              <a:buFont typeface="Courier New" charset="0"/>
              <a:buChar char="o"/>
            </a:pPr>
            <a:r>
              <a:rPr lang="en-US" sz="1250" b="1" dirty="0">
                <a:solidFill>
                  <a:srgbClr val="002060"/>
                </a:solidFill>
                <a:latin typeface="Trebuchet MS" panose="020B0603020202020204" pitchFamily="34" charset="0"/>
                <a:ea typeface="Quicksand" charset="0"/>
                <a:cs typeface="Quicksand" charset="0"/>
              </a:rPr>
              <a:t>Constructability </a:t>
            </a:r>
            <a:r>
              <a:rPr lang="en-US" sz="1250" dirty="0">
                <a:solidFill>
                  <a:srgbClr val="002060"/>
                </a:solidFill>
                <a:latin typeface="Trebuchet MS" panose="020B0603020202020204" pitchFamily="34" charset="0"/>
                <a:ea typeface="Quicksand" charset="0"/>
                <a:cs typeface="Quicksand" charset="0"/>
              </a:rPr>
              <a:t>confirmed by pipelay contractor using the current pipelay </a:t>
            </a:r>
            <a:r>
              <a:rPr lang="en-US" sz="1250" dirty="0" smtClean="0">
                <a:solidFill>
                  <a:srgbClr val="002060"/>
                </a:solidFill>
                <a:latin typeface="Trebuchet MS" panose="020B0603020202020204" pitchFamily="34" charset="0"/>
                <a:ea typeface="Quicksand" charset="0"/>
                <a:cs typeface="Quicksand" charset="0"/>
              </a:rPr>
              <a:t>fleet</a:t>
            </a:r>
            <a:endParaRPr lang="en-US" sz="1250" dirty="0">
              <a:solidFill>
                <a:srgbClr val="002060"/>
              </a:solidFill>
              <a:latin typeface="Trebuchet MS" panose="020B0603020202020204" pitchFamily="34" charset="0"/>
              <a:ea typeface="Quicksand" charset="0"/>
              <a:cs typeface="Quicksand" charset="0"/>
            </a:endParaRPr>
          </a:p>
        </p:txBody>
      </p:sp>
      <p:sp>
        <p:nvSpPr>
          <p:cNvPr id="15" name="Title 2"/>
          <p:cNvSpPr>
            <a:spLocks noGrp="1"/>
          </p:cNvSpPr>
          <p:nvPr>
            <p:ph type="title"/>
          </p:nvPr>
        </p:nvSpPr>
        <p:spPr>
          <a:xfrm>
            <a:off x="448189" y="128127"/>
            <a:ext cx="8301038" cy="915084"/>
          </a:xfrm>
        </p:spPr>
        <p:txBody>
          <a:bodyPr>
            <a:normAutofit/>
          </a:bodyPr>
          <a:lstStyle/>
          <a:p>
            <a:pPr lvl="0" eaLnBrk="1" fontAlgn="auto" hangingPunct="1">
              <a:spcBef>
                <a:spcPts val="0"/>
              </a:spcBef>
              <a:spcAft>
                <a:spcPts val="0"/>
              </a:spcAft>
            </a:pPr>
            <a:r>
              <a:rPr lang="en-GB" sz="2400" dirty="0"/>
              <a:t>EastMed Pipeline: Technically </a:t>
            </a:r>
            <a:r>
              <a:rPr lang="en-GB" sz="2400" dirty="0" smtClean="0"/>
              <a:t>feasible</a:t>
            </a:r>
            <a:endParaRPr lang="el-GR" sz="2500" dirty="0"/>
          </a:p>
        </p:txBody>
      </p:sp>
      <p:pic>
        <p:nvPicPr>
          <p:cNvPr id="1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8144350" y="4696040"/>
            <a:ext cx="830531" cy="424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549276" y="5449458"/>
            <a:ext cx="8053548" cy="523220"/>
          </a:xfrm>
          <a:prstGeom prst="rect">
            <a:avLst/>
          </a:prstGeom>
          <a:noFill/>
        </p:spPr>
        <p:txBody>
          <a:bodyPr wrap="square" rtlCol="0">
            <a:spAutoFit/>
          </a:bodyPr>
          <a:lstStyle/>
          <a:p>
            <a:r>
              <a:rPr lang="en-US" sz="1400" dirty="0" smtClean="0">
                <a:solidFill>
                  <a:schemeClr val="tx2">
                    <a:lumMod val="75000"/>
                  </a:schemeClr>
                </a:solidFill>
                <a:latin typeface="Trebuchet MS" panose="020B0603020202020204" pitchFamily="34" charset="0"/>
              </a:rPr>
              <a:t>Fits with European Union doctrine in regards to optimization and commissioning of new projects diversify gas sources, route and end market  </a:t>
            </a:r>
            <a:endParaRPr lang="el-GR" sz="1400" dirty="0">
              <a:solidFill>
                <a:schemeClr val="tx2">
                  <a:lumMod val="75000"/>
                </a:schemeClr>
              </a:solidFill>
              <a:latin typeface="Trebuchet MS" panose="020B0603020202020204" pitchFamily="34" charset="0"/>
            </a:endParaRPr>
          </a:p>
        </p:txBody>
      </p:sp>
    </p:spTree>
    <p:extLst>
      <p:ext uri="{BB962C8B-B14F-4D97-AF65-F5344CB8AC3E}">
        <p14:creationId xmlns:p14="http://schemas.microsoft.com/office/powerpoint/2010/main" val="2066387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4"/>
          <p:cNvSpPr/>
          <p:nvPr/>
        </p:nvSpPr>
        <p:spPr>
          <a:xfrm>
            <a:off x="0" y="1304332"/>
            <a:ext cx="9144000" cy="477054"/>
          </a:xfrm>
          <a:prstGeom prst="rect">
            <a:avLst/>
          </a:prstGeom>
          <a:solidFill>
            <a:schemeClr val="accent3">
              <a:lumMod val="20000"/>
              <a:lumOff val="80000"/>
            </a:schemeClr>
          </a:solidFill>
        </p:spPr>
        <p:txBody>
          <a:bodyPr wrap="square">
            <a:spAutoFit/>
          </a:bodyPr>
          <a:lstStyle/>
          <a:p>
            <a:pPr algn="ctr"/>
            <a:r>
              <a:rPr lang="it-IT" sz="1250" dirty="0">
                <a:solidFill>
                  <a:srgbClr val="002060"/>
                </a:solidFill>
                <a:latin typeface="Trebuchet MS" panose="020B0603020202020204" pitchFamily="34" charset="0"/>
                <a:ea typeface="Quicksand" charset="0"/>
                <a:cs typeface="Quicksand" charset="0"/>
              </a:rPr>
              <a:t>Current reserves of the Eastern Mediterranean region, without accounting future discoveries in a widely underexplored region, could </a:t>
            </a:r>
            <a:r>
              <a:rPr lang="it-IT" sz="1250" b="1" dirty="0">
                <a:solidFill>
                  <a:srgbClr val="002060"/>
                </a:solidFill>
                <a:latin typeface="Trebuchet MS" panose="020B0603020202020204" pitchFamily="34" charset="0"/>
                <a:ea typeface="Quicksand" charset="0"/>
                <a:cs typeface="Quicksand" charset="0"/>
              </a:rPr>
              <a:t>support multiple and complementary export s</a:t>
            </a:r>
            <a:r>
              <a:rPr lang="it-IT" sz="1250" b="1" dirty="0" smtClean="0">
                <a:solidFill>
                  <a:srgbClr val="002060"/>
                </a:solidFill>
                <a:latin typeface="Trebuchet MS" panose="020B0603020202020204" pitchFamily="34" charset="0"/>
                <a:ea typeface="Quicksand" charset="0"/>
                <a:cs typeface="Quicksand" charset="0"/>
              </a:rPr>
              <a:t>chemes</a:t>
            </a:r>
            <a:r>
              <a:rPr lang="it-IT" sz="1250" dirty="0">
                <a:solidFill>
                  <a:srgbClr val="002060"/>
                </a:solidFill>
                <a:latin typeface="Trebuchet MS" panose="020B0603020202020204" pitchFamily="34" charset="0"/>
                <a:ea typeface="Quicksand" charset="0"/>
                <a:cs typeface="Quicksand" charset="0"/>
              </a:rPr>
              <a:t>. </a:t>
            </a:r>
          </a:p>
        </p:txBody>
      </p:sp>
      <p:sp>
        <p:nvSpPr>
          <p:cNvPr id="4" name="Rettangolo 10"/>
          <p:cNvSpPr/>
          <p:nvPr/>
        </p:nvSpPr>
        <p:spPr>
          <a:xfrm>
            <a:off x="229342" y="1886989"/>
            <a:ext cx="4135596" cy="2285241"/>
          </a:xfrm>
          <a:prstGeom prst="rect">
            <a:avLst/>
          </a:prstGeom>
        </p:spPr>
        <p:txBody>
          <a:bodyPr wrap="square">
            <a:spAutoFit/>
          </a:bodyPr>
          <a:lstStyle/>
          <a:p>
            <a:pPr algn="just"/>
            <a:r>
              <a:rPr lang="it-IT" sz="1250" b="1" dirty="0">
                <a:solidFill>
                  <a:srgbClr val="002060"/>
                </a:solidFill>
                <a:latin typeface="Trebuchet MS" panose="020B0603020202020204" pitchFamily="34" charset="0"/>
                <a:ea typeface="Quicksand" charset="0"/>
                <a:cs typeface="Quicksand" charset="0"/>
              </a:rPr>
              <a:t>3 m</a:t>
            </a:r>
            <a:r>
              <a:rPr lang="it-IT" sz="1250" b="1" dirty="0" smtClean="0">
                <a:solidFill>
                  <a:srgbClr val="002060"/>
                </a:solidFill>
                <a:latin typeface="Trebuchet MS" panose="020B0603020202020204" pitchFamily="34" charset="0"/>
                <a:ea typeface="Quicksand" charset="0"/>
                <a:cs typeface="Quicksand" charset="0"/>
              </a:rPr>
              <a:t>ain </a:t>
            </a:r>
            <a:r>
              <a:rPr lang="it-IT" sz="1250" b="1" dirty="0">
                <a:solidFill>
                  <a:srgbClr val="002060"/>
                </a:solidFill>
                <a:latin typeface="Trebuchet MS" panose="020B0603020202020204" pitchFamily="34" charset="0"/>
                <a:ea typeface="Quicksand" charset="0"/>
                <a:cs typeface="Quicksand" charset="0"/>
              </a:rPr>
              <a:t>destination markets</a:t>
            </a:r>
            <a:r>
              <a:rPr lang="it-IT" sz="1200" b="1" dirty="0">
                <a:solidFill>
                  <a:srgbClr val="005495"/>
                </a:solidFill>
                <a:latin typeface="Quicksand" charset="0"/>
                <a:ea typeface="Quicksand" charset="0"/>
                <a:cs typeface="Quicksand" charset="0"/>
              </a:rPr>
              <a:t> </a:t>
            </a:r>
            <a:r>
              <a:rPr lang="it-IT" sz="1250" b="1" dirty="0">
                <a:solidFill>
                  <a:srgbClr val="002060"/>
                </a:solidFill>
                <a:latin typeface="Trebuchet MS" panose="020B0603020202020204" pitchFamily="34" charset="0"/>
                <a:ea typeface="Quicksand" charset="0"/>
                <a:cs typeface="Quicksand" charset="0"/>
              </a:rPr>
              <a:t>are currently under consideration :</a:t>
            </a:r>
            <a:r>
              <a:rPr lang="it-IT" sz="1250" dirty="0">
                <a:solidFill>
                  <a:srgbClr val="002060"/>
                </a:solidFill>
                <a:latin typeface="Trebuchet MS" panose="020B0603020202020204" pitchFamily="34" charset="0"/>
                <a:ea typeface="Quicksand" charset="0"/>
                <a:cs typeface="Quicksand" charset="0"/>
              </a:rPr>
              <a:t> </a:t>
            </a:r>
          </a:p>
          <a:p>
            <a:pPr algn="just"/>
            <a:endParaRPr lang="it-IT" sz="500" dirty="0" smtClean="0">
              <a:solidFill>
                <a:srgbClr val="005495"/>
              </a:solidFill>
              <a:latin typeface="Quicksand" charset="0"/>
              <a:ea typeface="Quicksand" charset="0"/>
              <a:cs typeface="Quicksand" charset="0"/>
            </a:endParaRPr>
          </a:p>
          <a:p>
            <a:pPr marL="285750" indent="-196850" algn="just">
              <a:buFont typeface="Arial" panose="020B0604020202020204" pitchFamily="34" charset="0"/>
              <a:buChar char="•"/>
            </a:pPr>
            <a:r>
              <a:rPr lang="it-IT" sz="1250" dirty="0">
                <a:solidFill>
                  <a:srgbClr val="002060"/>
                </a:solidFill>
                <a:latin typeface="Trebuchet MS" panose="020B0603020202020204" pitchFamily="34" charset="0"/>
                <a:ea typeface="Quicksand" charset="0"/>
                <a:cs typeface="Quicksand" charset="0"/>
              </a:rPr>
              <a:t>Turkey, large and fast growing market with the demand expected to rise by approx. 25 bcm in 2040</a:t>
            </a:r>
          </a:p>
          <a:p>
            <a:pPr marL="285750" indent="-196850" algn="just">
              <a:buFont typeface="Arial" panose="020B0604020202020204" pitchFamily="34" charset="0"/>
              <a:buChar char="•"/>
            </a:pPr>
            <a:r>
              <a:rPr lang="it-IT" sz="1250" dirty="0">
                <a:solidFill>
                  <a:srgbClr val="002060"/>
                </a:solidFill>
                <a:latin typeface="Trebuchet MS" panose="020B0603020202020204" pitchFamily="34" charset="0"/>
                <a:ea typeface="Quicksand" charset="0"/>
                <a:cs typeface="Quicksand" charset="0"/>
              </a:rPr>
              <a:t>Europe, by </a:t>
            </a:r>
            <a:r>
              <a:rPr lang="it-IT" sz="1250" dirty="0" smtClean="0">
                <a:solidFill>
                  <a:srgbClr val="002060"/>
                </a:solidFill>
                <a:latin typeface="Trebuchet MS" panose="020B0603020202020204" pitchFamily="34" charset="0"/>
                <a:ea typeface="Quicksand" charset="0"/>
                <a:cs typeface="Quicksand" charset="0"/>
              </a:rPr>
              <a:t>far </a:t>
            </a:r>
            <a:r>
              <a:rPr lang="it-IT" sz="1250" dirty="0">
                <a:solidFill>
                  <a:srgbClr val="002060"/>
                </a:solidFill>
                <a:latin typeface="Trebuchet MS" panose="020B0603020202020204" pitchFamily="34" charset="0"/>
                <a:ea typeface="Quicksand" charset="0"/>
                <a:cs typeface="Quicksand" charset="0"/>
              </a:rPr>
              <a:t>the largest energy importer in the world with the ambition to diversify its supply sources </a:t>
            </a:r>
          </a:p>
          <a:p>
            <a:pPr marL="285750" indent="-196850" algn="just">
              <a:buFont typeface="Arial" panose="020B0604020202020204" pitchFamily="34" charset="0"/>
              <a:buChar char="•"/>
            </a:pPr>
            <a:r>
              <a:rPr lang="it-IT" sz="1250" dirty="0">
                <a:solidFill>
                  <a:srgbClr val="002060"/>
                </a:solidFill>
                <a:latin typeface="Trebuchet MS" panose="020B0603020202020204" pitchFamily="34" charset="0"/>
                <a:ea typeface="Quicksand" charset="0"/>
                <a:cs typeface="Quicksand" charset="0"/>
              </a:rPr>
              <a:t>Global LNG, well supplied market conditioned by the significant increase of global liquefaction capacity (+40%  by 2020)</a:t>
            </a:r>
          </a:p>
        </p:txBody>
      </p:sp>
      <p:sp>
        <p:nvSpPr>
          <p:cNvPr id="5" name="Rettangolo 11"/>
          <p:cNvSpPr/>
          <p:nvPr/>
        </p:nvSpPr>
        <p:spPr>
          <a:xfrm>
            <a:off x="229342" y="4172230"/>
            <a:ext cx="4135596" cy="1515800"/>
          </a:xfrm>
          <a:prstGeom prst="rect">
            <a:avLst/>
          </a:prstGeom>
        </p:spPr>
        <p:txBody>
          <a:bodyPr wrap="square">
            <a:spAutoFit/>
          </a:bodyPr>
          <a:lstStyle/>
          <a:p>
            <a:pPr algn="just"/>
            <a:r>
              <a:rPr lang="it-IT" sz="1250" b="1" dirty="0">
                <a:solidFill>
                  <a:srgbClr val="002060"/>
                </a:solidFill>
                <a:latin typeface="Trebuchet MS" panose="020B0603020202020204" pitchFamily="34" charset="0"/>
                <a:ea typeface="Quicksand" charset="0"/>
                <a:cs typeface="Quicksand" charset="0"/>
              </a:rPr>
              <a:t>Several export options under a</a:t>
            </a:r>
            <a:r>
              <a:rPr lang="it-IT" sz="1250" b="1" dirty="0" smtClean="0">
                <a:solidFill>
                  <a:srgbClr val="002060"/>
                </a:solidFill>
                <a:latin typeface="Trebuchet MS" panose="020B0603020202020204" pitchFamily="34" charset="0"/>
                <a:ea typeface="Quicksand" charset="0"/>
                <a:cs typeface="Quicksand" charset="0"/>
              </a:rPr>
              <a:t>ssessment</a:t>
            </a:r>
            <a:r>
              <a:rPr lang="it-IT" sz="1250" b="1" dirty="0">
                <a:solidFill>
                  <a:srgbClr val="002060"/>
                </a:solidFill>
                <a:latin typeface="Trebuchet MS" panose="020B0603020202020204" pitchFamily="34" charset="0"/>
                <a:ea typeface="Quicksand" charset="0"/>
                <a:cs typeface="Quicksand" charset="0"/>
              </a:rPr>
              <a:t>:</a:t>
            </a:r>
            <a:r>
              <a:rPr lang="it-IT" sz="1200" dirty="0">
                <a:solidFill>
                  <a:srgbClr val="005495"/>
                </a:solidFill>
                <a:latin typeface="Trebuchet MS" panose="020B0603020202020204" pitchFamily="34" charset="0"/>
                <a:ea typeface="Quicksand" charset="0"/>
                <a:cs typeface="Quicksand" charset="0"/>
              </a:rPr>
              <a:t> </a:t>
            </a:r>
            <a:endParaRPr lang="it-IT" sz="1200" dirty="0" smtClean="0">
              <a:solidFill>
                <a:srgbClr val="005495"/>
              </a:solidFill>
              <a:latin typeface="Trebuchet MS" panose="020B0603020202020204" pitchFamily="34" charset="0"/>
              <a:ea typeface="Quicksand" charset="0"/>
              <a:cs typeface="Quicksand" charset="0"/>
            </a:endParaRPr>
          </a:p>
          <a:p>
            <a:pPr algn="just"/>
            <a:endParaRPr lang="it-IT" sz="500" dirty="0">
              <a:solidFill>
                <a:srgbClr val="005495"/>
              </a:solidFill>
              <a:latin typeface="Trebuchet MS" panose="020B0603020202020204" pitchFamily="34" charset="0"/>
              <a:ea typeface="Quicksand" charset="0"/>
              <a:cs typeface="Quicksand" charset="0"/>
            </a:endParaRPr>
          </a:p>
          <a:p>
            <a:pPr marL="285750" indent="-196850" algn="just">
              <a:buFont typeface="Arial" panose="020B0604020202020204" pitchFamily="34" charset="0"/>
              <a:buChar char="•"/>
            </a:pPr>
            <a:r>
              <a:rPr lang="it-IT" sz="1250" dirty="0">
                <a:solidFill>
                  <a:srgbClr val="002060"/>
                </a:solidFill>
                <a:latin typeface="Trebuchet MS" panose="020B0603020202020204" pitchFamily="34" charset="0"/>
                <a:ea typeface="Quicksand" charset="0"/>
                <a:cs typeface="Quicksand" charset="0"/>
              </a:rPr>
              <a:t>pipe to T</a:t>
            </a:r>
            <a:r>
              <a:rPr lang="it-IT" sz="1250" dirty="0" smtClean="0">
                <a:solidFill>
                  <a:srgbClr val="002060"/>
                </a:solidFill>
                <a:latin typeface="Trebuchet MS" panose="020B0603020202020204" pitchFamily="34" charset="0"/>
                <a:ea typeface="Quicksand" charset="0"/>
                <a:cs typeface="Quicksand" charset="0"/>
              </a:rPr>
              <a:t>urkish </a:t>
            </a:r>
            <a:r>
              <a:rPr lang="it-IT" sz="1250" dirty="0">
                <a:solidFill>
                  <a:srgbClr val="002060"/>
                </a:solidFill>
                <a:latin typeface="Trebuchet MS" panose="020B0603020202020204" pitchFamily="34" charset="0"/>
                <a:ea typeface="Quicksand" charset="0"/>
                <a:cs typeface="Quicksand" charset="0"/>
              </a:rPr>
              <a:t>market   </a:t>
            </a:r>
          </a:p>
          <a:p>
            <a:pPr marL="285750" indent="-196850" algn="just">
              <a:buFont typeface="Arial" panose="020B0604020202020204" pitchFamily="34" charset="0"/>
              <a:buChar char="•"/>
            </a:pPr>
            <a:r>
              <a:rPr lang="it-IT" sz="1250" dirty="0">
                <a:solidFill>
                  <a:srgbClr val="002060"/>
                </a:solidFill>
                <a:latin typeface="Trebuchet MS" panose="020B0603020202020204" pitchFamily="34" charset="0"/>
                <a:ea typeface="Quicksand" charset="0"/>
                <a:cs typeface="Quicksand" charset="0"/>
              </a:rPr>
              <a:t>existing </a:t>
            </a:r>
            <a:r>
              <a:rPr lang="it-IT" sz="1250" dirty="0" smtClean="0">
                <a:solidFill>
                  <a:srgbClr val="002060"/>
                </a:solidFill>
                <a:latin typeface="Trebuchet MS" panose="020B0603020202020204" pitchFamily="34" charset="0"/>
                <a:ea typeface="Quicksand" charset="0"/>
                <a:cs typeface="Quicksand" charset="0"/>
              </a:rPr>
              <a:t>Egypt </a:t>
            </a:r>
            <a:r>
              <a:rPr lang="it-IT" sz="1250" dirty="0">
                <a:solidFill>
                  <a:srgbClr val="002060"/>
                </a:solidFill>
                <a:latin typeface="Trebuchet MS" panose="020B0603020202020204" pitchFamily="34" charset="0"/>
                <a:ea typeface="Quicksand" charset="0"/>
                <a:cs typeface="Quicksand" charset="0"/>
              </a:rPr>
              <a:t>LNG facilities to Asian market</a:t>
            </a:r>
          </a:p>
          <a:p>
            <a:pPr marL="285750" indent="-196850" algn="just">
              <a:buFont typeface="Arial" panose="020B0604020202020204" pitchFamily="34" charset="0"/>
              <a:buChar char="•"/>
            </a:pPr>
            <a:r>
              <a:rPr lang="it-IT" sz="1250" dirty="0">
                <a:solidFill>
                  <a:srgbClr val="002060"/>
                </a:solidFill>
                <a:latin typeface="Trebuchet MS" panose="020B0603020202020204" pitchFamily="34" charset="0"/>
                <a:ea typeface="Quicksand" charset="0"/>
                <a:cs typeface="Quicksand" charset="0"/>
              </a:rPr>
              <a:t>existing Egypt LNG </a:t>
            </a:r>
            <a:r>
              <a:rPr lang="it-IT" sz="1250" dirty="0" smtClean="0">
                <a:solidFill>
                  <a:srgbClr val="002060"/>
                </a:solidFill>
                <a:latin typeface="Trebuchet MS" panose="020B0603020202020204" pitchFamily="34" charset="0"/>
                <a:ea typeface="Quicksand" charset="0"/>
                <a:cs typeface="Quicksand" charset="0"/>
              </a:rPr>
              <a:t>facilities </a:t>
            </a:r>
            <a:r>
              <a:rPr lang="it-IT" sz="1250" dirty="0">
                <a:solidFill>
                  <a:srgbClr val="002060"/>
                </a:solidFill>
                <a:latin typeface="Trebuchet MS" panose="020B0603020202020204" pitchFamily="34" charset="0"/>
                <a:ea typeface="Quicksand" charset="0"/>
                <a:cs typeface="Quicksand" charset="0"/>
              </a:rPr>
              <a:t>to European market</a:t>
            </a:r>
          </a:p>
          <a:p>
            <a:pPr marL="285750" indent="-196850" algn="just">
              <a:buFont typeface="Arial" panose="020B0604020202020204" pitchFamily="34" charset="0"/>
              <a:buChar char="•"/>
            </a:pPr>
            <a:r>
              <a:rPr lang="it-IT" sz="1250" dirty="0">
                <a:solidFill>
                  <a:srgbClr val="002060"/>
                </a:solidFill>
                <a:latin typeface="Trebuchet MS" panose="020B0603020202020204" pitchFamily="34" charset="0"/>
                <a:ea typeface="Quicksand" charset="0"/>
                <a:cs typeface="Quicksand" charset="0"/>
              </a:rPr>
              <a:t>pipe to European market, </a:t>
            </a:r>
            <a:r>
              <a:rPr lang="it-IT" sz="1250" dirty="0" smtClean="0">
                <a:solidFill>
                  <a:srgbClr val="002060"/>
                </a:solidFill>
                <a:latin typeface="Trebuchet MS" panose="020B0603020202020204" pitchFamily="34" charset="0"/>
                <a:ea typeface="Quicksand" charset="0"/>
                <a:cs typeface="Quicksand" charset="0"/>
              </a:rPr>
              <a:t>using </a:t>
            </a:r>
            <a:r>
              <a:rPr lang="it-IT" sz="1250" dirty="0">
                <a:solidFill>
                  <a:srgbClr val="002060"/>
                </a:solidFill>
                <a:latin typeface="Trebuchet MS" panose="020B0603020202020204" pitchFamily="34" charset="0"/>
                <a:ea typeface="Quicksand" charset="0"/>
                <a:cs typeface="Quicksand" charset="0"/>
              </a:rPr>
              <a:t>TANAP /TAP </a:t>
            </a:r>
            <a:r>
              <a:rPr lang="it-IT" sz="1250" dirty="0" smtClean="0">
                <a:solidFill>
                  <a:srgbClr val="002060"/>
                </a:solidFill>
                <a:latin typeface="Trebuchet MS" panose="020B0603020202020204" pitchFamily="34" charset="0"/>
                <a:ea typeface="Quicksand" charset="0"/>
                <a:cs typeface="Quicksand" charset="0"/>
              </a:rPr>
              <a:t>chain </a:t>
            </a:r>
            <a:endParaRPr lang="it-IT" sz="1250" dirty="0">
              <a:solidFill>
                <a:srgbClr val="002060"/>
              </a:solidFill>
              <a:latin typeface="Trebuchet MS" panose="020B0603020202020204" pitchFamily="34" charset="0"/>
              <a:ea typeface="Quicksand" charset="0"/>
              <a:cs typeface="Quicksand" charset="0"/>
            </a:endParaRPr>
          </a:p>
          <a:p>
            <a:pPr marL="285750" indent="-196850" algn="just">
              <a:buFont typeface="Arial" panose="020B0604020202020204" pitchFamily="34" charset="0"/>
              <a:buChar char="•"/>
            </a:pPr>
            <a:r>
              <a:rPr lang="it-IT" sz="1250" dirty="0">
                <a:solidFill>
                  <a:srgbClr val="002060"/>
                </a:solidFill>
                <a:latin typeface="Trebuchet MS" panose="020B0603020202020204" pitchFamily="34" charset="0"/>
                <a:ea typeface="Quicksand" charset="0"/>
                <a:cs typeface="Quicksand" charset="0"/>
              </a:rPr>
              <a:t>EastMed pipeline to </a:t>
            </a:r>
            <a:r>
              <a:rPr lang="it-IT" sz="1250" dirty="0" smtClean="0">
                <a:solidFill>
                  <a:srgbClr val="002060"/>
                </a:solidFill>
                <a:latin typeface="Trebuchet MS" panose="020B0603020202020204" pitchFamily="34" charset="0"/>
                <a:ea typeface="Quicksand" charset="0"/>
                <a:cs typeface="Quicksand" charset="0"/>
              </a:rPr>
              <a:t>European </a:t>
            </a:r>
            <a:r>
              <a:rPr lang="it-IT" sz="1250" dirty="0">
                <a:solidFill>
                  <a:srgbClr val="002060"/>
                </a:solidFill>
                <a:latin typeface="Trebuchet MS" panose="020B0603020202020204" pitchFamily="34" charset="0"/>
                <a:ea typeface="Quicksand" charset="0"/>
                <a:cs typeface="Quicksand" charset="0"/>
              </a:rPr>
              <a:t>market </a:t>
            </a:r>
          </a:p>
          <a:p>
            <a:pPr marL="285750" indent="-196850" algn="just">
              <a:buFont typeface="Arial" panose="020B0604020202020204" pitchFamily="34" charset="0"/>
              <a:buChar char="•"/>
            </a:pPr>
            <a:r>
              <a:rPr lang="it-IT" sz="1250" dirty="0">
                <a:solidFill>
                  <a:srgbClr val="002060"/>
                </a:solidFill>
                <a:latin typeface="Trebuchet MS" panose="020B0603020202020204" pitchFamily="34" charset="0"/>
                <a:ea typeface="Quicksand" charset="0"/>
                <a:cs typeface="Quicksand" charset="0"/>
              </a:rPr>
              <a:t>new liquefaction p</a:t>
            </a:r>
            <a:r>
              <a:rPr lang="it-IT" sz="1250" dirty="0" smtClean="0">
                <a:solidFill>
                  <a:srgbClr val="002060"/>
                </a:solidFill>
                <a:latin typeface="Trebuchet MS" panose="020B0603020202020204" pitchFamily="34" charset="0"/>
                <a:ea typeface="Quicksand" charset="0"/>
                <a:cs typeface="Quicksand" charset="0"/>
              </a:rPr>
              <a:t>lant </a:t>
            </a:r>
            <a:r>
              <a:rPr lang="it-IT" sz="1250" dirty="0">
                <a:solidFill>
                  <a:srgbClr val="002060"/>
                </a:solidFill>
                <a:latin typeface="Trebuchet MS" panose="020B0603020202020204" pitchFamily="34" charset="0"/>
                <a:ea typeface="Quicksand" charset="0"/>
                <a:cs typeface="Quicksand" charset="0"/>
              </a:rPr>
              <a:t>in Cyprus</a:t>
            </a:r>
          </a:p>
        </p:txBody>
      </p:sp>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53761" y="1955816"/>
            <a:ext cx="4467544" cy="33360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p:cNvSpPr>
            <a:spLocks noGrp="1"/>
          </p:cNvSpPr>
          <p:nvPr>
            <p:ph type="title"/>
          </p:nvPr>
        </p:nvSpPr>
        <p:spPr>
          <a:xfrm>
            <a:off x="428596" y="137652"/>
            <a:ext cx="8301038" cy="915084"/>
          </a:xfrm>
        </p:spPr>
        <p:txBody>
          <a:bodyPr>
            <a:normAutofit/>
          </a:bodyPr>
          <a:lstStyle/>
          <a:p>
            <a:pPr lvl="0" eaLnBrk="1" fontAlgn="auto" hangingPunct="1">
              <a:spcBef>
                <a:spcPts val="0"/>
              </a:spcBef>
              <a:spcAft>
                <a:spcPts val="0"/>
              </a:spcAft>
            </a:pPr>
            <a:r>
              <a:rPr lang="en-GB" sz="2400" dirty="0"/>
              <a:t>Eastern Mediterranean region: export </a:t>
            </a:r>
            <a:r>
              <a:rPr lang="en-GB" sz="2400" dirty="0" smtClean="0"/>
              <a:t>options</a:t>
            </a:r>
            <a:endParaRPr lang="el-GR" sz="2500" dirty="0"/>
          </a:p>
        </p:txBody>
      </p:sp>
      <p:pic>
        <p:nvPicPr>
          <p:cNvPr id="8"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437659" y="4792792"/>
            <a:ext cx="969725" cy="495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440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137652"/>
            <a:ext cx="8301038" cy="915084"/>
          </a:xfrm>
        </p:spPr>
        <p:txBody>
          <a:bodyPr>
            <a:normAutofit/>
          </a:bodyPr>
          <a:lstStyle/>
          <a:p>
            <a:r>
              <a:rPr lang="en-US" sz="2400" dirty="0" smtClean="0"/>
              <a:t>Economic Assessment of Supply Options for East Med gas</a:t>
            </a:r>
            <a:endParaRPr lang="en-US" sz="2400" dirty="0"/>
          </a:p>
        </p:txBody>
      </p:sp>
      <p:sp>
        <p:nvSpPr>
          <p:cNvPr id="4" name="Content Placeholder 1"/>
          <p:cNvSpPr>
            <a:spLocks noGrp="1"/>
          </p:cNvSpPr>
          <p:nvPr>
            <p:ph idx="1"/>
          </p:nvPr>
        </p:nvSpPr>
        <p:spPr>
          <a:xfrm>
            <a:off x="587141" y="1440012"/>
            <a:ext cx="7969717" cy="702646"/>
          </a:xfrm>
        </p:spPr>
        <p:txBody>
          <a:bodyPr>
            <a:noAutofit/>
          </a:bodyPr>
          <a:lstStyle/>
          <a:p>
            <a:pPr marL="0" lvl="0" indent="0" algn="just">
              <a:lnSpc>
                <a:spcPct val="107000"/>
              </a:lnSpc>
              <a:spcBef>
                <a:spcPts val="1200"/>
              </a:spcBef>
              <a:spcAft>
                <a:spcPts val="0"/>
              </a:spcAft>
              <a:buClr>
                <a:prstClr val="black"/>
              </a:buClr>
              <a:buSzPts val="1200"/>
              <a:buNone/>
            </a:pPr>
            <a:r>
              <a:rPr lang="en-US" sz="1400" dirty="0" smtClean="0">
                <a:latin typeface="Trebuchet MS" panose="020B0603020202020204" pitchFamily="34" charset="0"/>
                <a:ea typeface="Quicksand" charset="0"/>
                <a:cs typeface="Quicksand" charset="0"/>
              </a:rPr>
              <a:t>The </a:t>
            </a:r>
            <a:r>
              <a:rPr lang="en-US" sz="1400" dirty="0">
                <a:latin typeface="Trebuchet MS" panose="020B0603020202020204" pitchFamily="34" charset="0"/>
                <a:ea typeface="Quicksand" charset="0"/>
                <a:cs typeface="Quicksand" charset="0"/>
              </a:rPr>
              <a:t>global information company </a:t>
            </a:r>
            <a:r>
              <a:rPr lang="en-US" sz="1400" dirty="0" smtClean="0">
                <a:latin typeface="Trebuchet MS" panose="020B0603020202020204" pitchFamily="34" charset="0"/>
                <a:ea typeface="Quicksand" charset="0"/>
                <a:cs typeface="Quicksand" charset="0"/>
              </a:rPr>
              <a:t>IHS-CERA considering </a:t>
            </a:r>
            <a:r>
              <a:rPr lang="en-US" sz="1400" dirty="0">
                <a:latin typeface="Trebuchet MS" panose="020B0603020202020204" pitchFamily="34" charset="0"/>
                <a:ea typeface="Quicksand" charset="0"/>
                <a:cs typeface="Quicksand" charset="0"/>
              </a:rPr>
              <a:t>the </a:t>
            </a:r>
            <a:r>
              <a:rPr lang="en-US" sz="1400" dirty="0" err="1" smtClean="0">
                <a:latin typeface="Trebuchet MS" panose="020B0603020202020204" pitchFamily="34" charset="0"/>
                <a:ea typeface="Quicksand" charset="0"/>
                <a:cs typeface="Quicksand" charset="0"/>
              </a:rPr>
              <a:t>ytd</a:t>
            </a:r>
            <a:r>
              <a:rPr lang="en-US" sz="1400" dirty="0" smtClean="0">
                <a:latin typeface="Trebuchet MS" panose="020B0603020202020204" pitchFamily="34" charset="0"/>
                <a:ea typeface="Quicksand" charset="0"/>
                <a:cs typeface="Quicksand" charset="0"/>
              </a:rPr>
              <a:t> exportable </a:t>
            </a:r>
            <a:r>
              <a:rPr lang="en-US" sz="1400" dirty="0">
                <a:latin typeface="Trebuchet MS" panose="020B0603020202020204" pitchFamily="34" charset="0"/>
                <a:ea typeface="Quicksand" charset="0"/>
                <a:cs typeface="Quicksand" charset="0"/>
              </a:rPr>
              <a:t>surplus of Israel plus Cypriot gas, which exceeds 30 bcm/y, </a:t>
            </a:r>
            <a:r>
              <a:rPr lang="en-US" sz="1400" dirty="0" smtClean="0">
                <a:latin typeface="Trebuchet MS" panose="020B0603020202020204" pitchFamily="34" charset="0"/>
                <a:ea typeface="Quicksand" charset="0"/>
                <a:cs typeface="Quicksand" charset="0"/>
              </a:rPr>
              <a:t>advised that multiple </a:t>
            </a:r>
            <a:r>
              <a:rPr lang="en-US" sz="1400" dirty="0">
                <a:latin typeface="Trebuchet MS" panose="020B0603020202020204" pitchFamily="34" charset="0"/>
                <a:ea typeface="Quicksand" charset="0"/>
                <a:cs typeface="Quicksand" charset="0"/>
              </a:rPr>
              <a:t>export options </a:t>
            </a:r>
            <a:r>
              <a:rPr lang="en-US" sz="1400" dirty="0" smtClean="0">
                <a:latin typeface="Trebuchet MS" panose="020B0603020202020204" pitchFamily="34" charset="0"/>
                <a:ea typeface="Quicksand" charset="0"/>
                <a:cs typeface="Quicksand" charset="0"/>
              </a:rPr>
              <a:t>should </a:t>
            </a:r>
            <a:r>
              <a:rPr lang="en-US" sz="1400" dirty="0">
                <a:latin typeface="Trebuchet MS" panose="020B0603020202020204" pitchFamily="34" charset="0"/>
                <a:ea typeface="Quicksand" charset="0"/>
                <a:cs typeface="Quicksand" charset="0"/>
              </a:rPr>
              <a:t>be pursued in </a:t>
            </a:r>
            <a:r>
              <a:rPr lang="en-US" sz="1400" dirty="0" smtClean="0">
                <a:latin typeface="Trebuchet MS" panose="020B0603020202020204" pitchFamily="34" charset="0"/>
                <a:ea typeface="Quicksand" charset="0"/>
                <a:cs typeface="Quicksand" charset="0"/>
              </a:rPr>
              <a:t>parallel to </a:t>
            </a:r>
            <a:r>
              <a:rPr lang="en-US" sz="1400" dirty="0">
                <a:latin typeface="Trebuchet MS" panose="020B0603020202020204" pitchFamily="34" charset="0"/>
                <a:ea typeface="Quicksand" charset="0"/>
                <a:cs typeface="Quicksand" charset="0"/>
              </a:rPr>
              <a:t>facilitate gas </a:t>
            </a:r>
            <a:r>
              <a:rPr lang="en-US" sz="1400" dirty="0" smtClean="0">
                <a:latin typeface="Trebuchet MS" panose="020B0603020202020204" pitchFamily="34" charset="0"/>
                <a:ea typeface="Quicksand" charset="0"/>
                <a:cs typeface="Quicksand" charset="0"/>
              </a:rPr>
              <a:t>export.</a:t>
            </a:r>
            <a:endParaRPr lang="en-US" sz="1400" dirty="0">
              <a:latin typeface="Trebuchet MS" panose="020B0603020202020204" pitchFamily="34" charset="0"/>
              <a:ea typeface="Quicksand" charset="0"/>
              <a:cs typeface="Quicksand" charset="0"/>
            </a:endParaRPr>
          </a:p>
        </p:txBody>
      </p:sp>
      <p:grpSp>
        <p:nvGrpSpPr>
          <p:cNvPr id="5" name="Group 4"/>
          <p:cNvGrpSpPr/>
          <p:nvPr/>
        </p:nvGrpSpPr>
        <p:grpSpPr>
          <a:xfrm>
            <a:off x="587141" y="2413478"/>
            <a:ext cx="7969717" cy="2996670"/>
            <a:chOff x="587141" y="2297732"/>
            <a:chExt cx="7969717" cy="2996670"/>
          </a:xfrm>
        </p:grpSpPr>
        <p:sp>
          <p:nvSpPr>
            <p:cNvPr id="6" name="Freeform 5"/>
            <p:cNvSpPr/>
            <p:nvPr/>
          </p:nvSpPr>
          <p:spPr>
            <a:xfrm>
              <a:off x="587141" y="2297732"/>
              <a:ext cx="7969717" cy="793402"/>
            </a:xfrm>
            <a:custGeom>
              <a:avLst/>
              <a:gdLst>
                <a:gd name="connsiteX0" fmla="*/ 0 w 7969717"/>
                <a:gd name="connsiteY0" fmla="*/ 132236 h 793402"/>
                <a:gd name="connsiteX1" fmla="*/ 132236 w 7969717"/>
                <a:gd name="connsiteY1" fmla="*/ 0 h 793402"/>
                <a:gd name="connsiteX2" fmla="*/ 7837481 w 7969717"/>
                <a:gd name="connsiteY2" fmla="*/ 0 h 793402"/>
                <a:gd name="connsiteX3" fmla="*/ 7969717 w 7969717"/>
                <a:gd name="connsiteY3" fmla="*/ 132236 h 793402"/>
                <a:gd name="connsiteX4" fmla="*/ 7969717 w 7969717"/>
                <a:gd name="connsiteY4" fmla="*/ 661166 h 793402"/>
                <a:gd name="connsiteX5" fmla="*/ 7837481 w 7969717"/>
                <a:gd name="connsiteY5" fmla="*/ 793402 h 793402"/>
                <a:gd name="connsiteX6" fmla="*/ 132236 w 7969717"/>
                <a:gd name="connsiteY6" fmla="*/ 793402 h 793402"/>
                <a:gd name="connsiteX7" fmla="*/ 0 w 7969717"/>
                <a:gd name="connsiteY7" fmla="*/ 661166 h 793402"/>
                <a:gd name="connsiteX8" fmla="*/ 0 w 7969717"/>
                <a:gd name="connsiteY8" fmla="*/ 132236 h 79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9717" h="793402">
                  <a:moveTo>
                    <a:pt x="0" y="132236"/>
                  </a:moveTo>
                  <a:cubicBezTo>
                    <a:pt x="0" y="59204"/>
                    <a:pt x="59204" y="0"/>
                    <a:pt x="132236" y="0"/>
                  </a:cubicBezTo>
                  <a:lnTo>
                    <a:pt x="7837481" y="0"/>
                  </a:lnTo>
                  <a:cubicBezTo>
                    <a:pt x="7910513" y="0"/>
                    <a:pt x="7969717" y="59204"/>
                    <a:pt x="7969717" y="132236"/>
                  </a:cubicBezTo>
                  <a:lnTo>
                    <a:pt x="7969717" y="661166"/>
                  </a:lnTo>
                  <a:cubicBezTo>
                    <a:pt x="7969717" y="734198"/>
                    <a:pt x="7910513" y="793402"/>
                    <a:pt x="7837481" y="793402"/>
                  </a:cubicBezTo>
                  <a:lnTo>
                    <a:pt x="132236" y="793402"/>
                  </a:lnTo>
                  <a:cubicBezTo>
                    <a:pt x="59204" y="793402"/>
                    <a:pt x="0" y="734198"/>
                    <a:pt x="0" y="661166"/>
                  </a:cubicBezTo>
                  <a:lnTo>
                    <a:pt x="0" y="132236"/>
                  </a:lnTo>
                  <a:close/>
                </a:path>
              </a:pathLst>
            </a:custGeom>
            <a:solidFill>
              <a:schemeClr val="accent3">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071" tIns="92071" rIns="92071" bIns="92071"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smtClean="0">
                  <a:solidFill>
                    <a:srgbClr val="002060"/>
                  </a:solidFill>
                  <a:latin typeface="Trebuchet MS" panose="020B0603020202020204" pitchFamily="34" charset="0"/>
                  <a:ea typeface="Quicksand" charset="0"/>
                  <a:cs typeface="Quicksand" charset="0"/>
                </a:rPr>
                <a:t>IHS highlights economical viability of the EastMed among other export options in the region:</a:t>
              </a:r>
            </a:p>
          </p:txBody>
        </p:sp>
        <p:sp>
          <p:nvSpPr>
            <p:cNvPr id="7" name="Freeform 6"/>
            <p:cNvSpPr/>
            <p:nvPr/>
          </p:nvSpPr>
          <p:spPr>
            <a:xfrm>
              <a:off x="587141" y="3242515"/>
              <a:ext cx="7969717" cy="2051887"/>
            </a:xfrm>
            <a:custGeom>
              <a:avLst/>
              <a:gdLst>
                <a:gd name="connsiteX0" fmla="*/ 0 w 7969717"/>
                <a:gd name="connsiteY0" fmla="*/ 0 h 2051887"/>
                <a:gd name="connsiteX1" fmla="*/ 7969717 w 7969717"/>
                <a:gd name="connsiteY1" fmla="*/ 0 h 2051887"/>
                <a:gd name="connsiteX2" fmla="*/ 7969717 w 7969717"/>
                <a:gd name="connsiteY2" fmla="*/ 2051887 h 2051887"/>
                <a:gd name="connsiteX3" fmla="*/ 0 w 7969717"/>
                <a:gd name="connsiteY3" fmla="*/ 2051887 h 2051887"/>
                <a:gd name="connsiteX4" fmla="*/ 0 w 7969717"/>
                <a:gd name="connsiteY4" fmla="*/ 0 h 2051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9717" h="2051887">
                  <a:moveTo>
                    <a:pt x="0" y="0"/>
                  </a:moveTo>
                  <a:lnTo>
                    <a:pt x="7969717" y="0"/>
                  </a:lnTo>
                  <a:lnTo>
                    <a:pt x="7969717" y="2051887"/>
                  </a:lnTo>
                  <a:lnTo>
                    <a:pt x="0" y="2051887"/>
                  </a:lnTo>
                  <a:lnTo>
                    <a:pt x="0" y="0"/>
                  </a:lnTo>
                  <a:close/>
                </a:path>
              </a:pathLst>
            </a:cu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039" tIns="20320" rIns="113792" bIns="20320" numCol="1" spcCol="1270" anchor="t" anchorCtr="0">
              <a:noAutofit/>
            </a:bodyPr>
            <a:lstStyle/>
            <a:p>
              <a:pPr marL="285750" indent="-285750" algn="just" defTabSz="711200" eaLnBrk="0" fontAlgn="base" hangingPunct="0">
                <a:lnSpc>
                  <a:spcPct val="107000"/>
                </a:lnSpc>
                <a:spcBef>
                  <a:spcPts val="1200"/>
                </a:spcBef>
                <a:buClr>
                  <a:prstClr val="black"/>
                </a:buClr>
                <a:buSzPts val="1200"/>
                <a:buFont typeface="Wingdings" panose="05000000000000000000" pitchFamily="2" charset="2"/>
                <a:buChar char="ü"/>
              </a:pPr>
              <a:r>
                <a:rPr lang="en-US" sz="1400" dirty="0">
                  <a:solidFill>
                    <a:srgbClr val="002060"/>
                  </a:solidFill>
                  <a:latin typeface="Trebuchet MS" panose="020B0603020202020204" pitchFamily="34" charset="0"/>
                  <a:ea typeface="Quicksand" charset="0"/>
                  <a:cs typeface="Quicksand" charset="0"/>
                </a:rPr>
                <a:t>complementary to other export options considered not mutually exclusive: No “must-do” option has been identified</a:t>
              </a:r>
              <a:endParaRPr lang="el-GR" sz="1400" dirty="0">
                <a:solidFill>
                  <a:srgbClr val="002060"/>
                </a:solidFill>
                <a:latin typeface="Trebuchet MS" panose="020B0603020202020204" pitchFamily="34" charset="0"/>
                <a:ea typeface="Quicksand" charset="0"/>
                <a:cs typeface="Quicksand" charset="0"/>
              </a:endParaRPr>
            </a:p>
            <a:p>
              <a:pPr marL="285750" indent="-285750" algn="just" defTabSz="711200" eaLnBrk="0" fontAlgn="base" hangingPunct="0">
                <a:lnSpc>
                  <a:spcPct val="107000"/>
                </a:lnSpc>
                <a:spcBef>
                  <a:spcPts val="1200"/>
                </a:spcBef>
                <a:buClr>
                  <a:prstClr val="black"/>
                </a:buClr>
                <a:buSzPts val="1200"/>
                <a:buFont typeface="Wingdings" panose="05000000000000000000" pitchFamily="2" charset="2"/>
                <a:buChar char="ü"/>
              </a:pPr>
              <a:r>
                <a:rPr lang="en-US" sz="1400" dirty="0">
                  <a:solidFill>
                    <a:srgbClr val="002060"/>
                  </a:solidFill>
                  <a:latin typeface="Trebuchet MS" panose="020B0603020202020204" pitchFamily="34" charset="0"/>
                  <a:ea typeface="Quicksand" charset="0"/>
                  <a:cs typeface="Quicksand" charset="0"/>
                </a:rPr>
                <a:t>slightly more attractive from an economical point of view of other export options to EU</a:t>
              </a:r>
              <a:endParaRPr lang="el-GR" sz="1400" dirty="0">
                <a:solidFill>
                  <a:srgbClr val="002060"/>
                </a:solidFill>
                <a:latin typeface="Trebuchet MS" panose="020B0603020202020204" pitchFamily="34" charset="0"/>
                <a:ea typeface="Quicksand" charset="0"/>
                <a:cs typeface="Quicksand" charset="0"/>
              </a:endParaRPr>
            </a:p>
            <a:p>
              <a:pPr marL="285750" indent="-285750" algn="just" defTabSz="711200" eaLnBrk="0" fontAlgn="base" hangingPunct="0">
                <a:lnSpc>
                  <a:spcPct val="107000"/>
                </a:lnSpc>
                <a:spcBef>
                  <a:spcPts val="1200"/>
                </a:spcBef>
                <a:buClr>
                  <a:prstClr val="black"/>
                </a:buClr>
                <a:buSzPts val="1200"/>
                <a:buFont typeface="Wingdings" panose="05000000000000000000" pitchFamily="2" charset="2"/>
                <a:buChar char="ü"/>
              </a:pPr>
              <a:r>
                <a:rPr lang="en-US" sz="1400" dirty="0">
                  <a:solidFill>
                    <a:srgbClr val="002060"/>
                  </a:solidFill>
                  <a:latin typeface="Trebuchet MS" panose="020B0603020202020204" pitchFamily="34" charset="0"/>
                  <a:ea typeface="Quicksand" charset="0"/>
                  <a:cs typeface="Quicksand" charset="0"/>
                </a:rPr>
                <a:t>offering from a qualitative point of view more value for money :avoiding geo-political constrains via a fully European undisputed route and ensuring access to European liquid market avoiding  transit risks.</a:t>
              </a:r>
            </a:p>
            <a:p>
              <a:pPr defTabSz="711200">
                <a:spcBef>
                  <a:spcPct val="0"/>
                </a:spcBef>
                <a:buChar char="••"/>
              </a:pPr>
              <a:endParaRPr lang="el-GR" sz="1400" kern="1200" dirty="0">
                <a:solidFill>
                  <a:srgbClr val="002060"/>
                </a:solidFill>
              </a:endParaRPr>
            </a:p>
          </p:txBody>
        </p:sp>
      </p:grpSp>
      <p:pic>
        <p:nvPicPr>
          <p:cNvPr id="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770803" y="5064251"/>
            <a:ext cx="967213" cy="426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554" y="5109142"/>
            <a:ext cx="452387" cy="45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701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a:spLocks noGrp="1"/>
          </p:cNvSpPr>
          <p:nvPr>
            <p:ph type="title"/>
          </p:nvPr>
        </p:nvSpPr>
        <p:spPr>
          <a:xfrm>
            <a:off x="428596" y="-142900"/>
            <a:ext cx="8301038" cy="1143000"/>
          </a:xfrm>
        </p:spPr>
        <p:txBody>
          <a:bodyPr>
            <a:normAutofit fontScale="90000"/>
          </a:bodyPr>
          <a:lstStyle/>
          <a:p>
            <a:pPr lvl="0"/>
            <a:r>
              <a:rPr lang="en-US" dirty="0" smtClean="0"/>
              <a:t/>
            </a:r>
            <a:br>
              <a:rPr lang="en-US" dirty="0" smtClean="0"/>
            </a:br>
            <a:r>
              <a:rPr lang="en-US" dirty="0"/>
              <a:t/>
            </a:r>
            <a:br>
              <a:rPr lang="en-US" dirty="0"/>
            </a:br>
            <a:r>
              <a:rPr lang="en-US" dirty="0" smtClean="0"/>
              <a:t>National </a:t>
            </a:r>
            <a:r>
              <a:rPr lang="en-US" dirty="0"/>
              <a:t>Energy Policy</a:t>
            </a:r>
            <a:r>
              <a:rPr lang="el-GR" dirty="0"/>
              <a:t/>
            </a:r>
            <a:br>
              <a:rPr lang="el-GR" dirty="0"/>
            </a:br>
            <a:endParaRPr lang="el-GR" dirty="0"/>
          </a:p>
        </p:txBody>
      </p:sp>
      <p:sp>
        <p:nvSpPr>
          <p:cNvPr id="14" name="Content Placeholder 1"/>
          <p:cNvSpPr>
            <a:spLocks noGrp="1"/>
          </p:cNvSpPr>
          <p:nvPr>
            <p:ph idx="1"/>
          </p:nvPr>
        </p:nvSpPr>
        <p:spPr>
          <a:xfrm>
            <a:off x="428596" y="1526936"/>
            <a:ext cx="8258204" cy="4179379"/>
          </a:xfrm>
        </p:spPr>
        <p:txBody>
          <a:bodyPr>
            <a:normAutofit/>
          </a:bodyPr>
          <a:lstStyle/>
          <a:p>
            <a:pPr lvl="0">
              <a:lnSpc>
                <a:spcPct val="150000"/>
              </a:lnSpc>
            </a:pPr>
            <a:r>
              <a:rPr lang="en-US" sz="1400" spc="50" dirty="0" smtClean="0">
                <a:latin typeface="Trebuchet MS" panose="020B0603020202020204" pitchFamily="34" charset="0"/>
              </a:rPr>
              <a:t>Gateway to Europe </a:t>
            </a:r>
            <a:r>
              <a:rPr lang="en-US" sz="1400" spc="50" dirty="0">
                <a:latin typeface="Trebuchet MS" panose="020B0603020202020204" pitchFamily="34" charset="0"/>
              </a:rPr>
              <a:t>and beyond (TAP, </a:t>
            </a:r>
            <a:r>
              <a:rPr lang="en-US" sz="1400" spc="50" dirty="0" smtClean="0">
                <a:latin typeface="Trebuchet MS" panose="020B0603020202020204" pitchFamily="34" charset="0"/>
              </a:rPr>
              <a:t>SEEC, </a:t>
            </a:r>
            <a:r>
              <a:rPr lang="en-US" sz="1400" spc="50" dirty="0" err="1" smtClean="0">
                <a:latin typeface="Trebuchet MS" panose="020B0603020202020204" pitchFamily="34" charset="0"/>
              </a:rPr>
              <a:t>EastMed</a:t>
            </a:r>
            <a:r>
              <a:rPr lang="en-US" sz="1400" spc="50" dirty="0" smtClean="0">
                <a:latin typeface="Trebuchet MS" panose="020B0603020202020204" pitchFamily="34" charset="0"/>
              </a:rPr>
              <a:t>).</a:t>
            </a:r>
            <a:endParaRPr lang="el-GR" sz="1400" spc="50" dirty="0">
              <a:latin typeface="Trebuchet MS" panose="020B0603020202020204" pitchFamily="34" charset="0"/>
            </a:endParaRPr>
          </a:p>
          <a:p>
            <a:pPr lvl="0">
              <a:lnSpc>
                <a:spcPct val="150000"/>
              </a:lnSpc>
            </a:pPr>
            <a:r>
              <a:rPr lang="en-US" sz="1400" spc="50" dirty="0">
                <a:latin typeface="Trebuchet MS" panose="020B0603020202020204" pitchFamily="34" charset="0"/>
              </a:rPr>
              <a:t>D</a:t>
            </a:r>
            <a:r>
              <a:rPr lang="en-US" sz="1400" spc="50" dirty="0" smtClean="0">
                <a:latin typeface="Trebuchet MS" panose="020B0603020202020204" pitchFamily="34" charset="0"/>
              </a:rPr>
              <a:t>estination </a:t>
            </a:r>
            <a:r>
              <a:rPr lang="en-US" sz="1400" spc="50" dirty="0">
                <a:latin typeface="Trebuchet MS" panose="020B0603020202020204" pitchFamily="34" charset="0"/>
              </a:rPr>
              <a:t>country through the development of the internal and regional markets.</a:t>
            </a:r>
            <a:endParaRPr lang="el-GR" sz="1400" spc="50" dirty="0">
              <a:latin typeface="Trebuchet MS" panose="020B0603020202020204" pitchFamily="34" charset="0"/>
            </a:endParaRPr>
          </a:p>
          <a:p>
            <a:pPr lvl="1">
              <a:lnSpc>
                <a:spcPct val="150000"/>
              </a:lnSpc>
            </a:pPr>
            <a:r>
              <a:rPr lang="en-US" sz="1400" spc="50" dirty="0">
                <a:latin typeface="Trebuchet MS" panose="020B0603020202020204" pitchFamily="34" charset="0"/>
              </a:rPr>
              <a:t> As a combination of the above two, </a:t>
            </a:r>
            <a:r>
              <a:rPr lang="en-US" sz="1400" b="1" u="sng" spc="50" dirty="0" smtClean="0">
                <a:latin typeface="Trebuchet MS" panose="020B0603020202020204" pitchFamily="34" charset="0"/>
              </a:rPr>
              <a:t>Greece, </a:t>
            </a:r>
            <a:r>
              <a:rPr lang="en-US" sz="1400" b="1" u="sng" spc="50" dirty="0">
                <a:latin typeface="Trebuchet MS" panose="020B0603020202020204" pitchFamily="34" charset="0"/>
              </a:rPr>
              <a:t>and particularly </a:t>
            </a:r>
            <a:r>
              <a:rPr lang="en-US" sz="1400" b="1" u="sng" spc="50" dirty="0" smtClean="0">
                <a:latin typeface="Trebuchet MS" panose="020B0603020202020204" pitchFamily="34" charset="0"/>
              </a:rPr>
              <a:t>Alexandroupoli area, to  become </a:t>
            </a:r>
            <a:r>
              <a:rPr lang="en-US" sz="1400" b="1" u="sng" spc="50" dirty="0">
                <a:latin typeface="Trebuchet MS" panose="020B0603020202020204" pitchFamily="34" charset="0"/>
              </a:rPr>
              <a:t>an efficient HUB for the region</a:t>
            </a:r>
            <a:r>
              <a:rPr lang="en-US" sz="1400" b="1" spc="50" dirty="0">
                <a:latin typeface="Trebuchet MS" panose="020B0603020202020204" pitchFamily="34" charset="0"/>
              </a:rPr>
              <a:t>.</a:t>
            </a:r>
            <a:endParaRPr lang="el-GR" sz="1400" b="1" spc="50" dirty="0">
              <a:latin typeface="Trebuchet MS" panose="020B0603020202020204" pitchFamily="34" charset="0"/>
            </a:endParaRPr>
          </a:p>
          <a:p>
            <a:pPr lvl="0">
              <a:lnSpc>
                <a:spcPct val="150000"/>
              </a:lnSpc>
            </a:pPr>
            <a:r>
              <a:rPr lang="en-US" sz="1400" spc="50" dirty="0" smtClean="0">
                <a:latin typeface="Trebuchet MS" panose="020B0603020202020204" pitchFamily="34" charset="0"/>
              </a:rPr>
              <a:t>Focus on potential </a:t>
            </a:r>
            <a:r>
              <a:rPr lang="el-GR" sz="1400" spc="50" dirty="0" err="1" smtClean="0">
                <a:latin typeface="Trebuchet MS" panose="020B0603020202020204" pitchFamily="34" charset="0"/>
              </a:rPr>
              <a:t>indigenous</a:t>
            </a:r>
            <a:r>
              <a:rPr lang="el-GR" sz="1400" spc="50" dirty="0" smtClean="0">
                <a:latin typeface="Trebuchet MS" panose="020B0603020202020204" pitchFamily="34" charset="0"/>
              </a:rPr>
              <a:t> </a:t>
            </a:r>
            <a:r>
              <a:rPr lang="el-GR" sz="1400" spc="50" dirty="0" err="1">
                <a:latin typeface="Trebuchet MS" panose="020B0603020202020204" pitchFamily="34" charset="0"/>
              </a:rPr>
              <a:t>production</a:t>
            </a:r>
            <a:r>
              <a:rPr lang="el-GR" sz="1400" spc="50" dirty="0">
                <a:latin typeface="Trebuchet MS" panose="020B0603020202020204" pitchFamily="34" charset="0"/>
              </a:rPr>
              <a:t> </a:t>
            </a:r>
            <a:r>
              <a:rPr lang="el-GR" sz="1400" spc="50" dirty="0" err="1">
                <a:latin typeface="Trebuchet MS" panose="020B0603020202020204" pitchFamily="34" charset="0"/>
              </a:rPr>
              <a:t>of</a:t>
            </a:r>
            <a:r>
              <a:rPr lang="el-GR" sz="1400" spc="50" dirty="0">
                <a:latin typeface="Trebuchet MS" panose="020B0603020202020204" pitchFamily="34" charset="0"/>
              </a:rPr>
              <a:t> </a:t>
            </a:r>
            <a:r>
              <a:rPr lang="el-GR" sz="1400" spc="50" dirty="0" err="1">
                <a:latin typeface="Trebuchet MS" panose="020B0603020202020204" pitchFamily="34" charset="0"/>
              </a:rPr>
              <a:t>hydrocarbons</a:t>
            </a:r>
            <a:r>
              <a:rPr lang="el-GR" sz="1400" spc="50" dirty="0">
                <a:latin typeface="Trebuchet MS" panose="020B0603020202020204" pitchFamily="34" charset="0"/>
              </a:rPr>
              <a:t> </a:t>
            </a:r>
            <a:r>
              <a:rPr lang="el-GR" sz="1400" spc="50" dirty="0" err="1">
                <a:latin typeface="Trebuchet MS" panose="020B0603020202020204" pitchFamily="34" charset="0"/>
              </a:rPr>
              <a:t>and</a:t>
            </a:r>
            <a:r>
              <a:rPr lang="el-GR" sz="1400" spc="50" dirty="0">
                <a:latin typeface="Trebuchet MS" panose="020B0603020202020204" pitchFamily="34" charset="0"/>
              </a:rPr>
              <a:t> </a:t>
            </a:r>
            <a:r>
              <a:rPr lang="el-GR" sz="1400" spc="50" dirty="0" err="1">
                <a:latin typeface="Trebuchet MS" panose="020B0603020202020204" pitchFamily="34" charset="0"/>
              </a:rPr>
              <a:t>further</a:t>
            </a:r>
            <a:r>
              <a:rPr lang="el-GR" sz="1400" spc="50" dirty="0">
                <a:latin typeface="Trebuchet MS" panose="020B0603020202020204" pitchFamily="34" charset="0"/>
              </a:rPr>
              <a:t> </a:t>
            </a:r>
            <a:r>
              <a:rPr lang="el-GR" sz="1400" spc="50" dirty="0" err="1">
                <a:latin typeface="Trebuchet MS" panose="020B0603020202020204" pitchFamily="34" charset="0"/>
              </a:rPr>
              <a:t>development</a:t>
            </a:r>
            <a:r>
              <a:rPr lang="el-GR" sz="1400" spc="50" dirty="0">
                <a:latin typeface="Trebuchet MS" panose="020B0603020202020204" pitchFamily="34" charset="0"/>
              </a:rPr>
              <a:t> </a:t>
            </a:r>
            <a:r>
              <a:rPr lang="el-GR" sz="1400" spc="50" dirty="0" err="1">
                <a:latin typeface="Trebuchet MS" panose="020B0603020202020204" pitchFamily="34" charset="0"/>
              </a:rPr>
              <a:t>of</a:t>
            </a:r>
            <a:r>
              <a:rPr lang="el-GR" sz="1400" spc="50" dirty="0">
                <a:latin typeface="Trebuchet MS" panose="020B0603020202020204" pitchFamily="34" charset="0"/>
              </a:rPr>
              <a:t> </a:t>
            </a:r>
            <a:r>
              <a:rPr lang="el-GR" sz="1400" spc="50" dirty="0" err="1">
                <a:latin typeface="Trebuchet MS" panose="020B0603020202020204" pitchFamily="34" charset="0"/>
              </a:rPr>
              <a:t>renewables</a:t>
            </a:r>
            <a:r>
              <a:rPr lang="el-GR" sz="1400" spc="50" dirty="0" smtClean="0">
                <a:latin typeface="Trebuchet MS" panose="020B0603020202020204" pitchFamily="34" charset="0"/>
              </a:rPr>
              <a:t>.</a:t>
            </a:r>
            <a:endParaRPr lang="en-US" sz="1400" spc="50" dirty="0" smtClean="0">
              <a:latin typeface="Trebuchet MS" panose="020B0603020202020204" pitchFamily="34" charset="0"/>
            </a:endParaRPr>
          </a:p>
          <a:p>
            <a:pPr lvl="0">
              <a:lnSpc>
                <a:spcPct val="150000"/>
              </a:lnSpc>
            </a:pPr>
            <a:r>
              <a:rPr lang="en-US" sz="1400" spc="50" dirty="0" smtClean="0">
                <a:latin typeface="Trebuchet MS" panose="020B0603020202020204" pitchFamily="34" charset="0"/>
              </a:rPr>
              <a:t>Creation of a national energy stock market. </a:t>
            </a:r>
          </a:p>
          <a:p>
            <a:pPr lvl="0">
              <a:lnSpc>
                <a:spcPct val="150000"/>
              </a:lnSpc>
            </a:pPr>
            <a:r>
              <a:rPr lang="en-US" sz="1400" spc="50" dirty="0" smtClean="0">
                <a:latin typeface="Trebuchet MS" panose="020B0603020202020204" pitchFamily="34" charset="0"/>
              </a:rPr>
              <a:t>Optimal use of the offshore physical gas storage area near Kavala.</a:t>
            </a:r>
          </a:p>
          <a:p>
            <a:pPr lvl="0">
              <a:lnSpc>
                <a:spcPct val="150000"/>
              </a:lnSpc>
            </a:pPr>
            <a:r>
              <a:rPr lang="en-US" sz="1400" spc="50" dirty="0" smtClean="0">
                <a:latin typeface="Trebuchet MS" panose="020B0603020202020204" pitchFamily="34" charset="0"/>
              </a:rPr>
              <a:t>The development of strategic and financially viable projects in the energy sector, in hand with an efficient national energy diplomacy, may significantly contribute to the country’s forthcoming economic recovery and rate of growth.</a:t>
            </a:r>
            <a:r>
              <a:rPr lang="el-GR" sz="1400" spc="50" dirty="0" smtClean="0">
                <a:latin typeface="Trebuchet MS" panose="020B0603020202020204" pitchFamily="34" charset="0"/>
              </a:rPr>
              <a:t> </a:t>
            </a:r>
            <a:endParaRPr lang="el-GR" sz="1400" spc="50" dirty="0">
              <a:latin typeface="Trebuchet MS" panose="020B0603020202020204" pitchFamily="34" charset="0"/>
            </a:endParaRPr>
          </a:p>
          <a:p>
            <a:endParaRPr lang="el-GR" dirty="0"/>
          </a:p>
        </p:txBody>
      </p:sp>
    </p:spTree>
    <p:extLst>
      <p:ext uri="{BB962C8B-B14F-4D97-AF65-F5344CB8AC3E}">
        <p14:creationId xmlns:p14="http://schemas.microsoft.com/office/powerpoint/2010/main" val="3601589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344621" y="71704"/>
            <a:ext cx="8301038" cy="1143000"/>
          </a:xfrm>
        </p:spPr>
        <p:txBody>
          <a:bodyPr>
            <a:normAutofit fontScale="90000"/>
          </a:bodyPr>
          <a:lstStyle/>
          <a:p>
            <a:pPr lvl="0"/>
            <a:r>
              <a:rPr lang="en-US" sz="2400" dirty="0" smtClean="0"/>
              <a:t/>
            </a:r>
            <a:br>
              <a:rPr lang="en-US" sz="2400" dirty="0" smtClean="0"/>
            </a:br>
            <a:r>
              <a:rPr lang="en-US" sz="2400" dirty="0" smtClean="0"/>
              <a:t>DEPA’s </a:t>
            </a:r>
            <a:r>
              <a:rPr lang="en-US" sz="2400" dirty="0"/>
              <a:t>Group Investment and Development </a:t>
            </a:r>
            <a:r>
              <a:rPr lang="en-US" sz="2400" dirty="0" smtClean="0"/>
              <a:t>Priorities: </a:t>
            </a:r>
            <a:r>
              <a:rPr lang="el-GR" sz="2400" dirty="0"/>
              <a:t/>
            </a:r>
            <a:br>
              <a:rPr lang="el-GR" sz="2400" dirty="0"/>
            </a:br>
            <a:endParaRPr lang="el-GR" sz="2400" dirty="0"/>
          </a:p>
        </p:txBody>
      </p:sp>
      <p:sp>
        <p:nvSpPr>
          <p:cNvPr id="9" name="Content Placeholder 1"/>
          <p:cNvSpPr>
            <a:spLocks noGrp="1"/>
          </p:cNvSpPr>
          <p:nvPr>
            <p:ph idx="1"/>
          </p:nvPr>
        </p:nvSpPr>
        <p:spPr>
          <a:xfrm>
            <a:off x="457200" y="1214424"/>
            <a:ext cx="8229600" cy="5565067"/>
          </a:xfrm>
        </p:spPr>
        <p:txBody>
          <a:bodyPr>
            <a:normAutofit fontScale="77500" lnSpcReduction="20000"/>
          </a:bodyPr>
          <a:lstStyle/>
          <a:p>
            <a:pPr>
              <a:lnSpc>
                <a:spcPct val="170000"/>
              </a:lnSpc>
            </a:pPr>
            <a:r>
              <a:rPr lang="en-US" spc="50" dirty="0">
                <a:latin typeface="Trebuchet MS" panose="020B0603020202020204" pitchFamily="34" charset="0"/>
              </a:rPr>
              <a:t>To create a certain </a:t>
            </a:r>
            <a:r>
              <a:rPr lang="en-US" sz="2100" b="1" spc="50" dirty="0" smtClean="0">
                <a:latin typeface="Trebuchet MS" panose="020B0603020202020204" pitchFamily="34" charset="0"/>
              </a:rPr>
              <a:t>“GAS CULTURE CONCEPT” </a:t>
            </a:r>
            <a:r>
              <a:rPr lang="en-US" spc="50" dirty="0" smtClean="0">
                <a:latin typeface="Trebuchet MS" panose="020B0603020202020204" pitchFamily="34" charset="0"/>
              </a:rPr>
              <a:t>for the Greek society, </a:t>
            </a:r>
            <a:r>
              <a:rPr lang="en-US" spc="50" dirty="0">
                <a:latin typeface="Trebuchet MS" panose="020B0603020202020204" pitchFamily="34" charset="0"/>
              </a:rPr>
              <a:t>aiming to double the number of </a:t>
            </a:r>
            <a:r>
              <a:rPr lang="en-US" spc="50" dirty="0" smtClean="0">
                <a:latin typeface="Trebuchet MS" panose="020B0603020202020204" pitchFamily="34" charset="0"/>
              </a:rPr>
              <a:t>gas meters </a:t>
            </a:r>
            <a:r>
              <a:rPr lang="en-US" spc="50" dirty="0">
                <a:latin typeface="Trebuchet MS" panose="020B0603020202020204" pitchFamily="34" charset="0"/>
              </a:rPr>
              <a:t>from current 355,000 to +700,000 by 2026. </a:t>
            </a:r>
            <a:endParaRPr lang="el-GR" spc="50" dirty="0">
              <a:latin typeface="Trebuchet MS" panose="020B0603020202020204" pitchFamily="34" charset="0"/>
            </a:endParaRPr>
          </a:p>
          <a:p>
            <a:pPr lvl="0">
              <a:lnSpc>
                <a:spcPct val="170000"/>
              </a:lnSpc>
            </a:pPr>
            <a:r>
              <a:rPr lang="en-US" spc="50" dirty="0" smtClean="0">
                <a:latin typeface="Trebuchet MS" panose="020B0603020202020204" pitchFamily="34" charset="0"/>
              </a:rPr>
              <a:t>To develop CNG </a:t>
            </a:r>
            <a:r>
              <a:rPr lang="en-US" spc="50" dirty="0">
                <a:latin typeface="Trebuchet MS" panose="020B0603020202020204" pitchFamily="34" charset="0"/>
              </a:rPr>
              <a:t>/ LNG technology </a:t>
            </a:r>
            <a:r>
              <a:rPr lang="en-US" spc="50" dirty="0" smtClean="0">
                <a:latin typeface="Trebuchet MS" panose="020B0603020202020204" pitchFamily="34" charset="0"/>
              </a:rPr>
              <a:t>in </a:t>
            </a:r>
            <a:r>
              <a:rPr lang="en-US" spc="50" dirty="0">
                <a:latin typeface="Trebuchet MS" panose="020B0603020202020204" pitchFamily="34" charset="0"/>
              </a:rPr>
              <a:t>remote </a:t>
            </a:r>
            <a:r>
              <a:rPr lang="en-US" spc="50" dirty="0" smtClean="0">
                <a:latin typeface="Trebuchet MS" panose="020B0603020202020204" pitchFamily="34" charset="0"/>
              </a:rPr>
              <a:t>areas incl. islands </a:t>
            </a:r>
            <a:r>
              <a:rPr lang="en-US" spc="50" dirty="0">
                <a:latin typeface="Trebuchet MS" panose="020B0603020202020204" pitchFamily="34" charset="0"/>
              </a:rPr>
              <a:t>and individual </a:t>
            </a:r>
            <a:r>
              <a:rPr lang="en-US" spc="50" dirty="0" smtClean="0">
                <a:latin typeface="Trebuchet MS" panose="020B0603020202020204" pitchFamily="34" charset="0"/>
              </a:rPr>
              <a:t>remote consumers</a:t>
            </a:r>
            <a:r>
              <a:rPr lang="en-US" spc="50" dirty="0">
                <a:latin typeface="Trebuchet MS" panose="020B0603020202020204" pitchFamily="34" charset="0"/>
              </a:rPr>
              <a:t>.</a:t>
            </a:r>
            <a:endParaRPr lang="el-GR" spc="50" dirty="0">
              <a:latin typeface="Trebuchet MS" panose="020B0603020202020204" pitchFamily="34" charset="0"/>
            </a:endParaRPr>
          </a:p>
          <a:p>
            <a:pPr lvl="0">
              <a:lnSpc>
                <a:spcPct val="170000"/>
              </a:lnSpc>
            </a:pPr>
            <a:r>
              <a:rPr lang="en-US" spc="50" dirty="0" smtClean="0">
                <a:latin typeface="Trebuchet MS" panose="020B0603020202020204" pitchFamily="34" charset="0"/>
              </a:rPr>
              <a:t>To ensure supply </a:t>
            </a:r>
            <a:r>
              <a:rPr lang="en-US" spc="50" dirty="0">
                <a:latin typeface="Trebuchet MS" panose="020B0603020202020204" pitchFamily="34" charset="0"/>
              </a:rPr>
              <a:t>of natural gas </a:t>
            </a:r>
            <a:r>
              <a:rPr lang="en-US" spc="50" dirty="0" smtClean="0">
                <a:latin typeface="Trebuchet MS" panose="020B0603020202020204" pitchFamily="34" charset="0"/>
              </a:rPr>
              <a:t>in </a:t>
            </a:r>
            <a:r>
              <a:rPr lang="en-US" spc="50" dirty="0">
                <a:latin typeface="Trebuchet MS" panose="020B0603020202020204" pitchFamily="34" charset="0"/>
              </a:rPr>
              <a:t>16 </a:t>
            </a:r>
            <a:r>
              <a:rPr lang="en-US" spc="50" dirty="0" smtClean="0">
                <a:latin typeface="Trebuchet MS" panose="020B0603020202020204" pitchFamily="34" charset="0"/>
              </a:rPr>
              <a:t>regional capitals and </a:t>
            </a:r>
            <a:r>
              <a:rPr lang="en-US" spc="50" dirty="0">
                <a:latin typeface="Trebuchet MS" panose="020B0603020202020204" pitchFamily="34" charset="0"/>
              </a:rPr>
              <a:t>other </a:t>
            </a:r>
            <a:r>
              <a:rPr lang="en-US" spc="50" dirty="0" smtClean="0">
                <a:latin typeface="Trebuchet MS" panose="020B0603020202020204" pitchFamily="34" charset="0"/>
              </a:rPr>
              <a:t>towns </a:t>
            </a:r>
            <a:r>
              <a:rPr lang="en-US" spc="50" dirty="0">
                <a:latin typeface="Trebuchet MS" panose="020B0603020202020204" pitchFamily="34" charset="0"/>
              </a:rPr>
              <a:t>and industrial areas by </a:t>
            </a:r>
            <a:r>
              <a:rPr lang="en-US" spc="50" dirty="0" smtClean="0">
                <a:latin typeface="Trebuchet MS" panose="020B0603020202020204" pitchFamily="34" charset="0"/>
              </a:rPr>
              <a:t>2021. </a:t>
            </a:r>
            <a:endParaRPr lang="el-GR" spc="50" dirty="0">
              <a:latin typeface="Trebuchet MS" panose="020B0603020202020204" pitchFamily="34" charset="0"/>
            </a:endParaRPr>
          </a:p>
          <a:p>
            <a:pPr lvl="0">
              <a:lnSpc>
                <a:spcPct val="170000"/>
              </a:lnSpc>
            </a:pPr>
            <a:r>
              <a:rPr lang="en-US" spc="50" dirty="0" smtClean="0">
                <a:latin typeface="Trebuchet MS" panose="020B0603020202020204" pitchFamily="34" charset="0"/>
              </a:rPr>
              <a:t>To </a:t>
            </a:r>
            <a:r>
              <a:rPr lang="en-US" spc="50" dirty="0">
                <a:latin typeface="Trebuchet MS" panose="020B0603020202020204" pitchFamily="34" charset="0"/>
              </a:rPr>
              <a:t>lengthen </a:t>
            </a:r>
            <a:r>
              <a:rPr lang="en-US" spc="50" dirty="0" smtClean="0">
                <a:latin typeface="Trebuchet MS" panose="020B0603020202020204" pitchFamily="34" charset="0"/>
              </a:rPr>
              <a:t>the 450 </a:t>
            </a:r>
            <a:r>
              <a:rPr lang="en-US" spc="50" dirty="0">
                <a:latin typeface="Trebuchet MS" panose="020B0603020202020204" pitchFamily="34" charset="0"/>
              </a:rPr>
              <a:t>km </a:t>
            </a:r>
            <a:r>
              <a:rPr lang="en-US" spc="50" dirty="0" smtClean="0">
                <a:latin typeface="Trebuchet MS" panose="020B0603020202020204" pitchFamily="34" charset="0"/>
              </a:rPr>
              <a:t>existing </a:t>
            </a:r>
            <a:r>
              <a:rPr lang="en-US" spc="50" dirty="0">
                <a:latin typeface="Trebuchet MS" panose="020B0603020202020204" pitchFamily="34" charset="0"/>
              </a:rPr>
              <a:t>distribution </a:t>
            </a:r>
            <a:r>
              <a:rPr lang="en-US" spc="50" dirty="0" smtClean="0">
                <a:latin typeface="Trebuchet MS" panose="020B0603020202020204" pitchFamily="34" charset="0"/>
              </a:rPr>
              <a:t>network by nearly 1.200 additional </a:t>
            </a:r>
            <a:r>
              <a:rPr lang="en-US" spc="50" dirty="0" err="1" smtClean="0">
                <a:latin typeface="Trebuchet MS" panose="020B0603020202020204" pitchFamily="34" charset="0"/>
              </a:rPr>
              <a:t>Kms</a:t>
            </a:r>
            <a:r>
              <a:rPr lang="en-US" spc="50" dirty="0" smtClean="0">
                <a:latin typeface="Trebuchet MS" panose="020B0603020202020204" pitchFamily="34" charset="0"/>
              </a:rPr>
              <a:t>.</a:t>
            </a:r>
            <a:endParaRPr lang="el-GR" spc="50" dirty="0">
              <a:latin typeface="Trebuchet MS" panose="020B0603020202020204" pitchFamily="34" charset="0"/>
            </a:endParaRPr>
          </a:p>
          <a:p>
            <a:pPr lvl="0">
              <a:lnSpc>
                <a:spcPct val="170000"/>
              </a:lnSpc>
            </a:pPr>
            <a:r>
              <a:rPr lang="en-US" spc="50" dirty="0" smtClean="0">
                <a:latin typeface="Trebuchet MS" panose="020B0603020202020204" pitchFamily="34" charset="0"/>
              </a:rPr>
              <a:t>To </a:t>
            </a:r>
            <a:r>
              <a:rPr lang="en-US" spc="50" dirty="0">
                <a:latin typeface="Trebuchet MS" panose="020B0603020202020204" pitchFamily="34" charset="0"/>
              </a:rPr>
              <a:t>create more </a:t>
            </a:r>
            <a:r>
              <a:rPr lang="en-US" spc="50">
                <a:latin typeface="Trebuchet MS" panose="020B0603020202020204" pitchFamily="34" charset="0"/>
              </a:rPr>
              <a:t>than </a:t>
            </a:r>
            <a:r>
              <a:rPr lang="en-US" spc="50" smtClean="0">
                <a:latin typeface="Trebuchet MS" panose="020B0603020202020204" pitchFamily="34" charset="0"/>
              </a:rPr>
              <a:t>1.700 </a:t>
            </a:r>
            <a:r>
              <a:rPr lang="en-US" spc="50" dirty="0">
                <a:latin typeface="Trebuchet MS" panose="020B0603020202020204" pitchFamily="34" charset="0"/>
              </a:rPr>
              <a:t>jobs </a:t>
            </a:r>
            <a:r>
              <a:rPr lang="en-US" spc="50" dirty="0" smtClean="0">
                <a:latin typeface="Trebuchet MS" panose="020B0603020202020204" pitchFamily="34" charset="0"/>
              </a:rPr>
              <a:t>during the </a:t>
            </a:r>
            <a:r>
              <a:rPr lang="en-US" spc="50" dirty="0">
                <a:latin typeface="Trebuchet MS" panose="020B0603020202020204" pitchFamily="34" charset="0"/>
              </a:rPr>
              <a:t>construction of the </a:t>
            </a:r>
            <a:r>
              <a:rPr lang="en-US" spc="50" dirty="0" smtClean="0">
                <a:latin typeface="Trebuchet MS" panose="020B0603020202020204" pitchFamily="34" charset="0"/>
              </a:rPr>
              <a:t>network</a:t>
            </a:r>
            <a:r>
              <a:rPr lang="en-US" spc="50" dirty="0">
                <a:latin typeface="Trebuchet MS" panose="020B0603020202020204" pitchFamily="34" charset="0"/>
              </a:rPr>
              <a:t> and at least 800 new permanent jobs</a:t>
            </a:r>
            <a:r>
              <a:rPr lang="en-US" spc="50" dirty="0" smtClean="0">
                <a:latin typeface="Trebuchet MS" panose="020B0603020202020204" pitchFamily="34" charset="0"/>
              </a:rPr>
              <a:t> </a:t>
            </a:r>
            <a:r>
              <a:rPr lang="en-US" spc="50" dirty="0">
                <a:latin typeface="Trebuchet MS" panose="020B0603020202020204" pitchFamily="34" charset="0"/>
              </a:rPr>
              <a:t>while the </a:t>
            </a:r>
            <a:r>
              <a:rPr lang="en-US" spc="50" dirty="0" smtClean="0">
                <a:latin typeface="Trebuchet MS" panose="020B0603020202020204" pitchFamily="34" charset="0"/>
              </a:rPr>
              <a:t>operation.</a:t>
            </a:r>
            <a:endParaRPr lang="el-GR" spc="50" dirty="0">
              <a:latin typeface="Trebuchet MS" panose="020B0603020202020204" pitchFamily="34" charset="0"/>
            </a:endParaRPr>
          </a:p>
          <a:p>
            <a:pPr lvl="0">
              <a:lnSpc>
                <a:spcPct val="170000"/>
              </a:lnSpc>
            </a:pPr>
            <a:r>
              <a:rPr lang="en-US" spc="50" dirty="0" smtClean="0">
                <a:latin typeface="Trebuchet MS" panose="020B0603020202020204" pitchFamily="34" charset="0"/>
              </a:rPr>
              <a:t>To improve the National Environmental footprint.</a:t>
            </a:r>
          </a:p>
          <a:p>
            <a:pPr lvl="0">
              <a:lnSpc>
                <a:spcPct val="170000"/>
              </a:lnSpc>
            </a:pPr>
            <a:r>
              <a:rPr lang="en-US" spc="50" dirty="0" smtClean="0">
                <a:latin typeface="Trebuchet MS" panose="020B0603020202020204" pitchFamily="34" charset="0"/>
              </a:rPr>
              <a:t>To reduce energy poverty and exclusion.                                                              </a:t>
            </a:r>
          </a:p>
          <a:p>
            <a:pPr lvl="0">
              <a:lnSpc>
                <a:spcPct val="170000"/>
              </a:lnSpc>
            </a:pPr>
            <a:r>
              <a:rPr lang="en-US" spc="50" dirty="0" smtClean="0">
                <a:latin typeface="Trebuchet MS" panose="020B0603020202020204" pitchFamily="34" charset="0"/>
              </a:rPr>
              <a:t>To strengthen the presence of gas in the retail market energy.</a:t>
            </a:r>
            <a:endParaRPr lang="el-GR" spc="50" dirty="0">
              <a:latin typeface="Trebuchet MS" panose="020B0603020202020204" pitchFamily="34" charset="0"/>
            </a:endParaRPr>
          </a:p>
          <a:p>
            <a:pPr lvl="0">
              <a:lnSpc>
                <a:spcPct val="170000"/>
              </a:lnSpc>
            </a:pPr>
            <a:r>
              <a:rPr lang="en-US" spc="50" dirty="0" smtClean="0">
                <a:latin typeface="Trebuchet MS" panose="020B0603020202020204" pitchFamily="34" charset="0"/>
              </a:rPr>
              <a:t>To promote LNG as </a:t>
            </a:r>
            <a:r>
              <a:rPr lang="en-US" spc="50" dirty="0">
                <a:latin typeface="Trebuchet MS" panose="020B0603020202020204" pitchFamily="34" charset="0"/>
              </a:rPr>
              <a:t>a ship fuel (LNG bunkering etc</a:t>
            </a:r>
            <a:r>
              <a:rPr lang="en-US" spc="50" dirty="0" smtClean="0">
                <a:latin typeface="Trebuchet MS" panose="020B0603020202020204" pitchFamily="34" charset="0"/>
              </a:rPr>
              <a:t>.). </a:t>
            </a:r>
          </a:p>
          <a:p>
            <a:pPr lvl="0">
              <a:lnSpc>
                <a:spcPct val="170000"/>
              </a:lnSpc>
            </a:pPr>
            <a:r>
              <a:rPr lang="en-US" spc="50" dirty="0" smtClean="0">
                <a:latin typeface="Trebuchet MS" panose="020B0603020202020204" pitchFamily="34" charset="0"/>
              </a:rPr>
              <a:t>To promote CNG as onshore transport fuel (FISIKON brand name).</a:t>
            </a:r>
            <a:endParaRPr lang="el-GR" dirty="0"/>
          </a:p>
          <a:p>
            <a:pPr marL="0" indent="0">
              <a:buNone/>
            </a:pPr>
            <a:endParaRPr lang="el-GR" dirty="0"/>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1290" y="4379788"/>
            <a:ext cx="2642710" cy="239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454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88172"/>
            <a:ext cx="8229600" cy="3930282"/>
          </a:xfrm>
        </p:spPr>
        <p:txBody>
          <a:bodyPr/>
          <a:lstStyle/>
          <a:p>
            <a:endParaRPr lang="en-US" dirty="0" smtClean="0"/>
          </a:p>
          <a:p>
            <a:endParaRPr lang="en-US" dirty="0"/>
          </a:p>
          <a:p>
            <a:endParaRPr lang="en-US" dirty="0" smtClean="0"/>
          </a:p>
          <a:p>
            <a:pPr marL="0" indent="0">
              <a:buNone/>
            </a:pPr>
            <a:endParaRPr lang="en-US" dirty="0"/>
          </a:p>
          <a:p>
            <a:pPr marL="0" indent="0" algn="ctr">
              <a:buNone/>
            </a:pPr>
            <a:r>
              <a:rPr lang="en-US" sz="3200" dirty="0" smtClean="0">
                <a:effectLst>
                  <a:outerShdw blurRad="38100" dist="38100" dir="2700000" algn="tl">
                    <a:srgbClr val="000000">
                      <a:alpha val="43137"/>
                    </a:srgbClr>
                  </a:outerShdw>
                </a:effectLst>
                <a:latin typeface="Trebuchet MS" panose="020B0603020202020204" pitchFamily="34" charset="0"/>
              </a:rPr>
              <a:t>Thank you for your attention</a:t>
            </a:r>
            <a:endParaRPr lang="el-GR" sz="3200" dirty="0">
              <a:effectLst>
                <a:outerShdw blurRad="38100" dist="38100" dir="2700000" algn="tl">
                  <a:srgbClr val="000000">
                    <a:alpha val="43137"/>
                  </a:srgbClr>
                </a:outerShdw>
              </a:effectLst>
              <a:latin typeface="Trebuchet MS" panose="020B0603020202020204" pitchFamily="34" charset="0"/>
            </a:endParaRPr>
          </a:p>
        </p:txBody>
      </p:sp>
      <p:sp>
        <p:nvSpPr>
          <p:cNvPr id="4" name="Rectangle 3"/>
          <p:cNvSpPr/>
          <p:nvPr/>
        </p:nvSpPr>
        <p:spPr>
          <a:xfrm>
            <a:off x="462013" y="77002"/>
            <a:ext cx="8402854" cy="1212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11098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2"/>
          <p:cNvSpPr>
            <a:spLocks noGrp="1"/>
          </p:cNvSpPr>
          <p:nvPr>
            <p:ph type="title"/>
          </p:nvPr>
        </p:nvSpPr>
        <p:spPr>
          <a:xfrm>
            <a:off x="428596" y="163629"/>
            <a:ext cx="8301038" cy="884597"/>
          </a:xfrm>
        </p:spPr>
        <p:txBody>
          <a:bodyPr>
            <a:normAutofit/>
          </a:bodyPr>
          <a:lstStyle/>
          <a:p>
            <a:r>
              <a:rPr lang="en-GB" sz="2400" dirty="0"/>
              <a:t>Gas resources in the Eastern Mediterranean</a:t>
            </a:r>
            <a:endParaRPr lang="el-GR" sz="2400" dirty="0"/>
          </a:p>
        </p:txBody>
      </p:sp>
      <p:pic>
        <p:nvPicPr>
          <p:cNvPr id="167" name="Picture 9" descr="C:\Users\ai.p.chroni\Desktop\Picture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51709" y="1247159"/>
            <a:ext cx="7254811" cy="50147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658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28596" y="137652"/>
            <a:ext cx="8301038" cy="915084"/>
          </a:xfrm>
        </p:spPr>
        <p:txBody>
          <a:bodyPr>
            <a:normAutofit/>
          </a:bodyPr>
          <a:lstStyle/>
          <a:p>
            <a:pPr lvl="0" eaLnBrk="1" fontAlgn="auto" hangingPunct="1">
              <a:spcBef>
                <a:spcPts val="0"/>
              </a:spcBef>
              <a:spcAft>
                <a:spcPts val="0"/>
              </a:spcAft>
            </a:pPr>
            <a:r>
              <a:rPr lang="en-US" sz="2400" dirty="0"/>
              <a:t>European gas market: needs of additional gas </a:t>
            </a:r>
            <a:r>
              <a:rPr lang="en-US" sz="2400" dirty="0" smtClean="0"/>
              <a:t>import</a:t>
            </a:r>
            <a:endParaRPr lang="en-GB" sz="2400" dirty="0"/>
          </a:p>
        </p:txBody>
      </p:sp>
      <p:sp>
        <p:nvSpPr>
          <p:cNvPr id="3" name="Rettangolo 4"/>
          <p:cNvSpPr/>
          <p:nvPr/>
        </p:nvSpPr>
        <p:spPr>
          <a:xfrm>
            <a:off x="530942" y="1635197"/>
            <a:ext cx="3038168" cy="3747180"/>
          </a:xfrm>
          <a:prstGeom prst="rect">
            <a:avLst/>
          </a:prstGeom>
        </p:spPr>
        <p:txBody>
          <a:bodyPr wrap="square">
            <a:spAutoFit/>
          </a:bodyPr>
          <a:lstStyle/>
          <a:p>
            <a:pPr algn="just"/>
            <a:endParaRPr lang="en-US" sz="1250" dirty="0" smtClean="0">
              <a:solidFill>
                <a:srgbClr val="002060"/>
              </a:solidFill>
              <a:latin typeface="Trebuchet MS" panose="020B0603020202020204" pitchFamily="34" charset="0"/>
              <a:ea typeface="Quicksand" charset="0"/>
              <a:cs typeface="Quicksand" charset="0"/>
            </a:endParaRPr>
          </a:p>
          <a:p>
            <a:pPr algn="just"/>
            <a:r>
              <a:rPr lang="en-US" sz="1250" dirty="0" smtClean="0">
                <a:solidFill>
                  <a:srgbClr val="002060"/>
                </a:solidFill>
                <a:latin typeface="Trebuchet MS" panose="020B0603020202020204" pitchFamily="34" charset="0"/>
                <a:ea typeface="Quicksand" charset="0"/>
                <a:cs typeface="Quicksand" charset="0"/>
              </a:rPr>
              <a:t>EU </a:t>
            </a:r>
            <a:r>
              <a:rPr lang="en-US" sz="1250" b="1" dirty="0" smtClean="0">
                <a:solidFill>
                  <a:srgbClr val="002060"/>
                </a:solidFill>
                <a:latin typeface="Trebuchet MS" panose="020B0603020202020204" pitchFamily="34" charset="0"/>
                <a:ea typeface="Quicksand" charset="0"/>
                <a:cs typeface="Quicksand" charset="0"/>
              </a:rPr>
              <a:t>increased gas import requirements </a:t>
            </a:r>
            <a:r>
              <a:rPr lang="en-US" sz="1250" dirty="0" smtClean="0">
                <a:solidFill>
                  <a:srgbClr val="002060"/>
                </a:solidFill>
                <a:latin typeface="Trebuchet MS" panose="020B0603020202020204" pitchFamily="34" charset="0"/>
                <a:ea typeface="Quicksand" charset="0"/>
                <a:cs typeface="Quicksand" charset="0"/>
              </a:rPr>
              <a:t>are mainly deriving from:</a:t>
            </a:r>
          </a:p>
          <a:p>
            <a:pPr algn="just"/>
            <a:endParaRPr lang="en-US" sz="1250" dirty="0" smtClean="0">
              <a:solidFill>
                <a:srgbClr val="002060"/>
              </a:solidFill>
              <a:latin typeface="Trebuchet MS" panose="020B0603020202020204" pitchFamily="34" charset="0"/>
              <a:ea typeface="Quicksand" charset="0"/>
              <a:cs typeface="Quicksand" charset="0"/>
            </a:endParaRPr>
          </a:p>
          <a:p>
            <a:pPr marL="171450" indent="-171450" algn="just">
              <a:buFont typeface="Courier New" charset="0"/>
              <a:buChar char="o"/>
            </a:pPr>
            <a:r>
              <a:rPr lang="en-US" sz="1250" b="1" dirty="0" smtClean="0">
                <a:solidFill>
                  <a:srgbClr val="002060"/>
                </a:solidFill>
                <a:latin typeface="Trebuchet MS" panose="020B0603020202020204" pitchFamily="34" charset="0"/>
                <a:ea typeface="Quicksand" charset="0"/>
                <a:cs typeface="Quicksand" charset="0"/>
              </a:rPr>
              <a:t>declining domestic production</a:t>
            </a:r>
            <a:r>
              <a:rPr lang="en-US" sz="1250" dirty="0" smtClean="0">
                <a:solidFill>
                  <a:srgbClr val="002060"/>
                </a:solidFill>
                <a:latin typeface="Trebuchet MS" panose="020B0603020202020204" pitchFamily="34" charset="0"/>
                <a:ea typeface="Quicksand" charset="0"/>
                <a:cs typeface="Quicksand" charset="0"/>
              </a:rPr>
              <a:t>: caused by the depletion of current gas fields, especially in North Sea (up to approx. 50 bcm less in 2030)</a:t>
            </a:r>
          </a:p>
          <a:p>
            <a:pPr marL="171450" indent="-171450" algn="just">
              <a:buFont typeface="Courier New" charset="0"/>
              <a:buChar char="o"/>
            </a:pPr>
            <a:endParaRPr lang="en-US" sz="1250" dirty="0" smtClean="0">
              <a:solidFill>
                <a:srgbClr val="002060"/>
              </a:solidFill>
              <a:latin typeface="Trebuchet MS" panose="020B0603020202020204" pitchFamily="34" charset="0"/>
              <a:ea typeface="Quicksand" charset="0"/>
              <a:cs typeface="Quicksand" charset="0"/>
            </a:endParaRPr>
          </a:p>
          <a:p>
            <a:pPr marL="171450" indent="-171450" algn="just">
              <a:buFont typeface="Courier New" charset="0"/>
              <a:buChar char="o"/>
            </a:pPr>
            <a:r>
              <a:rPr lang="en-US" sz="1250" b="1" dirty="0" smtClean="0">
                <a:solidFill>
                  <a:srgbClr val="002060"/>
                </a:solidFill>
                <a:latin typeface="Trebuchet MS" panose="020B0603020202020204" pitchFamily="34" charset="0"/>
                <a:ea typeface="Quicksand" charset="0"/>
                <a:cs typeface="Quicksand" charset="0"/>
              </a:rPr>
              <a:t>reduced gas imports from traditional suppliers</a:t>
            </a:r>
            <a:r>
              <a:rPr lang="en-US" sz="1250" dirty="0" smtClean="0">
                <a:solidFill>
                  <a:srgbClr val="002060"/>
                </a:solidFill>
                <a:latin typeface="Trebuchet MS" panose="020B0603020202020204" pitchFamily="34" charset="0"/>
                <a:ea typeface="Quicksand" charset="0"/>
                <a:cs typeface="Quicksand" charset="0"/>
              </a:rPr>
              <a:t>: Norway and Algeria expected to decrease the exports to EU (up to approx. 17 bcm less in 2030)</a:t>
            </a:r>
          </a:p>
          <a:p>
            <a:pPr marL="171450" indent="-171450" algn="just">
              <a:buFont typeface="Courier New" charset="0"/>
              <a:buChar char="o"/>
            </a:pPr>
            <a:endParaRPr lang="en-US" sz="1250" dirty="0" smtClean="0">
              <a:solidFill>
                <a:srgbClr val="002060"/>
              </a:solidFill>
              <a:latin typeface="Trebuchet MS" panose="020B0603020202020204" pitchFamily="34" charset="0"/>
              <a:ea typeface="Quicksand" charset="0"/>
              <a:cs typeface="Quicksand" charset="0"/>
            </a:endParaRPr>
          </a:p>
          <a:p>
            <a:pPr marL="171450" indent="-171450" algn="just">
              <a:buFont typeface="Courier New" charset="0"/>
              <a:buChar char="o"/>
            </a:pPr>
            <a:r>
              <a:rPr lang="en-US" sz="1250" b="1" dirty="0" smtClean="0">
                <a:solidFill>
                  <a:srgbClr val="002060"/>
                </a:solidFill>
                <a:latin typeface="Trebuchet MS" panose="020B0603020202020204" pitchFamily="34" charset="0"/>
                <a:ea typeface="Quicksand" charset="0"/>
                <a:cs typeface="Quicksand" charset="0"/>
              </a:rPr>
              <a:t>growing gas demand: </a:t>
            </a:r>
            <a:r>
              <a:rPr lang="en-US" sz="1250" dirty="0" smtClean="0">
                <a:solidFill>
                  <a:srgbClr val="002060"/>
                </a:solidFill>
                <a:latin typeface="Trebuchet MS" panose="020B0603020202020204" pitchFamily="34" charset="0"/>
                <a:ea typeface="Quicksand" charset="0"/>
                <a:cs typeface="Quicksand" charset="0"/>
              </a:rPr>
              <a:t>expected to increase in the EU by approx. 40 bcm in 2030 (still below pre-crisis levels).  </a:t>
            </a:r>
          </a:p>
          <a:p>
            <a:pPr marL="285750" indent="-285750" algn="just">
              <a:buFont typeface="Courier New" charset="0"/>
              <a:buChar char="o"/>
              <a:defRPr/>
            </a:pPr>
            <a:endParaRPr lang="en-US" sz="1250" dirty="0">
              <a:solidFill>
                <a:srgbClr val="002060"/>
              </a:solidFill>
              <a:latin typeface="Trebuchet MS" panose="020B0603020202020204" pitchFamily="34" charset="0"/>
              <a:ea typeface="Quicksand" charset="0"/>
              <a:cs typeface="Quicksand" charset="0"/>
            </a:endParaRPr>
          </a:p>
        </p:txBody>
      </p:sp>
      <p:sp>
        <p:nvSpPr>
          <p:cNvPr id="4" name="Rettangolo 1"/>
          <p:cNvSpPr/>
          <p:nvPr/>
        </p:nvSpPr>
        <p:spPr>
          <a:xfrm>
            <a:off x="530942" y="1236862"/>
            <a:ext cx="8131277" cy="477054"/>
          </a:xfrm>
          <a:prstGeom prst="rect">
            <a:avLst/>
          </a:prstGeom>
          <a:solidFill>
            <a:schemeClr val="accent3">
              <a:lumMod val="20000"/>
              <a:lumOff val="80000"/>
            </a:schemeClr>
          </a:solidFill>
        </p:spPr>
        <p:txBody>
          <a:bodyPr wrap="square">
            <a:spAutoFit/>
          </a:bodyPr>
          <a:lstStyle/>
          <a:p>
            <a:r>
              <a:rPr lang="en-US" sz="1250" dirty="0">
                <a:solidFill>
                  <a:srgbClr val="002060"/>
                </a:solidFill>
                <a:latin typeface="Trebuchet MS" panose="020B0603020202020204" pitchFamily="34" charset="0"/>
                <a:ea typeface="Quicksand" charset="0"/>
                <a:cs typeface="Quicksand" charset="0"/>
              </a:rPr>
              <a:t>Under OME estimation, EU may require up to </a:t>
            </a:r>
            <a:r>
              <a:rPr lang="en-US" sz="1200" b="1" dirty="0" smtClean="0">
                <a:solidFill>
                  <a:srgbClr val="002060"/>
                </a:solidFill>
                <a:latin typeface="Trebuchet MS" panose="020B0603020202020204" pitchFamily="34" charset="0"/>
                <a:ea typeface="Quicksand" charset="0"/>
                <a:cs typeface="Quicksand" charset="0"/>
              </a:rPr>
              <a:t>100 bcm of new gas supply </a:t>
            </a:r>
            <a:r>
              <a:rPr lang="en-US" sz="1250" dirty="0">
                <a:solidFill>
                  <a:srgbClr val="002060"/>
                </a:solidFill>
                <a:latin typeface="Trebuchet MS" panose="020B0603020202020204" pitchFamily="34" charset="0"/>
                <a:ea typeface="Quicksand" charset="0"/>
                <a:cs typeface="Quicksand" charset="0"/>
              </a:rPr>
              <a:t>(non-traditional sources) by 2030 compared to 2015.  </a:t>
            </a:r>
            <a:endParaRPr lang="it-IT" sz="1250" dirty="0">
              <a:solidFill>
                <a:srgbClr val="002060"/>
              </a:solidFill>
              <a:latin typeface="Trebuchet MS" panose="020B0603020202020204" pitchFamily="34" charset="0"/>
              <a:ea typeface="Quicksand" charset="0"/>
              <a:cs typeface="Quicksand" charset="0"/>
            </a:endParaRPr>
          </a:p>
        </p:txBody>
      </p:sp>
      <p:pic>
        <p:nvPicPr>
          <p:cNvPr id="5" name="Immagine 11"/>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p:blipFill>
        <p:spPr>
          <a:xfrm>
            <a:off x="3569110" y="1713855"/>
            <a:ext cx="5425612" cy="3008671"/>
          </a:xfrm>
          <a:prstGeom prst="rect">
            <a:avLst/>
          </a:prstGeom>
        </p:spPr>
      </p:pic>
      <p:grpSp>
        <p:nvGrpSpPr>
          <p:cNvPr id="6" name="Group 5"/>
          <p:cNvGrpSpPr/>
          <p:nvPr/>
        </p:nvGrpSpPr>
        <p:grpSpPr>
          <a:xfrm>
            <a:off x="3701221" y="4722526"/>
            <a:ext cx="1794510" cy="381319"/>
            <a:chOff x="4205074" y="4722526"/>
            <a:chExt cx="1997182" cy="544378"/>
          </a:xfrm>
          <a:solidFill>
            <a:schemeClr val="bg1"/>
          </a:solidFill>
        </p:grpSpPr>
        <p:pic>
          <p:nvPicPr>
            <p:cNvPr id="7" name="Immagin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5074" y="4722526"/>
              <a:ext cx="818867" cy="544378"/>
            </a:xfrm>
            <a:prstGeom prst="rect">
              <a:avLst/>
            </a:prstGeom>
            <a:grpFill/>
          </p:spPr>
        </p:pic>
        <p:pic>
          <p:nvPicPr>
            <p:cNvPr id="8"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371725" y="4842803"/>
              <a:ext cx="830531" cy="424101"/>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68981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28596" y="137652"/>
            <a:ext cx="8301038" cy="915084"/>
          </a:xfrm>
        </p:spPr>
        <p:txBody>
          <a:bodyPr>
            <a:normAutofit/>
          </a:bodyPr>
          <a:lstStyle/>
          <a:p>
            <a:pPr lvl="0" eaLnBrk="1" fontAlgn="auto" hangingPunct="1">
              <a:spcBef>
                <a:spcPts val="0"/>
              </a:spcBef>
              <a:spcAft>
                <a:spcPts val="0"/>
              </a:spcAft>
            </a:pPr>
            <a:r>
              <a:rPr lang="en-GB" sz="2400" dirty="0"/>
              <a:t>Eastern Mediterranean region: export potential</a:t>
            </a:r>
          </a:p>
        </p:txBody>
      </p:sp>
      <p:sp>
        <p:nvSpPr>
          <p:cNvPr id="3" name="Rettangolo 4"/>
          <p:cNvSpPr/>
          <p:nvPr/>
        </p:nvSpPr>
        <p:spPr>
          <a:xfrm>
            <a:off x="5677257" y="2222850"/>
            <a:ext cx="2964143" cy="861774"/>
          </a:xfrm>
          <a:prstGeom prst="rect">
            <a:avLst/>
          </a:prstGeom>
        </p:spPr>
        <p:txBody>
          <a:bodyPr wrap="square">
            <a:spAutoFit/>
          </a:bodyPr>
          <a:lstStyle/>
          <a:p>
            <a:r>
              <a:rPr lang="it-IT" sz="1250" dirty="0" smtClean="0">
                <a:solidFill>
                  <a:srgbClr val="002060"/>
                </a:solidFill>
                <a:latin typeface="Trebuchet MS" panose="020B0603020202020204" pitchFamily="34" charset="0"/>
                <a:ea typeface="Quicksand" charset="0"/>
                <a:cs typeface="Quicksand" charset="0"/>
              </a:rPr>
              <a:t>The Eastern Mediterranean region </a:t>
            </a:r>
            <a:r>
              <a:rPr lang="it-IT" sz="1250" dirty="0">
                <a:solidFill>
                  <a:srgbClr val="002060"/>
                </a:solidFill>
                <a:latin typeface="Trebuchet MS" panose="020B0603020202020204" pitchFamily="34" charset="0"/>
                <a:ea typeface="Quicksand" charset="0"/>
                <a:cs typeface="Quicksand" charset="0"/>
              </a:rPr>
              <a:t>export potential to world </a:t>
            </a:r>
            <a:r>
              <a:rPr lang="it-IT" sz="1250" dirty="0" smtClean="0">
                <a:solidFill>
                  <a:srgbClr val="002060"/>
                </a:solidFill>
                <a:latin typeface="Trebuchet MS" panose="020B0603020202020204" pitchFamily="34" charset="0"/>
                <a:ea typeface="Quicksand" charset="0"/>
                <a:cs typeface="Quicksand" charset="0"/>
              </a:rPr>
              <a:t>gas markets </a:t>
            </a:r>
            <a:r>
              <a:rPr lang="it-IT" sz="1250" dirty="0">
                <a:solidFill>
                  <a:srgbClr val="002060"/>
                </a:solidFill>
                <a:latin typeface="Trebuchet MS" panose="020B0603020202020204" pitchFamily="34" charset="0"/>
                <a:ea typeface="Quicksand" charset="0"/>
                <a:cs typeface="Quicksand" charset="0"/>
              </a:rPr>
              <a:t>will considerably increase </a:t>
            </a:r>
            <a:r>
              <a:rPr lang="it-IT" sz="1250" dirty="0" smtClean="0">
                <a:solidFill>
                  <a:srgbClr val="002060"/>
                </a:solidFill>
                <a:latin typeface="Trebuchet MS" panose="020B0603020202020204" pitchFamily="34" charset="0"/>
                <a:ea typeface="Quicksand" charset="0"/>
                <a:cs typeface="Quicksand" charset="0"/>
              </a:rPr>
              <a:t>in </a:t>
            </a:r>
            <a:r>
              <a:rPr lang="it-IT" sz="1250" dirty="0">
                <a:solidFill>
                  <a:srgbClr val="002060"/>
                </a:solidFill>
                <a:latin typeface="Trebuchet MS" panose="020B0603020202020204" pitchFamily="34" charset="0"/>
                <a:ea typeface="Quicksand" charset="0"/>
                <a:cs typeface="Quicksand" charset="0"/>
              </a:rPr>
              <a:t>the </a:t>
            </a:r>
            <a:r>
              <a:rPr lang="it-IT" sz="1250" dirty="0" smtClean="0">
                <a:solidFill>
                  <a:srgbClr val="002060"/>
                </a:solidFill>
                <a:latin typeface="Trebuchet MS" panose="020B0603020202020204" pitchFamily="34" charset="0"/>
                <a:ea typeface="Quicksand" charset="0"/>
                <a:cs typeface="Quicksand" charset="0"/>
              </a:rPr>
              <a:t>next </a:t>
            </a:r>
            <a:r>
              <a:rPr lang="it-IT" sz="1250" dirty="0">
                <a:solidFill>
                  <a:srgbClr val="002060"/>
                </a:solidFill>
                <a:latin typeface="Trebuchet MS" panose="020B0603020202020204" pitchFamily="34" charset="0"/>
                <a:ea typeface="Quicksand" charset="0"/>
                <a:cs typeface="Quicksand" charset="0"/>
              </a:rPr>
              <a:t>years: </a:t>
            </a:r>
          </a:p>
        </p:txBody>
      </p:sp>
      <p:sp>
        <p:nvSpPr>
          <p:cNvPr id="4" name="Rettangolo 1"/>
          <p:cNvSpPr/>
          <p:nvPr/>
        </p:nvSpPr>
        <p:spPr>
          <a:xfrm>
            <a:off x="2143505" y="1424655"/>
            <a:ext cx="5089642" cy="307777"/>
          </a:xfrm>
          <a:prstGeom prst="rect">
            <a:avLst/>
          </a:prstGeom>
        </p:spPr>
        <p:txBody>
          <a:bodyPr wrap="square">
            <a:spAutoFit/>
          </a:bodyPr>
          <a:lstStyle/>
          <a:p>
            <a:pPr algn="ctr"/>
            <a:r>
              <a:rPr lang="en-US" sz="1400" b="1" dirty="0" smtClean="0">
                <a:solidFill>
                  <a:srgbClr val="002060"/>
                </a:solidFill>
                <a:latin typeface="Trebuchet MS" panose="020B0603020202020204" pitchFamily="34" charset="0"/>
                <a:ea typeface="Quicksand" charset="0"/>
                <a:cs typeface="Quicksand" charset="0"/>
              </a:rPr>
              <a:t>Eastern Mediterranean gas </a:t>
            </a:r>
            <a:r>
              <a:rPr lang="tr-TR" sz="1400" b="1" dirty="0" smtClean="0">
                <a:solidFill>
                  <a:srgbClr val="002060"/>
                </a:solidFill>
                <a:latin typeface="Trebuchet MS" panose="020B0603020202020204" pitchFamily="34" charset="0"/>
                <a:ea typeface="Quicksand" charset="0"/>
                <a:cs typeface="Quicksand" charset="0"/>
              </a:rPr>
              <a:t>volum</a:t>
            </a:r>
            <a:r>
              <a:rPr lang="en-US" sz="1400" b="1" dirty="0" smtClean="0">
                <a:solidFill>
                  <a:srgbClr val="002060"/>
                </a:solidFill>
                <a:latin typeface="Trebuchet MS" panose="020B0603020202020204" pitchFamily="34" charset="0"/>
                <a:ea typeface="Quicksand" charset="0"/>
                <a:cs typeface="Quicksand" charset="0"/>
              </a:rPr>
              <a:t>e</a:t>
            </a:r>
            <a:r>
              <a:rPr lang="tr-TR" sz="1400" b="1" dirty="0" smtClean="0">
                <a:solidFill>
                  <a:srgbClr val="002060"/>
                </a:solidFill>
                <a:latin typeface="Trebuchet MS" panose="020B0603020202020204" pitchFamily="34" charset="0"/>
                <a:ea typeface="Quicksand" charset="0"/>
                <a:cs typeface="Quicksand" charset="0"/>
              </a:rPr>
              <a:t>s av</a:t>
            </a:r>
            <a:r>
              <a:rPr lang="en-US" sz="1400" b="1" dirty="0" smtClean="0">
                <a:solidFill>
                  <a:srgbClr val="002060"/>
                </a:solidFill>
                <a:latin typeface="Trebuchet MS" panose="020B0603020202020204" pitchFamily="34" charset="0"/>
                <a:ea typeface="Quicksand" charset="0"/>
                <a:cs typeface="Quicksand" charset="0"/>
              </a:rPr>
              <a:t>a</a:t>
            </a:r>
            <a:r>
              <a:rPr lang="tr-TR" sz="1400" b="1" dirty="0" smtClean="0">
                <a:solidFill>
                  <a:srgbClr val="002060"/>
                </a:solidFill>
                <a:latin typeface="Trebuchet MS" panose="020B0603020202020204" pitchFamily="34" charset="0"/>
                <a:ea typeface="Quicksand" charset="0"/>
                <a:cs typeface="Quicksand" charset="0"/>
              </a:rPr>
              <a:t>ilable f</a:t>
            </a:r>
            <a:r>
              <a:rPr lang="en-US" sz="1400" b="1" dirty="0" smtClean="0">
                <a:solidFill>
                  <a:srgbClr val="002060"/>
                </a:solidFill>
                <a:latin typeface="Trebuchet MS" panose="020B0603020202020204" pitchFamily="34" charset="0"/>
                <a:ea typeface="Quicksand" charset="0"/>
                <a:cs typeface="Quicksand" charset="0"/>
              </a:rPr>
              <a:t>o</a:t>
            </a:r>
            <a:r>
              <a:rPr lang="tr-TR" sz="1400" b="1" dirty="0" smtClean="0">
                <a:solidFill>
                  <a:srgbClr val="002060"/>
                </a:solidFill>
                <a:latin typeface="Trebuchet MS" panose="020B0603020202020204" pitchFamily="34" charset="0"/>
                <a:ea typeface="Quicksand" charset="0"/>
                <a:cs typeface="Quicksand" charset="0"/>
              </a:rPr>
              <a:t>r e</a:t>
            </a:r>
            <a:r>
              <a:rPr lang="en-US" sz="1400" b="1" dirty="0" smtClean="0">
                <a:solidFill>
                  <a:srgbClr val="002060"/>
                </a:solidFill>
                <a:latin typeface="Trebuchet MS" panose="020B0603020202020204" pitchFamily="34" charset="0"/>
                <a:ea typeface="Quicksand" charset="0"/>
                <a:cs typeface="Quicksand" charset="0"/>
              </a:rPr>
              <a:t>x</a:t>
            </a:r>
            <a:r>
              <a:rPr lang="tr-TR" sz="1400" b="1" dirty="0" smtClean="0">
                <a:solidFill>
                  <a:srgbClr val="002060"/>
                </a:solidFill>
                <a:latin typeface="Trebuchet MS" panose="020B0603020202020204" pitchFamily="34" charset="0"/>
                <a:ea typeface="Quicksand" charset="0"/>
                <a:cs typeface="Quicksand" charset="0"/>
              </a:rPr>
              <a:t>ports</a:t>
            </a:r>
            <a:r>
              <a:rPr lang="en-US" sz="1400" b="1" dirty="0" smtClean="0">
                <a:solidFill>
                  <a:srgbClr val="002060"/>
                </a:solidFill>
                <a:latin typeface="Trebuchet MS" panose="020B0603020202020204" pitchFamily="34" charset="0"/>
                <a:ea typeface="Quicksand" charset="0"/>
                <a:cs typeface="Quicksand" charset="0"/>
              </a:rPr>
              <a:t> </a:t>
            </a:r>
            <a:endParaRPr lang="en-US" sz="1400" b="1" kern="0" dirty="0">
              <a:solidFill>
                <a:srgbClr val="002060"/>
              </a:solidFill>
              <a:latin typeface="Trebuchet MS" panose="020B0603020202020204" pitchFamily="34" charset="0"/>
              <a:ea typeface="Quicksand" charset="0"/>
              <a:cs typeface="Quicksand" charset="0"/>
            </a:endParaRPr>
          </a:p>
        </p:txBody>
      </p:sp>
      <p:sp>
        <p:nvSpPr>
          <p:cNvPr id="5" name="Rettangolo 2"/>
          <p:cNvSpPr/>
          <p:nvPr/>
        </p:nvSpPr>
        <p:spPr>
          <a:xfrm>
            <a:off x="5673339" y="3438586"/>
            <a:ext cx="2890685" cy="669414"/>
          </a:xfrm>
          <a:prstGeom prst="rect">
            <a:avLst/>
          </a:prstGeom>
        </p:spPr>
        <p:txBody>
          <a:bodyPr wrap="square">
            <a:spAutoFit/>
          </a:bodyPr>
          <a:lstStyle/>
          <a:p>
            <a:pPr marL="196850" indent="-196850" algn="just">
              <a:buFont typeface="Arial" panose="020B0604020202020204" pitchFamily="34" charset="0"/>
              <a:buChar char="•"/>
            </a:pPr>
            <a:r>
              <a:rPr lang="it-IT" sz="1250" b="1" dirty="0" smtClean="0">
                <a:solidFill>
                  <a:srgbClr val="002060"/>
                </a:solidFill>
                <a:latin typeface="Trebuchet MS" panose="020B0603020202020204" pitchFamily="34" charset="0"/>
                <a:ea typeface="Quicksand" charset="0"/>
                <a:cs typeface="Quicksand" charset="0"/>
              </a:rPr>
              <a:t>Conservative scenario: 30 bcm/y</a:t>
            </a:r>
          </a:p>
          <a:p>
            <a:pPr marL="196850" indent="-196850" algn="just"/>
            <a:endParaRPr lang="it-IT" sz="1250" dirty="0" smtClean="0">
              <a:solidFill>
                <a:srgbClr val="002060"/>
              </a:solidFill>
              <a:latin typeface="Trebuchet MS" panose="020B0603020202020204" pitchFamily="34" charset="0"/>
              <a:ea typeface="Quicksand" charset="0"/>
              <a:cs typeface="Quicksand" charset="0"/>
            </a:endParaRPr>
          </a:p>
          <a:p>
            <a:pPr marL="196850" indent="-196850" algn="just">
              <a:buFont typeface="Arial" panose="020B0604020202020204" pitchFamily="34" charset="0"/>
              <a:buChar char="•"/>
            </a:pPr>
            <a:r>
              <a:rPr lang="it-IT" sz="1250" b="1" dirty="0" smtClean="0">
                <a:solidFill>
                  <a:srgbClr val="002060"/>
                </a:solidFill>
                <a:latin typeface="Trebuchet MS" panose="020B0603020202020204" pitchFamily="34" charset="0"/>
                <a:ea typeface="Quicksand" charset="0"/>
                <a:cs typeface="Quicksand" charset="0"/>
              </a:rPr>
              <a:t>Proactive scenario: 50 bcm/y</a:t>
            </a:r>
            <a:endParaRPr lang="it-IT" sz="1250" b="1" dirty="0">
              <a:solidFill>
                <a:srgbClr val="002060"/>
              </a:solidFill>
              <a:latin typeface="Trebuchet MS" panose="020B0603020202020204" pitchFamily="34" charset="0"/>
              <a:ea typeface="Quicksand" charset="0"/>
              <a:cs typeface="Quicksand" charset="0"/>
            </a:endParaRPr>
          </a:p>
        </p:txBody>
      </p:sp>
      <p:sp>
        <p:nvSpPr>
          <p:cNvPr id="6" name="Rettangolo 5"/>
          <p:cNvSpPr/>
          <p:nvPr/>
        </p:nvSpPr>
        <p:spPr>
          <a:xfrm>
            <a:off x="1154418" y="4853462"/>
            <a:ext cx="3132447" cy="861774"/>
          </a:xfrm>
          <a:prstGeom prst="rect">
            <a:avLst/>
          </a:prstGeom>
        </p:spPr>
        <p:txBody>
          <a:bodyPr wrap="square">
            <a:spAutoFit/>
          </a:bodyPr>
          <a:lstStyle/>
          <a:p>
            <a:pPr algn="just">
              <a:defRPr/>
            </a:pPr>
            <a:r>
              <a:rPr lang="en-US" sz="1000" b="1" dirty="0">
                <a:solidFill>
                  <a:srgbClr val="002060"/>
                </a:solidFill>
                <a:latin typeface="Trebuchet MS" panose="020B0603020202020204" pitchFamily="34" charset="0"/>
                <a:ea typeface="Quicksand" charset="0"/>
                <a:cs typeface="Quicksand" charset="0"/>
              </a:rPr>
              <a:t>Conservative </a:t>
            </a:r>
            <a:r>
              <a:rPr lang="en-US" sz="1000" b="1" dirty="0" smtClean="0">
                <a:solidFill>
                  <a:srgbClr val="002060"/>
                </a:solidFill>
                <a:latin typeface="Trebuchet MS" panose="020B0603020202020204" pitchFamily="34" charset="0"/>
                <a:ea typeface="Quicksand" charset="0"/>
                <a:cs typeface="Quicksand" charset="0"/>
              </a:rPr>
              <a:t>Scenario: </a:t>
            </a:r>
            <a:r>
              <a:rPr lang="en-US" sz="1000" dirty="0" smtClean="0">
                <a:solidFill>
                  <a:srgbClr val="002060"/>
                </a:solidFill>
                <a:latin typeface="Trebuchet MS" panose="020B0603020202020204" pitchFamily="34" charset="0"/>
                <a:ea typeface="Quicksand" charset="0"/>
                <a:cs typeface="Quicksand" charset="0"/>
              </a:rPr>
              <a:t>takes </a:t>
            </a:r>
            <a:r>
              <a:rPr lang="en-US" sz="1000" dirty="0">
                <a:solidFill>
                  <a:srgbClr val="002060"/>
                </a:solidFill>
                <a:latin typeface="Trebuchet MS" panose="020B0603020202020204" pitchFamily="34" charset="0"/>
                <a:ea typeface="Quicksand" charset="0"/>
                <a:cs typeface="Quicksand" charset="0"/>
              </a:rPr>
              <a:t>into account past trends, </a:t>
            </a:r>
            <a:r>
              <a:rPr lang="en-US" sz="1000" dirty="0" smtClean="0">
                <a:solidFill>
                  <a:srgbClr val="002060"/>
                </a:solidFill>
                <a:latin typeface="Trebuchet MS" panose="020B0603020202020204" pitchFamily="34" charset="0"/>
                <a:ea typeface="Quicksand" charset="0"/>
                <a:cs typeface="Quicksand" charset="0"/>
              </a:rPr>
              <a:t>current </a:t>
            </a:r>
            <a:r>
              <a:rPr lang="en-US" sz="1000" dirty="0">
                <a:solidFill>
                  <a:srgbClr val="002060"/>
                </a:solidFill>
                <a:latin typeface="Trebuchet MS" panose="020B0603020202020204" pitchFamily="34" charset="0"/>
                <a:ea typeface="Quicksand" charset="0"/>
                <a:cs typeface="Quicksand" charset="0"/>
              </a:rPr>
              <a:t>policies and </a:t>
            </a:r>
            <a:r>
              <a:rPr lang="en-US" sz="1000" dirty="0" smtClean="0">
                <a:solidFill>
                  <a:srgbClr val="002060"/>
                </a:solidFill>
                <a:latin typeface="Trebuchet MS" panose="020B0603020202020204" pitchFamily="34" charset="0"/>
                <a:ea typeface="Quicksand" charset="0"/>
                <a:cs typeface="Quicksand" charset="0"/>
              </a:rPr>
              <a:t>measures.</a:t>
            </a:r>
          </a:p>
          <a:p>
            <a:pPr algn="just">
              <a:defRPr/>
            </a:pPr>
            <a:endParaRPr lang="en-US" sz="1000" dirty="0" smtClean="0">
              <a:solidFill>
                <a:srgbClr val="002060"/>
              </a:solidFill>
              <a:latin typeface="Trebuchet MS" panose="020B0603020202020204" pitchFamily="34" charset="0"/>
              <a:ea typeface="Quicksand" charset="0"/>
              <a:cs typeface="Quicksand" charset="0"/>
            </a:endParaRPr>
          </a:p>
          <a:p>
            <a:pPr algn="just">
              <a:defRPr/>
            </a:pPr>
            <a:r>
              <a:rPr lang="en-US" sz="1000" b="1" dirty="0" smtClean="0">
                <a:solidFill>
                  <a:srgbClr val="002060"/>
                </a:solidFill>
                <a:latin typeface="Trebuchet MS" panose="020B0603020202020204" pitchFamily="34" charset="0"/>
                <a:ea typeface="Quicksand" charset="0"/>
                <a:cs typeface="Quicksand" charset="0"/>
              </a:rPr>
              <a:t>Proactive Scenario: </a:t>
            </a:r>
            <a:r>
              <a:rPr lang="en-US" sz="1000" dirty="0" smtClean="0">
                <a:solidFill>
                  <a:srgbClr val="002060"/>
                </a:solidFill>
                <a:latin typeface="Trebuchet MS" panose="020B0603020202020204" pitchFamily="34" charset="0"/>
                <a:ea typeface="Quicksand" charset="0"/>
                <a:cs typeface="Quicksand" charset="0"/>
              </a:rPr>
              <a:t>emphasizes </a:t>
            </a:r>
            <a:r>
              <a:rPr lang="en-US" sz="1000" dirty="0">
                <a:solidFill>
                  <a:srgbClr val="002060"/>
                </a:solidFill>
                <a:latin typeface="Trebuchet MS" panose="020B0603020202020204" pitchFamily="34" charset="0"/>
                <a:ea typeface="Quicksand" charset="0"/>
                <a:cs typeface="Quicksand" charset="0"/>
              </a:rPr>
              <a:t>energy security and environmental </a:t>
            </a:r>
            <a:r>
              <a:rPr lang="en-US" sz="1000" dirty="0" smtClean="0">
                <a:solidFill>
                  <a:srgbClr val="002060"/>
                </a:solidFill>
                <a:latin typeface="Trebuchet MS" panose="020B0603020202020204" pitchFamily="34" charset="0"/>
                <a:ea typeface="Quicksand" charset="0"/>
                <a:cs typeface="Quicksand" charset="0"/>
              </a:rPr>
              <a:t>concerns.</a:t>
            </a:r>
            <a:endParaRPr lang="en-US" sz="1000" dirty="0">
              <a:solidFill>
                <a:srgbClr val="002060"/>
              </a:solidFill>
              <a:latin typeface="Trebuchet MS" panose="020B0603020202020204" pitchFamily="34" charset="0"/>
              <a:ea typeface="Quicksand" charset="0"/>
              <a:cs typeface="Quicksand" charset="0"/>
            </a:endParaRPr>
          </a:p>
        </p:txBody>
      </p:sp>
      <p:pic>
        <p:nvPicPr>
          <p:cNvPr id="7" name="Immagine 7"/>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p:blipFill>
        <p:spPr>
          <a:xfrm>
            <a:off x="519898" y="1848464"/>
            <a:ext cx="5041900" cy="3004003"/>
          </a:xfrm>
          <a:prstGeom prst="rect">
            <a:avLst/>
          </a:prstGeom>
        </p:spPr>
      </p:pic>
      <p:grpSp>
        <p:nvGrpSpPr>
          <p:cNvPr id="8" name="Group 7"/>
          <p:cNvGrpSpPr/>
          <p:nvPr/>
        </p:nvGrpSpPr>
        <p:grpSpPr>
          <a:xfrm>
            <a:off x="5775148" y="4308089"/>
            <a:ext cx="1997182" cy="544378"/>
            <a:chOff x="4205074" y="4722526"/>
            <a:chExt cx="1997182" cy="544378"/>
          </a:xfrm>
        </p:grpSpPr>
        <p:pic>
          <p:nvPicPr>
            <p:cNvPr id="9" name="Immagin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5074" y="4722526"/>
              <a:ext cx="818867" cy="544378"/>
            </a:xfrm>
            <a:prstGeom prst="rect">
              <a:avLst/>
            </a:prstGeom>
          </p:spPr>
        </p:pic>
        <p:pic>
          <p:nvPicPr>
            <p:cNvPr id="10"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5371725" y="4842803"/>
              <a:ext cx="830531" cy="424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642453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2"/>
          <p:cNvSpPr>
            <a:spLocks noGrp="1"/>
          </p:cNvSpPr>
          <p:nvPr>
            <p:ph type="title"/>
          </p:nvPr>
        </p:nvSpPr>
        <p:spPr>
          <a:xfrm>
            <a:off x="428596" y="137652"/>
            <a:ext cx="8301038" cy="915084"/>
          </a:xfrm>
        </p:spPr>
        <p:txBody>
          <a:bodyPr>
            <a:normAutofit/>
          </a:bodyPr>
          <a:lstStyle/>
          <a:p>
            <a:r>
              <a:rPr lang="en-US" sz="2400" dirty="0" smtClean="0"/>
              <a:t>Greece – The Gateway to Europe</a:t>
            </a:r>
            <a:br>
              <a:rPr lang="en-US" sz="2400" dirty="0" smtClean="0"/>
            </a:br>
            <a:r>
              <a:rPr lang="en-US" sz="1800" dirty="0" smtClean="0"/>
              <a:t>A panoramic view of the area</a:t>
            </a:r>
            <a:endParaRPr lang="el-GR" sz="1800" dirty="0"/>
          </a:p>
        </p:txBody>
      </p:sp>
      <p:pic>
        <p:nvPicPr>
          <p:cNvPr id="1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340" y="1168400"/>
            <a:ext cx="7158756" cy="4946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1" name="Rectangular Callout 140"/>
          <p:cNvSpPr/>
          <p:nvPr/>
        </p:nvSpPr>
        <p:spPr>
          <a:xfrm rot="10800000" flipH="1">
            <a:off x="3235364" y="3210271"/>
            <a:ext cx="264876" cy="194728"/>
          </a:xfrm>
          <a:prstGeom prst="wedgeRectCallout">
            <a:avLst>
              <a:gd name="adj1" fmla="val -50796"/>
              <a:gd name="adj2" fmla="val 107544"/>
            </a:avLst>
          </a:prstGeom>
          <a:solidFill>
            <a:srgbClr val="B381D9"/>
          </a:solidFill>
          <a:ln w="12700">
            <a:solidFill>
              <a:srgbClr val="BC8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p>
        </p:txBody>
      </p:sp>
      <p:grpSp>
        <p:nvGrpSpPr>
          <p:cNvPr id="142" name="Group 141"/>
          <p:cNvGrpSpPr/>
          <p:nvPr/>
        </p:nvGrpSpPr>
        <p:grpSpPr>
          <a:xfrm>
            <a:off x="3050636" y="3240666"/>
            <a:ext cx="631717" cy="234186"/>
            <a:chOff x="8342098" y="2618814"/>
            <a:chExt cx="641975" cy="227826"/>
          </a:xfrm>
        </p:grpSpPr>
        <p:pic>
          <p:nvPicPr>
            <p:cNvPr id="143" name="Picture 142"/>
            <p:cNvPicPr>
              <a:picLocks noChangeAspect="1"/>
            </p:cNvPicPr>
            <p:nvPr/>
          </p:nvPicPr>
          <p:blipFill>
            <a:blip r:embed="rId5">
              <a:duotone>
                <a:prstClr val="black"/>
                <a:srgbClr val="9A57CD">
                  <a:tint val="45000"/>
                  <a:satMod val="400000"/>
                </a:srgbClr>
              </a:duotone>
              <a:extLst>
                <a:ext uri="{28A0092B-C50C-407E-A947-70E740481C1C}">
                  <a14:useLocalDpi xmlns:a14="http://schemas.microsoft.com/office/drawing/2010/main" val="0"/>
                </a:ext>
              </a:extLst>
            </a:blip>
            <a:stretch>
              <a:fillRect/>
            </a:stretch>
          </p:blipFill>
          <p:spPr>
            <a:xfrm>
              <a:off x="8537085" y="2618814"/>
              <a:ext cx="252000" cy="82175"/>
            </a:xfrm>
            <a:prstGeom prst="rect">
              <a:avLst/>
            </a:prstGeom>
            <a:ln>
              <a:noFill/>
            </a:ln>
            <a:effectLst>
              <a:outerShdw blurRad="292100" dist="139700" dir="2700000" algn="tl" rotWithShape="0">
                <a:srgbClr val="333333">
                  <a:alpha val="65000"/>
                </a:srgbClr>
              </a:outerShdw>
            </a:effectLst>
          </p:spPr>
        </p:pic>
        <p:sp>
          <p:nvSpPr>
            <p:cNvPr id="144" name="TextBox 143"/>
            <p:cNvSpPr txBox="1"/>
            <p:nvPr/>
          </p:nvSpPr>
          <p:spPr>
            <a:xfrm>
              <a:off x="8342098" y="2652020"/>
              <a:ext cx="641975" cy="194620"/>
            </a:xfrm>
            <a:prstGeom prst="rect">
              <a:avLst/>
            </a:prstGeom>
            <a:noFill/>
          </p:spPr>
          <p:txBody>
            <a:bodyPr vert="horz" wrap="square" rtlCol="0">
              <a:spAutoFit/>
            </a:bodyPr>
            <a:lstStyle/>
            <a:p>
              <a:pPr algn="ctr"/>
              <a:r>
                <a:rPr lang="en-US" sz="700" dirty="0" smtClean="0">
                  <a:latin typeface="Calibri Light" panose="020F0302020204030204" pitchFamily="34" charset="0"/>
                </a:rPr>
                <a:t>LNG</a:t>
              </a:r>
              <a:endParaRPr lang="el-GR" sz="700" dirty="0">
                <a:latin typeface="Calibri Light" panose="020F0302020204030204" pitchFamily="34" charset="0"/>
              </a:endParaRPr>
            </a:p>
          </p:txBody>
        </p:sp>
      </p:grpSp>
      <p:sp>
        <p:nvSpPr>
          <p:cNvPr id="145" name="Rectangular Callout 144"/>
          <p:cNvSpPr/>
          <p:nvPr/>
        </p:nvSpPr>
        <p:spPr>
          <a:xfrm rot="10800000" flipH="1">
            <a:off x="3238934" y="3525027"/>
            <a:ext cx="255119" cy="194728"/>
          </a:xfrm>
          <a:prstGeom prst="wedgeRectCallout">
            <a:avLst>
              <a:gd name="adj1" fmla="val -122480"/>
              <a:gd name="adj2" fmla="val 33400"/>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p>
        </p:txBody>
      </p:sp>
      <p:pic>
        <p:nvPicPr>
          <p:cNvPr id="146" name="Picture 145"/>
          <p:cNvPicPr>
            <a:picLocks noChangeAspect="1"/>
          </p:cNvPicPr>
          <p:nvPr/>
        </p:nvPicPr>
        <p:blipFill>
          <a:blip r:embed="rId5">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a:off x="3235363" y="3541132"/>
            <a:ext cx="247973" cy="84469"/>
          </a:xfrm>
          <a:prstGeom prst="rect">
            <a:avLst/>
          </a:prstGeom>
          <a:ln>
            <a:noFill/>
          </a:ln>
          <a:effectLst>
            <a:outerShdw blurRad="292100" dist="139700" dir="2700000" algn="tl" rotWithShape="0">
              <a:srgbClr val="333333">
                <a:alpha val="65000"/>
              </a:srgbClr>
            </a:outerShdw>
          </a:effectLst>
        </p:spPr>
      </p:pic>
      <p:sp>
        <p:nvSpPr>
          <p:cNvPr id="147" name="TextBox 146"/>
          <p:cNvSpPr txBox="1"/>
          <p:nvPr/>
        </p:nvSpPr>
        <p:spPr>
          <a:xfrm>
            <a:off x="3043490" y="3583365"/>
            <a:ext cx="631717" cy="200053"/>
          </a:xfrm>
          <a:prstGeom prst="rect">
            <a:avLst/>
          </a:prstGeom>
          <a:noFill/>
        </p:spPr>
        <p:txBody>
          <a:bodyPr vert="horz" wrap="square" rtlCol="0">
            <a:spAutoFit/>
          </a:bodyPr>
          <a:lstStyle/>
          <a:p>
            <a:pPr algn="ctr"/>
            <a:r>
              <a:rPr lang="en-US" sz="700" dirty="0" smtClean="0">
                <a:latin typeface="Calibri Light" panose="020F0302020204030204" pitchFamily="34" charset="0"/>
              </a:rPr>
              <a:t>LNG</a:t>
            </a:r>
            <a:endParaRPr lang="el-GR" sz="700" dirty="0">
              <a:latin typeface="Calibri Light" panose="020F0302020204030204" pitchFamily="34" charset="0"/>
            </a:endParaRPr>
          </a:p>
        </p:txBody>
      </p:sp>
      <p:sp>
        <p:nvSpPr>
          <p:cNvPr id="148" name="TextBox 147"/>
          <p:cNvSpPr txBox="1"/>
          <p:nvPr/>
        </p:nvSpPr>
        <p:spPr>
          <a:xfrm>
            <a:off x="899592" y="5733256"/>
            <a:ext cx="7214504" cy="381646"/>
          </a:xfrm>
          <a:prstGeom prst="rect">
            <a:avLst/>
          </a:prstGeom>
          <a:solidFill>
            <a:schemeClr val="bg1"/>
          </a:solidFill>
        </p:spPr>
        <p:txBody>
          <a:bodyPr wrap="square" rtlCol="0">
            <a:spAutoFit/>
          </a:bodyPr>
          <a:lstStyle/>
          <a:p>
            <a:endParaRPr lang="el-GR" dirty="0"/>
          </a:p>
        </p:txBody>
      </p:sp>
      <p:cxnSp>
        <p:nvCxnSpPr>
          <p:cNvPr id="149" name="Straight Connector 148"/>
          <p:cNvCxnSpPr/>
          <p:nvPr/>
        </p:nvCxnSpPr>
        <p:spPr>
          <a:xfrm>
            <a:off x="4259920" y="5841944"/>
            <a:ext cx="493848" cy="0"/>
          </a:xfrm>
          <a:prstGeom prst="line">
            <a:avLst/>
          </a:prstGeom>
          <a:ln w="28575">
            <a:solidFill>
              <a:srgbClr val="34802B"/>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4259920" y="5985191"/>
            <a:ext cx="493848" cy="0"/>
          </a:xfrm>
          <a:prstGeom prst="line">
            <a:avLst/>
          </a:prstGeom>
          <a:ln w="28575">
            <a:solidFill>
              <a:srgbClr val="6BCEF7"/>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2850095" y="5863931"/>
            <a:ext cx="493848" cy="0"/>
          </a:xfrm>
          <a:prstGeom prst="line">
            <a:avLst/>
          </a:prstGeom>
          <a:ln w="28575">
            <a:solidFill>
              <a:srgbClr val="5C2F85"/>
            </a:solidFill>
            <a:prstDash val="sys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043608" y="5825015"/>
            <a:ext cx="493848" cy="0"/>
          </a:xfrm>
          <a:prstGeom prst="line">
            <a:avLst/>
          </a:prstGeom>
          <a:ln w="28575">
            <a:solidFill>
              <a:srgbClr val="E18C18"/>
            </a:solidFill>
            <a:prstDash val="sysDash"/>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043608" y="5987491"/>
            <a:ext cx="493848" cy="0"/>
          </a:xfrm>
          <a:prstGeom prst="line">
            <a:avLst/>
          </a:prstGeom>
          <a:ln w="28575">
            <a:solidFill>
              <a:srgbClr val="BB1C41"/>
            </a:solidFill>
            <a:prstDash val="sysDash"/>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6156175" y="5752106"/>
            <a:ext cx="1052279" cy="343946"/>
          </a:xfrm>
          <a:prstGeom prst="rect">
            <a:avLst/>
          </a:prstGeom>
          <a:solidFill>
            <a:schemeClr val="bg1"/>
          </a:solidFill>
        </p:spPr>
        <p:txBody>
          <a:bodyPr wrap="none" lIns="0" tIns="0" rIns="0" bIns="0" rtlCol="0">
            <a:noAutofit/>
          </a:bodyPr>
          <a:lstStyle/>
          <a:p>
            <a:pPr>
              <a:spcBef>
                <a:spcPts val="0"/>
              </a:spcBef>
            </a:pPr>
            <a:r>
              <a:rPr lang="en-GB" sz="800" dirty="0" smtClean="0">
                <a:latin typeface="+mn-lt"/>
              </a:rPr>
              <a:t>Other Interconnectors</a:t>
            </a:r>
          </a:p>
          <a:p>
            <a:pPr>
              <a:spcBef>
                <a:spcPts val="0"/>
              </a:spcBef>
            </a:pPr>
            <a:r>
              <a:rPr lang="en-GB" sz="800" dirty="0" smtClean="0">
                <a:latin typeface="+mn-lt"/>
              </a:rPr>
              <a:t>LNG Terminal</a:t>
            </a:r>
          </a:p>
          <a:p>
            <a:r>
              <a:rPr lang="en-GB" sz="800" dirty="0" smtClean="0"/>
              <a:t>Planned LNG (FSRU)</a:t>
            </a:r>
            <a:endParaRPr lang="en-GB" sz="800" dirty="0"/>
          </a:p>
          <a:p>
            <a:pPr>
              <a:spcBef>
                <a:spcPts val="0"/>
              </a:spcBef>
            </a:pPr>
            <a:endParaRPr lang="en-GB" sz="800" dirty="0">
              <a:latin typeface="+mn-lt"/>
            </a:endParaRPr>
          </a:p>
        </p:txBody>
      </p:sp>
      <p:cxnSp>
        <p:nvCxnSpPr>
          <p:cNvPr id="155" name="Straight Connector 154"/>
          <p:cNvCxnSpPr/>
          <p:nvPr/>
        </p:nvCxnSpPr>
        <p:spPr>
          <a:xfrm>
            <a:off x="2853814" y="5985191"/>
            <a:ext cx="493848" cy="0"/>
          </a:xfrm>
          <a:prstGeom prst="line">
            <a:avLst/>
          </a:prstGeom>
          <a:ln w="28575">
            <a:solidFill>
              <a:srgbClr val="CCFF33"/>
            </a:solidFill>
            <a:prstDash val="soli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5578850" y="5926862"/>
            <a:ext cx="493848" cy="0"/>
          </a:xfrm>
          <a:prstGeom prst="line">
            <a:avLst/>
          </a:prstGeom>
          <a:ln w="28575">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5578850" y="5841944"/>
            <a:ext cx="493848"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4860032" y="5788196"/>
            <a:ext cx="555622" cy="288033"/>
          </a:xfrm>
          <a:prstGeom prst="rect">
            <a:avLst/>
          </a:prstGeom>
          <a:solidFill>
            <a:schemeClr val="bg1"/>
          </a:solidFill>
        </p:spPr>
        <p:txBody>
          <a:bodyPr wrap="none" lIns="0" tIns="0" rIns="0" bIns="0" rtlCol="0">
            <a:noAutofit/>
          </a:bodyPr>
          <a:lstStyle/>
          <a:p>
            <a:pPr>
              <a:spcBef>
                <a:spcPts val="0"/>
              </a:spcBef>
            </a:pPr>
            <a:r>
              <a:rPr lang="en-GB" sz="800" dirty="0" smtClean="0">
                <a:latin typeface="+mn-lt"/>
              </a:rPr>
              <a:t>TAP</a:t>
            </a:r>
          </a:p>
          <a:p>
            <a:pPr>
              <a:spcBef>
                <a:spcPts val="0"/>
              </a:spcBef>
            </a:pPr>
            <a:r>
              <a:rPr lang="en-GB" sz="800" dirty="0" smtClean="0">
                <a:latin typeface="+mn-lt"/>
              </a:rPr>
              <a:t>SEP</a:t>
            </a:r>
          </a:p>
        </p:txBody>
      </p:sp>
      <p:cxnSp>
        <p:nvCxnSpPr>
          <p:cNvPr id="159" name="Straight Connector 158"/>
          <p:cNvCxnSpPr/>
          <p:nvPr/>
        </p:nvCxnSpPr>
        <p:spPr>
          <a:xfrm>
            <a:off x="5578850" y="6021288"/>
            <a:ext cx="493848" cy="0"/>
          </a:xfrm>
          <a:prstGeom prst="line">
            <a:avLst/>
          </a:prstGeom>
          <a:ln w="28575">
            <a:solidFill>
              <a:srgbClr val="BC8EDE"/>
            </a:solidFill>
            <a:prstDash val="solid"/>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1619672" y="5782845"/>
            <a:ext cx="742372" cy="288033"/>
          </a:xfrm>
          <a:prstGeom prst="rect">
            <a:avLst/>
          </a:prstGeom>
          <a:solidFill>
            <a:schemeClr val="bg1"/>
          </a:solidFill>
        </p:spPr>
        <p:txBody>
          <a:bodyPr wrap="none" lIns="0" tIns="0" rIns="0" bIns="0" rtlCol="0">
            <a:noAutofit/>
          </a:bodyPr>
          <a:lstStyle/>
          <a:p>
            <a:pPr>
              <a:spcBef>
                <a:spcPts val="0"/>
              </a:spcBef>
            </a:pPr>
            <a:r>
              <a:rPr lang="en-GB" sz="800" dirty="0" smtClean="0">
                <a:latin typeface="+mn-lt"/>
              </a:rPr>
              <a:t>IGI Poseidon</a:t>
            </a:r>
            <a:br>
              <a:rPr lang="en-GB" sz="800" dirty="0" smtClean="0">
                <a:latin typeface="+mn-lt"/>
              </a:rPr>
            </a:br>
            <a:r>
              <a:rPr lang="en-GB" sz="800" dirty="0">
                <a:latin typeface="+mn-lt"/>
              </a:rPr>
              <a:t>IGI Onshore</a:t>
            </a:r>
          </a:p>
        </p:txBody>
      </p:sp>
      <p:grpSp>
        <p:nvGrpSpPr>
          <p:cNvPr id="161" name="Group 160"/>
          <p:cNvGrpSpPr/>
          <p:nvPr/>
        </p:nvGrpSpPr>
        <p:grpSpPr>
          <a:xfrm>
            <a:off x="2179212" y="5801514"/>
            <a:ext cx="341979" cy="250695"/>
            <a:chOff x="4003404" y="5774359"/>
            <a:chExt cx="341979" cy="250695"/>
          </a:xfrm>
        </p:grpSpPr>
        <p:sp>
          <p:nvSpPr>
            <p:cNvPr id="162" name="Right Brace 161"/>
            <p:cNvSpPr/>
            <p:nvPr>
              <p:custDataLst>
                <p:tags r:id="rId1"/>
              </p:custDataLst>
            </p:nvPr>
          </p:nvSpPr>
          <p:spPr bwMode="auto">
            <a:xfrm>
              <a:off x="4003404" y="5774359"/>
              <a:ext cx="124466" cy="250695"/>
            </a:xfrm>
            <a:prstGeom prst="rightBrace">
              <a:avLst/>
            </a:prstGeom>
            <a:noFill/>
            <a:ln w="6350" cap="flat" cmpd="sng" algn="ctr">
              <a:solidFill>
                <a:schemeClr val="tx1"/>
              </a:solidFill>
              <a:prstDash val="solid"/>
              <a:round/>
              <a:headEnd type="none" w="med" len="med"/>
              <a:tailEnd type="none" w="med" len="med"/>
            </a:ln>
            <a:effectLst/>
          </p:spPr>
          <p:txBody>
            <a:bodyPr rtlCol="0" anchor="ctr"/>
            <a:lstStyle/>
            <a:p>
              <a:pPr algn="ctr"/>
              <a:endParaRPr lang="en-GB" dirty="0"/>
            </a:p>
          </p:txBody>
        </p:sp>
        <p:sp>
          <p:nvSpPr>
            <p:cNvPr id="163" name="TextBox 162"/>
            <p:cNvSpPr txBox="1"/>
            <p:nvPr/>
          </p:nvSpPr>
          <p:spPr>
            <a:xfrm>
              <a:off x="4164564" y="5836776"/>
              <a:ext cx="180819" cy="125860"/>
            </a:xfrm>
            <a:prstGeom prst="rect">
              <a:avLst/>
            </a:prstGeom>
            <a:noFill/>
          </p:spPr>
          <p:txBody>
            <a:bodyPr wrap="none" lIns="0" tIns="0" rIns="0" bIns="0" rtlCol="0">
              <a:noAutofit/>
            </a:bodyPr>
            <a:lstStyle/>
            <a:p>
              <a:pPr>
                <a:spcBef>
                  <a:spcPts val="0"/>
                </a:spcBef>
              </a:pPr>
              <a:r>
                <a:rPr lang="en-GB" sz="800" dirty="0" smtClean="0">
                  <a:latin typeface="+mn-lt"/>
                </a:rPr>
                <a:t>IGI</a:t>
              </a:r>
            </a:p>
          </p:txBody>
        </p:sp>
      </p:grpSp>
      <p:sp>
        <p:nvSpPr>
          <p:cNvPr id="164" name="TextBox 163"/>
          <p:cNvSpPr txBox="1"/>
          <p:nvPr/>
        </p:nvSpPr>
        <p:spPr>
          <a:xfrm>
            <a:off x="3483336" y="5817480"/>
            <a:ext cx="587834" cy="92901"/>
          </a:xfrm>
          <a:prstGeom prst="rect">
            <a:avLst/>
          </a:prstGeom>
          <a:solidFill>
            <a:schemeClr val="bg1"/>
          </a:solidFill>
        </p:spPr>
        <p:txBody>
          <a:bodyPr wrap="none" lIns="0" tIns="0" rIns="0" bIns="0" rtlCol="0">
            <a:noAutofit/>
          </a:bodyPr>
          <a:lstStyle/>
          <a:p>
            <a:pPr>
              <a:spcBef>
                <a:spcPts val="0"/>
              </a:spcBef>
            </a:pPr>
            <a:r>
              <a:rPr lang="en-GB" sz="800" dirty="0" smtClean="0">
                <a:latin typeface="+mn-lt"/>
              </a:rPr>
              <a:t>East Med</a:t>
            </a:r>
          </a:p>
        </p:txBody>
      </p:sp>
      <p:sp>
        <p:nvSpPr>
          <p:cNvPr id="165" name="TextBox 164"/>
          <p:cNvSpPr txBox="1"/>
          <p:nvPr/>
        </p:nvSpPr>
        <p:spPr>
          <a:xfrm>
            <a:off x="3468213" y="5946340"/>
            <a:ext cx="536154" cy="124538"/>
          </a:xfrm>
          <a:prstGeom prst="rect">
            <a:avLst/>
          </a:prstGeom>
          <a:solidFill>
            <a:schemeClr val="bg1"/>
          </a:solidFill>
        </p:spPr>
        <p:txBody>
          <a:bodyPr wrap="none" lIns="0" tIns="0" rIns="0" bIns="0" rtlCol="0">
            <a:noAutofit/>
          </a:bodyPr>
          <a:lstStyle/>
          <a:p>
            <a:pPr>
              <a:spcBef>
                <a:spcPts val="0"/>
              </a:spcBef>
            </a:pPr>
            <a:r>
              <a:rPr lang="en-GB" sz="800" dirty="0" smtClean="0">
                <a:latin typeface="+mn-lt"/>
              </a:rPr>
              <a:t>IGB</a:t>
            </a:r>
          </a:p>
        </p:txBody>
      </p:sp>
    </p:spTree>
    <p:extLst>
      <p:ext uri="{BB962C8B-B14F-4D97-AF65-F5344CB8AC3E}">
        <p14:creationId xmlns:p14="http://schemas.microsoft.com/office/powerpoint/2010/main" val="3647424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905953" y="1747827"/>
            <a:ext cx="4145062" cy="4640254"/>
            <a:chOff x="4851524" y="1331508"/>
            <a:chExt cx="4145062" cy="4640254"/>
          </a:xfrm>
        </p:grpSpPr>
        <p:grpSp>
          <p:nvGrpSpPr>
            <p:cNvPr id="27" name="Group 26"/>
            <p:cNvGrpSpPr/>
            <p:nvPr/>
          </p:nvGrpSpPr>
          <p:grpSpPr>
            <a:xfrm>
              <a:off x="4886548" y="1331508"/>
              <a:ext cx="4110038" cy="4640254"/>
              <a:chOff x="5254549" y="1341567"/>
              <a:chExt cx="4110038" cy="4640254"/>
            </a:xfrm>
          </p:grpSpPr>
          <p:grpSp>
            <p:nvGrpSpPr>
              <p:cNvPr id="30" name="Group 29"/>
              <p:cNvGrpSpPr/>
              <p:nvPr/>
            </p:nvGrpSpPr>
            <p:grpSpPr>
              <a:xfrm>
                <a:off x="5254549" y="1341567"/>
                <a:ext cx="4110038" cy="4640254"/>
                <a:chOff x="5244158" y="1351958"/>
                <a:chExt cx="4110038" cy="4640254"/>
              </a:xfrm>
            </p:grpSpPr>
            <p:grpSp>
              <p:nvGrpSpPr>
                <p:cNvPr id="33" name="Group 32"/>
                <p:cNvGrpSpPr/>
                <p:nvPr/>
              </p:nvGrpSpPr>
              <p:grpSpPr>
                <a:xfrm>
                  <a:off x="5244158" y="1351958"/>
                  <a:ext cx="4110038" cy="4640254"/>
                  <a:chOff x="5279147" y="1801540"/>
                  <a:chExt cx="4110038" cy="4640254"/>
                </a:xfrm>
              </p:grpSpPr>
              <p:sp>
                <p:nvSpPr>
                  <p:cNvPr id="35" name="Freeform 215"/>
                  <p:cNvSpPr>
                    <a:spLocks/>
                  </p:cNvSpPr>
                  <p:nvPr/>
                </p:nvSpPr>
                <p:spPr bwMode="auto">
                  <a:xfrm>
                    <a:off x="5543363" y="1801540"/>
                    <a:ext cx="30853" cy="4025"/>
                  </a:xfrm>
                  <a:custGeom>
                    <a:avLst/>
                    <a:gdLst>
                      <a:gd name="T0" fmla="*/ 23 w 23"/>
                      <a:gd name="T1" fmla="*/ 0 h 3"/>
                      <a:gd name="T2" fmla="*/ 0 w 23"/>
                      <a:gd name="T3" fmla="*/ 0 h 3"/>
                      <a:gd name="T4" fmla="*/ 2 w 23"/>
                      <a:gd name="T5" fmla="*/ 3 h 3"/>
                      <a:gd name="T6" fmla="*/ 23 w 23"/>
                      <a:gd name="T7" fmla="*/ 0 h 3"/>
                    </a:gdLst>
                    <a:ahLst/>
                    <a:cxnLst>
                      <a:cxn ang="0">
                        <a:pos x="T0" y="T1"/>
                      </a:cxn>
                      <a:cxn ang="0">
                        <a:pos x="T2" y="T3"/>
                      </a:cxn>
                      <a:cxn ang="0">
                        <a:pos x="T4" y="T5"/>
                      </a:cxn>
                      <a:cxn ang="0">
                        <a:pos x="T6" y="T7"/>
                      </a:cxn>
                    </a:cxnLst>
                    <a:rect l="0" t="0" r="r" b="b"/>
                    <a:pathLst>
                      <a:path w="23" h="3">
                        <a:moveTo>
                          <a:pt x="23" y="0"/>
                        </a:moveTo>
                        <a:lnTo>
                          <a:pt x="0" y="0"/>
                        </a:lnTo>
                        <a:lnTo>
                          <a:pt x="2" y="3"/>
                        </a:lnTo>
                        <a:lnTo>
                          <a:pt x="23" y="0"/>
                        </a:lnTo>
                        <a:close/>
                      </a:path>
                    </a:pathLst>
                  </a:custGeom>
                  <a:solidFill>
                    <a:srgbClr val="BFCEE5"/>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15"/>
                  <p:cNvSpPr>
                    <a:spLocks/>
                  </p:cNvSpPr>
                  <p:nvPr/>
                </p:nvSpPr>
                <p:spPr bwMode="auto">
                  <a:xfrm>
                    <a:off x="5543363" y="1801540"/>
                    <a:ext cx="30853" cy="4025"/>
                  </a:xfrm>
                  <a:custGeom>
                    <a:avLst/>
                    <a:gdLst>
                      <a:gd name="T0" fmla="*/ 23 w 23"/>
                      <a:gd name="T1" fmla="*/ 0 h 3"/>
                      <a:gd name="T2" fmla="*/ 0 w 23"/>
                      <a:gd name="T3" fmla="*/ 0 h 3"/>
                      <a:gd name="T4" fmla="*/ 2 w 23"/>
                      <a:gd name="T5" fmla="*/ 3 h 3"/>
                      <a:gd name="T6" fmla="*/ 23 w 23"/>
                      <a:gd name="T7" fmla="*/ 0 h 3"/>
                    </a:gdLst>
                    <a:ahLst/>
                    <a:cxnLst>
                      <a:cxn ang="0">
                        <a:pos x="T0" y="T1"/>
                      </a:cxn>
                      <a:cxn ang="0">
                        <a:pos x="T2" y="T3"/>
                      </a:cxn>
                      <a:cxn ang="0">
                        <a:pos x="T4" y="T5"/>
                      </a:cxn>
                      <a:cxn ang="0">
                        <a:pos x="T6" y="T7"/>
                      </a:cxn>
                    </a:cxnLst>
                    <a:rect l="0" t="0" r="r" b="b"/>
                    <a:pathLst>
                      <a:path w="23" h="3">
                        <a:moveTo>
                          <a:pt x="23" y="0"/>
                        </a:moveTo>
                        <a:lnTo>
                          <a:pt x="0" y="0"/>
                        </a:lnTo>
                        <a:lnTo>
                          <a:pt x="2" y="3"/>
                        </a:lnTo>
                        <a:lnTo>
                          <a:pt x="23" y="0"/>
                        </a:lnTo>
                        <a:close/>
                      </a:path>
                    </a:pathLst>
                  </a:custGeom>
                  <a:solidFill>
                    <a:srgbClr val="BFCEE5"/>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37" name="Group 36"/>
                  <p:cNvGrpSpPr/>
                  <p:nvPr/>
                </p:nvGrpSpPr>
                <p:grpSpPr>
                  <a:xfrm>
                    <a:off x="5279147" y="1811004"/>
                    <a:ext cx="4110038" cy="3814266"/>
                    <a:chOff x="5365772" y="1779854"/>
                    <a:chExt cx="4110038" cy="3814266"/>
                  </a:xfrm>
                </p:grpSpPr>
                <p:sp>
                  <p:nvSpPr>
                    <p:cNvPr id="86" name="Freeform 59"/>
                    <p:cNvSpPr>
                      <a:spLocks/>
                    </p:cNvSpPr>
                    <p:nvPr/>
                  </p:nvSpPr>
                  <p:spPr bwMode="auto">
                    <a:xfrm>
                      <a:off x="8447966" y="5133731"/>
                      <a:ext cx="104390" cy="273021"/>
                    </a:xfrm>
                    <a:custGeom>
                      <a:avLst/>
                      <a:gdLst>
                        <a:gd name="T0" fmla="*/ 9 w 43"/>
                        <a:gd name="T1" fmla="*/ 32 h 112"/>
                        <a:gd name="T2" fmla="*/ 8 w 43"/>
                        <a:gd name="T3" fmla="*/ 66 h 112"/>
                        <a:gd name="T4" fmla="*/ 22 w 43"/>
                        <a:gd name="T5" fmla="*/ 76 h 112"/>
                        <a:gd name="T6" fmla="*/ 0 w 43"/>
                        <a:gd name="T7" fmla="*/ 105 h 112"/>
                        <a:gd name="T8" fmla="*/ 14 w 43"/>
                        <a:gd name="T9" fmla="*/ 112 h 112"/>
                        <a:gd name="T10" fmla="*/ 36 w 43"/>
                        <a:gd name="T11" fmla="*/ 106 h 112"/>
                        <a:gd name="T12" fmla="*/ 43 w 43"/>
                        <a:gd name="T13" fmla="*/ 103 h 112"/>
                        <a:gd name="T14" fmla="*/ 43 w 43"/>
                        <a:gd name="T15" fmla="*/ 57 h 112"/>
                        <a:gd name="T16" fmla="*/ 38 w 43"/>
                        <a:gd name="T17" fmla="*/ 9 h 112"/>
                        <a:gd name="T18" fmla="*/ 21 w 43"/>
                        <a:gd name="T19" fmla="*/ 0 h 112"/>
                        <a:gd name="T20" fmla="*/ 9 w 43"/>
                        <a:gd name="T21"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12">
                          <a:moveTo>
                            <a:pt x="9" y="32"/>
                          </a:moveTo>
                          <a:cubicBezTo>
                            <a:pt x="8" y="41"/>
                            <a:pt x="8" y="53"/>
                            <a:pt x="8" y="66"/>
                          </a:cubicBezTo>
                          <a:cubicBezTo>
                            <a:pt x="8" y="79"/>
                            <a:pt x="22" y="76"/>
                            <a:pt x="22" y="76"/>
                          </a:cubicBezTo>
                          <a:cubicBezTo>
                            <a:pt x="0" y="105"/>
                            <a:pt x="0" y="105"/>
                            <a:pt x="0" y="105"/>
                          </a:cubicBezTo>
                          <a:cubicBezTo>
                            <a:pt x="14" y="112"/>
                            <a:pt x="14" y="112"/>
                            <a:pt x="14" y="112"/>
                          </a:cubicBezTo>
                          <a:cubicBezTo>
                            <a:pt x="36" y="106"/>
                            <a:pt x="36" y="106"/>
                            <a:pt x="36" y="106"/>
                          </a:cubicBezTo>
                          <a:cubicBezTo>
                            <a:pt x="43" y="103"/>
                            <a:pt x="43" y="103"/>
                            <a:pt x="43" y="103"/>
                          </a:cubicBezTo>
                          <a:cubicBezTo>
                            <a:pt x="43" y="57"/>
                            <a:pt x="43" y="57"/>
                            <a:pt x="43" y="57"/>
                          </a:cubicBezTo>
                          <a:cubicBezTo>
                            <a:pt x="38" y="9"/>
                            <a:pt x="38" y="9"/>
                            <a:pt x="38" y="9"/>
                          </a:cubicBezTo>
                          <a:cubicBezTo>
                            <a:pt x="21" y="0"/>
                            <a:pt x="21" y="0"/>
                            <a:pt x="21" y="0"/>
                          </a:cubicBezTo>
                          <a:cubicBezTo>
                            <a:pt x="21" y="0"/>
                            <a:pt x="11" y="23"/>
                            <a:pt x="9" y="32"/>
                          </a:cubicBez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7" name="Freeform 60"/>
                    <p:cNvSpPr>
                      <a:spLocks/>
                    </p:cNvSpPr>
                    <p:nvPr/>
                  </p:nvSpPr>
                  <p:spPr bwMode="auto">
                    <a:xfrm>
                      <a:off x="8419861" y="5270241"/>
                      <a:ext cx="5353" cy="12045"/>
                    </a:xfrm>
                    <a:custGeom>
                      <a:avLst/>
                      <a:gdLst>
                        <a:gd name="T0" fmla="*/ 1 w 2"/>
                        <a:gd name="T1" fmla="*/ 4 h 5"/>
                        <a:gd name="T2" fmla="*/ 2 w 2"/>
                        <a:gd name="T3" fmla="*/ 0 h 5"/>
                        <a:gd name="T4" fmla="*/ 0 w 2"/>
                        <a:gd name="T5" fmla="*/ 5 h 5"/>
                        <a:gd name="T6" fmla="*/ 1 w 2"/>
                        <a:gd name="T7" fmla="*/ 4 h 5"/>
                      </a:gdLst>
                      <a:ahLst/>
                      <a:cxnLst>
                        <a:cxn ang="0">
                          <a:pos x="T0" y="T1"/>
                        </a:cxn>
                        <a:cxn ang="0">
                          <a:pos x="T2" y="T3"/>
                        </a:cxn>
                        <a:cxn ang="0">
                          <a:pos x="T4" y="T5"/>
                        </a:cxn>
                        <a:cxn ang="0">
                          <a:pos x="T6" y="T7"/>
                        </a:cxn>
                      </a:cxnLst>
                      <a:rect l="0" t="0" r="r" b="b"/>
                      <a:pathLst>
                        <a:path w="2" h="5">
                          <a:moveTo>
                            <a:pt x="1" y="4"/>
                          </a:moveTo>
                          <a:cubicBezTo>
                            <a:pt x="2" y="0"/>
                            <a:pt x="2" y="0"/>
                            <a:pt x="2" y="0"/>
                          </a:cubicBezTo>
                          <a:cubicBezTo>
                            <a:pt x="1" y="2"/>
                            <a:pt x="1" y="3"/>
                            <a:pt x="0" y="5"/>
                          </a:cubicBezTo>
                          <a:lnTo>
                            <a:pt x="1" y="4"/>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8" name="Freeform 61"/>
                    <p:cNvSpPr>
                      <a:spLocks/>
                    </p:cNvSpPr>
                    <p:nvPr/>
                  </p:nvSpPr>
                  <p:spPr bwMode="auto">
                    <a:xfrm>
                      <a:off x="8354282" y="5023987"/>
                      <a:ext cx="202089" cy="570132"/>
                    </a:xfrm>
                    <a:custGeom>
                      <a:avLst/>
                      <a:gdLst>
                        <a:gd name="T0" fmla="*/ 75 w 83"/>
                        <a:gd name="T1" fmla="*/ 151 h 234"/>
                        <a:gd name="T2" fmla="*/ 74 w 83"/>
                        <a:gd name="T3" fmla="*/ 151 h 234"/>
                        <a:gd name="T4" fmla="*/ 52 w 83"/>
                        <a:gd name="T5" fmla="*/ 157 h 234"/>
                        <a:gd name="T6" fmla="*/ 38 w 83"/>
                        <a:gd name="T7" fmla="*/ 150 h 234"/>
                        <a:gd name="T8" fmla="*/ 60 w 83"/>
                        <a:gd name="T9" fmla="*/ 121 h 234"/>
                        <a:gd name="T10" fmla="*/ 46 w 83"/>
                        <a:gd name="T11" fmla="*/ 111 h 234"/>
                        <a:gd name="T12" fmla="*/ 47 w 83"/>
                        <a:gd name="T13" fmla="*/ 77 h 234"/>
                        <a:gd name="T14" fmla="*/ 59 w 83"/>
                        <a:gd name="T15" fmla="*/ 45 h 234"/>
                        <a:gd name="T16" fmla="*/ 76 w 83"/>
                        <a:gd name="T17" fmla="*/ 54 h 234"/>
                        <a:gd name="T18" fmla="*/ 83 w 83"/>
                        <a:gd name="T19" fmla="*/ 45 h 234"/>
                        <a:gd name="T20" fmla="*/ 72 w 83"/>
                        <a:gd name="T21" fmla="*/ 42 h 234"/>
                        <a:gd name="T22" fmla="*/ 70 w 83"/>
                        <a:gd name="T23" fmla="*/ 0 h 234"/>
                        <a:gd name="T24" fmla="*/ 69 w 83"/>
                        <a:gd name="T25" fmla="*/ 0 h 234"/>
                        <a:gd name="T26" fmla="*/ 62 w 83"/>
                        <a:gd name="T27" fmla="*/ 13 h 234"/>
                        <a:gd name="T28" fmla="*/ 49 w 83"/>
                        <a:gd name="T29" fmla="*/ 11 h 234"/>
                        <a:gd name="T30" fmla="*/ 46 w 83"/>
                        <a:gd name="T31" fmla="*/ 7 h 234"/>
                        <a:gd name="T32" fmla="*/ 44 w 83"/>
                        <a:gd name="T33" fmla="*/ 21 h 234"/>
                        <a:gd name="T34" fmla="*/ 37 w 83"/>
                        <a:gd name="T35" fmla="*/ 42 h 234"/>
                        <a:gd name="T36" fmla="*/ 29 w 83"/>
                        <a:gd name="T37" fmla="*/ 101 h 234"/>
                        <a:gd name="T38" fmla="*/ 28 w 83"/>
                        <a:gd name="T39" fmla="*/ 105 h 234"/>
                        <a:gd name="T40" fmla="*/ 27 w 83"/>
                        <a:gd name="T41" fmla="*/ 106 h 234"/>
                        <a:gd name="T42" fmla="*/ 0 w 83"/>
                        <a:gd name="T43" fmla="*/ 147 h 234"/>
                        <a:gd name="T44" fmla="*/ 41 w 83"/>
                        <a:gd name="T45" fmla="*/ 186 h 234"/>
                        <a:gd name="T46" fmla="*/ 41 w 83"/>
                        <a:gd name="T47" fmla="*/ 234 h 234"/>
                        <a:gd name="T48" fmla="*/ 64 w 83"/>
                        <a:gd name="T49" fmla="*/ 234 h 234"/>
                        <a:gd name="T50" fmla="*/ 79 w 83"/>
                        <a:gd name="T51" fmla="*/ 189 h 234"/>
                        <a:gd name="T52" fmla="*/ 75 w 83"/>
                        <a:gd name="T53" fmla="*/ 15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234">
                          <a:moveTo>
                            <a:pt x="75" y="151"/>
                          </a:moveTo>
                          <a:cubicBezTo>
                            <a:pt x="74" y="151"/>
                            <a:pt x="74" y="151"/>
                            <a:pt x="74" y="151"/>
                          </a:cubicBezTo>
                          <a:cubicBezTo>
                            <a:pt x="52" y="157"/>
                            <a:pt x="52" y="157"/>
                            <a:pt x="52" y="157"/>
                          </a:cubicBezTo>
                          <a:cubicBezTo>
                            <a:pt x="38" y="150"/>
                            <a:pt x="38" y="150"/>
                            <a:pt x="38" y="150"/>
                          </a:cubicBezTo>
                          <a:cubicBezTo>
                            <a:pt x="60" y="121"/>
                            <a:pt x="60" y="121"/>
                            <a:pt x="60" y="121"/>
                          </a:cubicBezTo>
                          <a:cubicBezTo>
                            <a:pt x="60" y="121"/>
                            <a:pt x="46" y="124"/>
                            <a:pt x="46" y="111"/>
                          </a:cubicBezTo>
                          <a:cubicBezTo>
                            <a:pt x="46" y="98"/>
                            <a:pt x="46" y="86"/>
                            <a:pt x="47" y="77"/>
                          </a:cubicBezTo>
                          <a:cubicBezTo>
                            <a:pt x="49" y="68"/>
                            <a:pt x="59" y="45"/>
                            <a:pt x="59" y="45"/>
                          </a:cubicBezTo>
                          <a:cubicBezTo>
                            <a:pt x="76" y="54"/>
                            <a:pt x="76" y="54"/>
                            <a:pt x="76" y="54"/>
                          </a:cubicBezTo>
                          <a:cubicBezTo>
                            <a:pt x="83" y="45"/>
                            <a:pt x="83" y="45"/>
                            <a:pt x="83" y="45"/>
                          </a:cubicBezTo>
                          <a:cubicBezTo>
                            <a:pt x="72" y="42"/>
                            <a:pt x="72" y="42"/>
                            <a:pt x="72" y="42"/>
                          </a:cubicBezTo>
                          <a:cubicBezTo>
                            <a:pt x="70" y="0"/>
                            <a:pt x="70" y="0"/>
                            <a:pt x="70" y="0"/>
                          </a:cubicBezTo>
                          <a:cubicBezTo>
                            <a:pt x="69" y="0"/>
                            <a:pt x="69" y="0"/>
                            <a:pt x="69" y="0"/>
                          </a:cubicBezTo>
                          <a:cubicBezTo>
                            <a:pt x="62" y="13"/>
                            <a:pt x="62" y="13"/>
                            <a:pt x="62" y="13"/>
                          </a:cubicBezTo>
                          <a:cubicBezTo>
                            <a:pt x="49" y="11"/>
                            <a:pt x="49" y="11"/>
                            <a:pt x="49" y="11"/>
                          </a:cubicBezTo>
                          <a:cubicBezTo>
                            <a:pt x="46" y="7"/>
                            <a:pt x="46" y="7"/>
                            <a:pt x="46" y="7"/>
                          </a:cubicBezTo>
                          <a:cubicBezTo>
                            <a:pt x="44" y="21"/>
                            <a:pt x="44" y="21"/>
                            <a:pt x="44" y="21"/>
                          </a:cubicBezTo>
                          <a:cubicBezTo>
                            <a:pt x="37" y="42"/>
                            <a:pt x="37" y="42"/>
                            <a:pt x="37" y="42"/>
                          </a:cubicBezTo>
                          <a:cubicBezTo>
                            <a:pt x="29" y="101"/>
                            <a:pt x="29" y="101"/>
                            <a:pt x="29" y="101"/>
                          </a:cubicBezTo>
                          <a:cubicBezTo>
                            <a:pt x="28" y="105"/>
                            <a:pt x="28" y="105"/>
                            <a:pt x="28" y="105"/>
                          </a:cubicBezTo>
                          <a:cubicBezTo>
                            <a:pt x="27" y="106"/>
                            <a:pt x="27" y="106"/>
                            <a:pt x="27" y="106"/>
                          </a:cubicBezTo>
                          <a:cubicBezTo>
                            <a:pt x="0" y="147"/>
                            <a:pt x="0" y="147"/>
                            <a:pt x="0" y="147"/>
                          </a:cubicBezTo>
                          <a:cubicBezTo>
                            <a:pt x="41" y="186"/>
                            <a:pt x="41" y="186"/>
                            <a:pt x="41" y="186"/>
                          </a:cubicBezTo>
                          <a:cubicBezTo>
                            <a:pt x="41" y="234"/>
                            <a:pt x="41" y="234"/>
                            <a:pt x="41" y="234"/>
                          </a:cubicBezTo>
                          <a:cubicBezTo>
                            <a:pt x="64" y="234"/>
                            <a:pt x="64" y="234"/>
                            <a:pt x="64" y="234"/>
                          </a:cubicBezTo>
                          <a:cubicBezTo>
                            <a:pt x="79" y="189"/>
                            <a:pt x="79" y="189"/>
                            <a:pt x="79" y="189"/>
                          </a:cubicBezTo>
                          <a:lnTo>
                            <a:pt x="75" y="151"/>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9" name="Freeform 62"/>
                    <p:cNvSpPr>
                      <a:spLocks/>
                    </p:cNvSpPr>
                    <p:nvPr/>
                  </p:nvSpPr>
                  <p:spPr bwMode="auto">
                    <a:xfrm>
                      <a:off x="8923077" y="4168789"/>
                      <a:ext cx="552733" cy="1318264"/>
                    </a:xfrm>
                    <a:custGeom>
                      <a:avLst/>
                      <a:gdLst>
                        <a:gd name="T0" fmla="*/ 180 w 227"/>
                        <a:gd name="T1" fmla="*/ 0 h 541"/>
                        <a:gd name="T2" fmla="*/ 166 w 227"/>
                        <a:gd name="T3" fmla="*/ 20 h 541"/>
                        <a:gd name="T4" fmla="*/ 163 w 227"/>
                        <a:gd name="T5" fmla="*/ 17 h 541"/>
                        <a:gd name="T6" fmla="*/ 141 w 227"/>
                        <a:gd name="T7" fmla="*/ 55 h 541"/>
                        <a:gd name="T8" fmla="*/ 114 w 227"/>
                        <a:gd name="T9" fmla="*/ 62 h 541"/>
                        <a:gd name="T10" fmla="*/ 113 w 227"/>
                        <a:gd name="T11" fmla="*/ 98 h 541"/>
                        <a:gd name="T12" fmla="*/ 120 w 227"/>
                        <a:gd name="T13" fmla="*/ 130 h 541"/>
                        <a:gd name="T14" fmla="*/ 120 w 227"/>
                        <a:gd name="T15" fmla="*/ 170 h 541"/>
                        <a:gd name="T16" fmla="*/ 120 w 227"/>
                        <a:gd name="T17" fmla="*/ 219 h 541"/>
                        <a:gd name="T18" fmla="*/ 93 w 227"/>
                        <a:gd name="T19" fmla="*/ 242 h 541"/>
                        <a:gd name="T20" fmla="*/ 64 w 227"/>
                        <a:gd name="T21" fmla="*/ 267 h 541"/>
                        <a:gd name="T22" fmla="*/ 34 w 227"/>
                        <a:gd name="T23" fmla="*/ 286 h 541"/>
                        <a:gd name="T24" fmla="*/ 0 w 227"/>
                        <a:gd name="T25" fmla="*/ 351 h 541"/>
                        <a:gd name="T26" fmla="*/ 13 w 227"/>
                        <a:gd name="T27" fmla="*/ 380 h 541"/>
                        <a:gd name="T28" fmla="*/ 20 w 227"/>
                        <a:gd name="T29" fmla="*/ 415 h 541"/>
                        <a:gd name="T30" fmla="*/ 57 w 227"/>
                        <a:gd name="T31" fmla="*/ 424 h 541"/>
                        <a:gd name="T32" fmla="*/ 93 w 227"/>
                        <a:gd name="T33" fmla="*/ 446 h 541"/>
                        <a:gd name="T34" fmla="*/ 157 w 227"/>
                        <a:gd name="T35" fmla="*/ 485 h 541"/>
                        <a:gd name="T36" fmla="*/ 216 w 227"/>
                        <a:gd name="T37" fmla="*/ 541 h 541"/>
                        <a:gd name="T38" fmla="*/ 227 w 227"/>
                        <a:gd name="T39" fmla="*/ 540 h 541"/>
                        <a:gd name="T40" fmla="*/ 227 w 227"/>
                        <a:gd name="T41" fmla="*/ 10 h 541"/>
                        <a:gd name="T42" fmla="*/ 205 w 227"/>
                        <a:gd name="T43" fmla="*/ 0 h 541"/>
                        <a:gd name="T44" fmla="*/ 180 w 227"/>
                        <a:gd name="T45"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541">
                          <a:moveTo>
                            <a:pt x="180" y="0"/>
                          </a:moveTo>
                          <a:cubicBezTo>
                            <a:pt x="166" y="20"/>
                            <a:pt x="166" y="20"/>
                            <a:pt x="166" y="20"/>
                          </a:cubicBezTo>
                          <a:cubicBezTo>
                            <a:pt x="163" y="17"/>
                            <a:pt x="163" y="17"/>
                            <a:pt x="163" y="17"/>
                          </a:cubicBezTo>
                          <a:cubicBezTo>
                            <a:pt x="141" y="55"/>
                            <a:pt x="141" y="55"/>
                            <a:pt x="141" y="55"/>
                          </a:cubicBezTo>
                          <a:cubicBezTo>
                            <a:pt x="114" y="62"/>
                            <a:pt x="114" y="62"/>
                            <a:pt x="114" y="62"/>
                          </a:cubicBezTo>
                          <a:cubicBezTo>
                            <a:pt x="113" y="98"/>
                            <a:pt x="113" y="98"/>
                            <a:pt x="113" y="98"/>
                          </a:cubicBezTo>
                          <a:cubicBezTo>
                            <a:pt x="113" y="98"/>
                            <a:pt x="120" y="127"/>
                            <a:pt x="120" y="130"/>
                          </a:cubicBezTo>
                          <a:cubicBezTo>
                            <a:pt x="120" y="133"/>
                            <a:pt x="120" y="166"/>
                            <a:pt x="120" y="170"/>
                          </a:cubicBezTo>
                          <a:cubicBezTo>
                            <a:pt x="120" y="173"/>
                            <a:pt x="120" y="219"/>
                            <a:pt x="120" y="219"/>
                          </a:cubicBezTo>
                          <a:cubicBezTo>
                            <a:pt x="93" y="242"/>
                            <a:pt x="93" y="242"/>
                            <a:pt x="93" y="242"/>
                          </a:cubicBezTo>
                          <a:cubicBezTo>
                            <a:pt x="64" y="267"/>
                            <a:pt x="64" y="267"/>
                            <a:pt x="64" y="267"/>
                          </a:cubicBezTo>
                          <a:cubicBezTo>
                            <a:pt x="34" y="286"/>
                            <a:pt x="34" y="286"/>
                            <a:pt x="34" y="286"/>
                          </a:cubicBezTo>
                          <a:cubicBezTo>
                            <a:pt x="0" y="351"/>
                            <a:pt x="0" y="351"/>
                            <a:pt x="0" y="351"/>
                          </a:cubicBezTo>
                          <a:cubicBezTo>
                            <a:pt x="13" y="380"/>
                            <a:pt x="13" y="380"/>
                            <a:pt x="13" y="380"/>
                          </a:cubicBezTo>
                          <a:cubicBezTo>
                            <a:pt x="20" y="415"/>
                            <a:pt x="20" y="415"/>
                            <a:pt x="20" y="415"/>
                          </a:cubicBezTo>
                          <a:cubicBezTo>
                            <a:pt x="57" y="424"/>
                            <a:pt x="57" y="424"/>
                            <a:pt x="57" y="424"/>
                          </a:cubicBezTo>
                          <a:cubicBezTo>
                            <a:pt x="93" y="446"/>
                            <a:pt x="93" y="446"/>
                            <a:pt x="93" y="446"/>
                          </a:cubicBezTo>
                          <a:cubicBezTo>
                            <a:pt x="157" y="485"/>
                            <a:pt x="157" y="485"/>
                            <a:pt x="157" y="485"/>
                          </a:cubicBezTo>
                          <a:cubicBezTo>
                            <a:pt x="216" y="541"/>
                            <a:pt x="216" y="541"/>
                            <a:pt x="216" y="541"/>
                          </a:cubicBezTo>
                          <a:cubicBezTo>
                            <a:pt x="227" y="540"/>
                            <a:pt x="227" y="540"/>
                            <a:pt x="227" y="540"/>
                          </a:cubicBezTo>
                          <a:cubicBezTo>
                            <a:pt x="227" y="10"/>
                            <a:pt x="227" y="10"/>
                            <a:pt x="227" y="10"/>
                          </a:cubicBezTo>
                          <a:cubicBezTo>
                            <a:pt x="205" y="0"/>
                            <a:pt x="205" y="0"/>
                            <a:pt x="205" y="0"/>
                          </a:cubicBezTo>
                          <a:lnTo>
                            <a:pt x="180" y="0"/>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0" name="Freeform 63"/>
                    <p:cNvSpPr>
                      <a:spLocks/>
                    </p:cNvSpPr>
                    <p:nvPr/>
                  </p:nvSpPr>
                  <p:spPr bwMode="auto">
                    <a:xfrm>
                      <a:off x="7164499" y="5294331"/>
                      <a:ext cx="1290159" cy="299788"/>
                    </a:xfrm>
                    <a:custGeom>
                      <a:avLst/>
                      <a:gdLst>
                        <a:gd name="T0" fmla="*/ 889 w 964"/>
                        <a:gd name="T1" fmla="*/ 65 h 224"/>
                        <a:gd name="T2" fmla="*/ 758 w 964"/>
                        <a:gd name="T3" fmla="*/ 73 h 224"/>
                        <a:gd name="T4" fmla="*/ 663 w 964"/>
                        <a:gd name="T5" fmla="*/ 22 h 224"/>
                        <a:gd name="T6" fmla="*/ 552 w 964"/>
                        <a:gd name="T7" fmla="*/ 18 h 224"/>
                        <a:gd name="T8" fmla="*/ 438 w 964"/>
                        <a:gd name="T9" fmla="*/ 100 h 224"/>
                        <a:gd name="T10" fmla="*/ 385 w 964"/>
                        <a:gd name="T11" fmla="*/ 96 h 224"/>
                        <a:gd name="T12" fmla="*/ 243 w 964"/>
                        <a:gd name="T13" fmla="*/ 42 h 224"/>
                        <a:gd name="T14" fmla="*/ 139 w 964"/>
                        <a:gd name="T15" fmla="*/ 2 h 224"/>
                        <a:gd name="T16" fmla="*/ 51 w 964"/>
                        <a:gd name="T17" fmla="*/ 2 h 224"/>
                        <a:gd name="T18" fmla="*/ 31 w 964"/>
                        <a:gd name="T19" fmla="*/ 0 h 224"/>
                        <a:gd name="T20" fmla="*/ 33 w 964"/>
                        <a:gd name="T21" fmla="*/ 9 h 224"/>
                        <a:gd name="T22" fmla="*/ 19 w 964"/>
                        <a:gd name="T23" fmla="*/ 47 h 224"/>
                        <a:gd name="T24" fmla="*/ 24 w 964"/>
                        <a:gd name="T25" fmla="*/ 104 h 224"/>
                        <a:gd name="T26" fmla="*/ 24 w 964"/>
                        <a:gd name="T27" fmla="*/ 147 h 224"/>
                        <a:gd name="T28" fmla="*/ 15 w 964"/>
                        <a:gd name="T29" fmla="*/ 198 h 224"/>
                        <a:gd name="T30" fmla="*/ 0 w 964"/>
                        <a:gd name="T31" fmla="*/ 224 h 224"/>
                        <a:gd name="T32" fmla="*/ 964 w 964"/>
                        <a:gd name="T33" fmla="*/ 224 h 224"/>
                        <a:gd name="T34" fmla="*/ 964 w 964"/>
                        <a:gd name="T35" fmla="*/ 136 h 224"/>
                        <a:gd name="T36" fmla="*/ 889 w 964"/>
                        <a:gd name="T37" fmla="*/ 6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4" h="224">
                          <a:moveTo>
                            <a:pt x="889" y="65"/>
                          </a:moveTo>
                          <a:lnTo>
                            <a:pt x="758" y="73"/>
                          </a:lnTo>
                          <a:lnTo>
                            <a:pt x="663" y="22"/>
                          </a:lnTo>
                          <a:lnTo>
                            <a:pt x="552" y="18"/>
                          </a:lnTo>
                          <a:lnTo>
                            <a:pt x="438" y="100"/>
                          </a:lnTo>
                          <a:lnTo>
                            <a:pt x="385" y="96"/>
                          </a:lnTo>
                          <a:lnTo>
                            <a:pt x="243" y="42"/>
                          </a:lnTo>
                          <a:lnTo>
                            <a:pt x="139" y="2"/>
                          </a:lnTo>
                          <a:lnTo>
                            <a:pt x="51" y="2"/>
                          </a:lnTo>
                          <a:lnTo>
                            <a:pt x="31" y="0"/>
                          </a:lnTo>
                          <a:lnTo>
                            <a:pt x="33" y="9"/>
                          </a:lnTo>
                          <a:lnTo>
                            <a:pt x="19" y="47"/>
                          </a:lnTo>
                          <a:lnTo>
                            <a:pt x="24" y="104"/>
                          </a:lnTo>
                          <a:lnTo>
                            <a:pt x="24" y="147"/>
                          </a:lnTo>
                          <a:lnTo>
                            <a:pt x="15" y="198"/>
                          </a:lnTo>
                          <a:lnTo>
                            <a:pt x="0" y="224"/>
                          </a:lnTo>
                          <a:lnTo>
                            <a:pt x="964" y="224"/>
                          </a:lnTo>
                          <a:lnTo>
                            <a:pt x="964" y="136"/>
                          </a:lnTo>
                          <a:lnTo>
                            <a:pt x="889" y="65"/>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1" name="Freeform 64"/>
                    <p:cNvSpPr>
                      <a:spLocks/>
                    </p:cNvSpPr>
                    <p:nvPr/>
                  </p:nvSpPr>
                  <p:spPr bwMode="auto">
                    <a:xfrm>
                      <a:off x="8461349" y="4709478"/>
                      <a:ext cx="171307" cy="345291"/>
                    </a:xfrm>
                    <a:custGeom>
                      <a:avLst/>
                      <a:gdLst>
                        <a:gd name="T0" fmla="*/ 71 w 128"/>
                        <a:gd name="T1" fmla="*/ 195 h 258"/>
                        <a:gd name="T2" fmla="*/ 79 w 128"/>
                        <a:gd name="T3" fmla="*/ 155 h 258"/>
                        <a:gd name="T4" fmla="*/ 110 w 128"/>
                        <a:gd name="T5" fmla="*/ 124 h 258"/>
                        <a:gd name="T6" fmla="*/ 128 w 128"/>
                        <a:gd name="T7" fmla="*/ 60 h 258"/>
                        <a:gd name="T8" fmla="*/ 112 w 128"/>
                        <a:gd name="T9" fmla="*/ 25 h 258"/>
                        <a:gd name="T10" fmla="*/ 119 w 128"/>
                        <a:gd name="T11" fmla="*/ 4 h 258"/>
                        <a:gd name="T12" fmla="*/ 104 w 128"/>
                        <a:gd name="T13" fmla="*/ 0 h 258"/>
                        <a:gd name="T14" fmla="*/ 64 w 128"/>
                        <a:gd name="T15" fmla="*/ 0 h 258"/>
                        <a:gd name="T16" fmla="*/ 71 w 128"/>
                        <a:gd name="T17" fmla="*/ 24 h 258"/>
                        <a:gd name="T18" fmla="*/ 48 w 128"/>
                        <a:gd name="T19" fmla="*/ 49 h 258"/>
                        <a:gd name="T20" fmla="*/ 37 w 128"/>
                        <a:gd name="T21" fmla="*/ 93 h 258"/>
                        <a:gd name="T22" fmla="*/ 31 w 128"/>
                        <a:gd name="T23" fmla="*/ 120 h 258"/>
                        <a:gd name="T24" fmla="*/ 26 w 128"/>
                        <a:gd name="T25" fmla="*/ 146 h 258"/>
                        <a:gd name="T26" fmla="*/ 19 w 128"/>
                        <a:gd name="T27" fmla="*/ 177 h 258"/>
                        <a:gd name="T28" fmla="*/ 8 w 128"/>
                        <a:gd name="T29" fmla="*/ 215 h 258"/>
                        <a:gd name="T30" fmla="*/ 0 w 128"/>
                        <a:gd name="T31" fmla="*/ 246 h 258"/>
                        <a:gd name="T32" fmla="*/ 4 w 128"/>
                        <a:gd name="T33" fmla="*/ 248 h 258"/>
                        <a:gd name="T34" fmla="*/ 10 w 128"/>
                        <a:gd name="T35" fmla="*/ 255 h 258"/>
                        <a:gd name="T36" fmla="*/ 33 w 128"/>
                        <a:gd name="T37" fmla="*/ 258 h 258"/>
                        <a:gd name="T38" fmla="*/ 46 w 128"/>
                        <a:gd name="T39" fmla="*/ 235 h 258"/>
                        <a:gd name="T40" fmla="*/ 48 w 128"/>
                        <a:gd name="T41" fmla="*/ 235 h 258"/>
                        <a:gd name="T42" fmla="*/ 48 w 128"/>
                        <a:gd name="T43" fmla="*/ 222 h 258"/>
                        <a:gd name="T44" fmla="*/ 71 w 128"/>
                        <a:gd name="T45" fmla="*/ 19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258">
                          <a:moveTo>
                            <a:pt x="71" y="195"/>
                          </a:moveTo>
                          <a:lnTo>
                            <a:pt x="79" y="155"/>
                          </a:lnTo>
                          <a:lnTo>
                            <a:pt x="110" y="124"/>
                          </a:lnTo>
                          <a:lnTo>
                            <a:pt x="128" y="60"/>
                          </a:lnTo>
                          <a:lnTo>
                            <a:pt x="112" y="25"/>
                          </a:lnTo>
                          <a:lnTo>
                            <a:pt x="119" y="4"/>
                          </a:lnTo>
                          <a:lnTo>
                            <a:pt x="104" y="0"/>
                          </a:lnTo>
                          <a:lnTo>
                            <a:pt x="64" y="0"/>
                          </a:lnTo>
                          <a:lnTo>
                            <a:pt x="71" y="24"/>
                          </a:lnTo>
                          <a:lnTo>
                            <a:pt x="48" y="49"/>
                          </a:lnTo>
                          <a:lnTo>
                            <a:pt x="37" y="93"/>
                          </a:lnTo>
                          <a:lnTo>
                            <a:pt x="31" y="120"/>
                          </a:lnTo>
                          <a:lnTo>
                            <a:pt x="26" y="146"/>
                          </a:lnTo>
                          <a:lnTo>
                            <a:pt x="19" y="177"/>
                          </a:lnTo>
                          <a:lnTo>
                            <a:pt x="8" y="215"/>
                          </a:lnTo>
                          <a:lnTo>
                            <a:pt x="0" y="246"/>
                          </a:lnTo>
                          <a:lnTo>
                            <a:pt x="4" y="248"/>
                          </a:lnTo>
                          <a:lnTo>
                            <a:pt x="10" y="255"/>
                          </a:lnTo>
                          <a:lnTo>
                            <a:pt x="33" y="258"/>
                          </a:lnTo>
                          <a:lnTo>
                            <a:pt x="46" y="235"/>
                          </a:lnTo>
                          <a:lnTo>
                            <a:pt x="48" y="235"/>
                          </a:lnTo>
                          <a:lnTo>
                            <a:pt x="48" y="222"/>
                          </a:lnTo>
                          <a:lnTo>
                            <a:pt x="71" y="195"/>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2" name="Freeform 65"/>
                    <p:cNvSpPr>
                      <a:spLocks/>
                    </p:cNvSpPr>
                    <p:nvPr/>
                  </p:nvSpPr>
                  <p:spPr bwMode="auto">
                    <a:xfrm>
                      <a:off x="8510868" y="4172804"/>
                      <a:ext cx="809695" cy="1038551"/>
                    </a:xfrm>
                    <a:custGeom>
                      <a:avLst/>
                      <a:gdLst>
                        <a:gd name="T0" fmla="*/ 8 w 332"/>
                        <a:gd name="T1" fmla="*/ 157 h 426"/>
                        <a:gd name="T2" fmla="*/ 11 w 332"/>
                        <a:gd name="T3" fmla="*/ 196 h 426"/>
                        <a:gd name="T4" fmla="*/ 15 w 332"/>
                        <a:gd name="T5" fmla="*/ 220 h 426"/>
                        <a:gd name="T6" fmla="*/ 37 w 332"/>
                        <a:gd name="T7" fmla="*/ 220 h 426"/>
                        <a:gd name="T8" fmla="*/ 45 w 332"/>
                        <a:gd name="T9" fmla="*/ 222 h 426"/>
                        <a:gd name="T10" fmla="*/ 41 w 332"/>
                        <a:gd name="T11" fmla="*/ 234 h 426"/>
                        <a:gd name="T12" fmla="*/ 50 w 332"/>
                        <a:gd name="T13" fmla="*/ 253 h 426"/>
                        <a:gd name="T14" fmla="*/ 40 w 332"/>
                        <a:gd name="T15" fmla="*/ 288 h 426"/>
                        <a:gd name="T16" fmla="*/ 23 w 332"/>
                        <a:gd name="T17" fmla="*/ 305 h 426"/>
                        <a:gd name="T18" fmla="*/ 19 w 332"/>
                        <a:gd name="T19" fmla="*/ 327 h 426"/>
                        <a:gd name="T20" fmla="*/ 6 w 332"/>
                        <a:gd name="T21" fmla="*/ 342 h 426"/>
                        <a:gd name="T22" fmla="*/ 6 w 332"/>
                        <a:gd name="T23" fmla="*/ 349 h 426"/>
                        <a:gd name="T24" fmla="*/ 8 w 332"/>
                        <a:gd name="T25" fmla="*/ 391 h 426"/>
                        <a:gd name="T26" fmla="*/ 19 w 332"/>
                        <a:gd name="T27" fmla="*/ 394 h 426"/>
                        <a:gd name="T28" fmla="*/ 51 w 332"/>
                        <a:gd name="T29" fmla="*/ 419 h 426"/>
                        <a:gd name="T30" fmla="*/ 84 w 332"/>
                        <a:gd name="T31" fmla="*/ 426 h 426"/>
                        <a:gd name="T32" fmla="*/ 123 w 332"/>
                        <a:gd name="T33" fmla="*/ 389 h 426"/>
                        <a:gd name="T34" fmla="*/ 169 w 332"/>
                        <a:gd name="T35" fmla="*/ 349 h 426"/>
                        <a:gd name="T36" fmla="*/ 203 w 332"/>
                        <a:gd name="T37" fmla="*/ 284 h 426"/>
                        <a:gd name="T38" fmla="*/ 233 w 332"/>
                        <a:gd name="T39" fmla="*/ 265 h 426"/>
                        <a:gd name="T40" fmla="*/ 262 w 332"/>
                        <a:gd name="T41" fmla="*/ 240 h 426"/>
                        <a:gd name="T42" fmla="*/ 289 w 332"/>
                        <a:gd name="T43" fmla="*/ 217 h 426"/>
                        <a:gd name="T44" fmla="*/ 289 w 332"/>
                        <a:gd name="T45" fmla="*/ 168 h 426"/>
                        <a:gd name="T46" fmla="*/ 289 w 332"/>
                        <a:gd name="T47" fmla="*/ 128 h 426"/>
                        <a:gd name="T48" fmla="*/ 282 w 332"/>
                        <a:gd name="T49" fmla="*/ 96 h 426"/>
                        <a:gd name="T50" fmla="*/ 283 w 332"/>
                        <a:gd name="T51" fmla="*/ 60 h 426"/>
                        <a:gd name="T52" fmla="*/ 310 w 332"/>
                        <a:gd name="T53" fmla="*/ 53 h 426"/>
                        <a:gd name="T54" fmla="*/ 332 w 332"/>
                        <a:gd name="T55" fmla="*/ 15 h 426"/>
                        <a:gd name="T56" fmla="*/ 320 w 332"/>
                        <a:gd name="T57" fmla="*/ 0 h 426"/>
                        <a:gd name="T58" fmla="*/ 312 w 332"/>
                        <a:gd name="T59" fmla="*/ 16 h 426"/>
                        <a:gd name="T60" fmla="*/ 250 w 332"/>
                        <a:gd name="T61" fmla="*/ 22 h 426"/>
                        <a:gd name="T62" fmla="*/ 217 w 332"/>
                        <a:gd name="T63" fmla="*/ 45 h 426"/>
                        <a:gd name="T64" fmla="*/ 168 w 332"/>
                        <a:gd name="T65" fmla="*/ 53 h 426"/>
                        <a:gd name="T66" fmla="*/ 119 w 332"/>
                        <a:gd name="T67" fmla="*/ 38 h 426"/>
                        <a:gd name="T68" fmla="*/ 84 w 332"/>
                        <a:gd name="T69" fmla="*/ 55 h 426"/>
                        <a:gd name="T70" fmla="*/ 63 w 332"/>
                        <a:gd name="T71" fmla="*/ 47 h 426"/>
                        <a:gd name="T72" fmla="*/ 43 w 332"/>
                        <a:gd name="T73" fmla="*/ 38 h 426"/>
                        <a:gd name="T74" fmla="*/ 41 w 332"/>
                        <a:gd name="T75" fmla="*/ 74 h 426"/>
                        <a:gd name="T76" fmla="*/ 46 w 332"/>
                        <a:gd name="T77" fmla="*/ 89 h 426"/>
                        <a:gd name="T78" fmla="*/ 32 w 332"/>
                        <a:gd name="T79" fmla="*/ 95 h 426"/>
                        <a:gd name="T80" fmla="*/ 28 w 332"/>
                        <a:gd name="T81" fmla="*/ 111 h 426"/>
                        <a:gd name="T82" fmla="*/ 19 w 332"/>
                        <a:gd name="T83" fmla="*/ 120 h 426"/>
                        <a:gd name="T84" fmla="*/ 10 w 332"/>
                        <a:gd name="T85" fmla="*/ 107 h 426"/>
                        <a:gd name="T86" fmla="*/ 0 w 332"/>
                        <a:gd name="T87" fmla="*/ 134 h 426"/>
                        <a:gd name="T88" fmla="*/ 8 w 332"/>
                        <a:gd name="T89" fmla="*/ 15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2" h="426">
                          <a:moveTo>
                            <a:pt x="8" y="157"/>
                          </a:moveTo>
                          <a:cubicBezTo>
                            <a:pt x="11" y="196"/>
                            <a:pt x="11" y="196"/>
                            <a:pt x="11" y="196"/>
                          </a:cubicBezTo>
                          <a:cubicBezTo>
                            <a:pt x="15" y="220"/>
                            <a:pt x="15" y="220"/>
                            <a:pt x="15" y="220"/>
                          </a:cubicBezTo>
                          <a:cubicBezTo>
                            <a:pt x="37" y="220"/>
                            <a:pt x="37" y="220"/>
                            <a:pt x="37" y="220"/>
                          </a:cubicBezTo>
                          <a:cubicBezTo>
                            <a:pt x="45" y="222"/>
                            <a:pt x="45" y="222"/>
                            <a:pt x="45" y="222"/>
                          </a:cubicBezTo>
                          <a:cubicBezTo>
                            <a:pt x="41" y="234"/>
                            <a:pt x="41" y="234"/>
                            <a:pt x="41" y="234"/>
                          </a:cubicBezTo>
                          <a:cubicBezTo>
                            <a:pt x="50" y="253"/>
                            <a:pt x="50" y="253"/>
                            <a:pt x="50" y="253"/>
                          </a:cubicBezTo>
                          <a:cubicBezTo>
                            <a:pt x="40" y="288"/>
                            <a:pt x="40" y="288"/>
                            <a:pt x="40" y="288"/>
                          </a:cubicBezTo>
                          <a:cubicBezTo>
                            <a:pt x="23" y="305"/>
                            <a:pt x="23" y="305"/>
                            <a:pt x="23" y="305"/>
                          </a:cubicBezTo>
                          <a:cubicBezTo>
                            <a:pt x="19" y="327"/>
                            <a:pt x="19" y="327"/>
                            <a:pt x="19" y="327"/>
                          </a:cubicBezTo>
                          <a:cubicBezTo>
                            <a:pt x="6" y="342"/>
                            <a:pt x="6" y="342"/>
                            <a:pt x="6" y="342"/>
                          </a:cubicBezTo>
                          <a:cubicBezTo>
                            <a:pt x="6" y="349"/>
                            <a:pt x="6" y="349"/>
                            <a:pt x="6" y="349"/>
                          </a:cubicBezTo>
                          <a:cubicBezTo>
                            <a:pt x="8" y="391"/>
                            <a:pt x="8" y="391"/>
                            <a:pt x="8" y="391"/>
                          </a:cubicBezTo>
                          <a:cubicBezTo>
                            <a:pt x="19" y="394"/>
                            <a:pt x="19" y="394"/>
                            <a:pt x="19" y="394"/>
                          </a:cubicBezTo>
                          <a:cubicBezTo>
                            <a:pt x="51" y="419"/>
                            <a:pt x="51" y="419"/>
                            <a:pt x="51" y="419"/>
                          </a:cubicBezTo>
                          <a:cubicBezTo>
                            <a:pt x="84" y="426"/>
                            <a:pt x="84" y="426"/>
                            <a:pt x="84" y="426"/>
                          </a:cubicBezTo>
                          <a:cubicBezTo>
                            <a:pt x="123" y="389"/>
                            <a:pt x="123" y="389"/>
                            <a:pt x="123" y="389"/>
                          </a:cubicBezTo>
                          <a:cubicBezTo>
                            <a:pt x="169" y="349"/>
                            <a:pt x="169" y="349"/>
                            <a:pt x="169" y="349"/>
                          </a:cubicBezTo>
                          <a:cubicBezTo>
                            <a:pt x="203" y="284"/>
                            <a:pt x="203" y="284"/>
                            <a:pt x="203" y="284"/>
                          </a:cubicBezTo>
                          <a:cubicBezTo>
                            <a:pt x="233" y="265"/>
                            <a:pt x="233" y="265"/>
                            <a:pt x="233" y="265"/>
                          </a:cubicBezTo>
                          <a:cubicBezTo>
                            <a:pt x="262" y="240"/>
                            <a:pt x="262" y="240"/>
                            <a:pt x="262" y="240"/>
                          </a:cubicBezTo>
                          <a:cubicBezTo>
                            <a:pt x="289" y="217"/>
                            <a:pt x="289" y="217"/>
                            <a:pt x="289" y="217"/>
                          </a:cubicBezTo>
                          <a:cubicBezTo>
                            <a:pt x="289" y="217"/>
                            <a:pt x="289" y="171"/>
                            <a:pt x="289" y="168"/>
                          </a:cubicBezTo>
                          <a:cubicBezTo>
                            <a:pt x="289" y="164"/>
                            <a:pt x="289" y="131"/>
                            <a:pt x="289" y="128"/>
                          </a:cubicBezTo>
                          <a:cubicBezTo>
                            <a:pt x="289" y="125"/>
                            <a:pt x="282" y="96"/>
                            <a:pt x="282" y="96"/>
                          </a:cubicBezTo>
                          <a:cubicBezTo>
                            <a:pt x="283" y="60"/>
                            <a:pt x="283" y="60"/>
                            <a:pt x="283" y="60"/>
                          </a:cubicBezTo>
                          <a:cubicBezTo>
                            <a:pt x="310" y="53"/>
                            <a:pt x="310" y="53"/>
                            <a:pt x="310" y="53"/>
                          </a:cubicBezTo>
                          <a:cubicBezTo>
                            <a:pt x="332" y="15"/>
                            <a:pt x="332" y="15"/>
                            <a:pt x="332" y="15"/>
                          </a:cubicBezTo>
                          <a:cubicBezTo>
                            <a:pt x="320" y="0"/>
                            <a:pt x="320" y="0"/>
                            <a:pt x="320" y="0"/>
                          </a:cubicBezTo>
                          <a:cubicBezTo>
                            <a:pt x="312" y="16"/>
                            <a:pt x="312" y="16"/>
                            <a:pt x="312" y="16"/>
                          </a:cubicBezTo>
                          <a:cubicBezTo>
                            <a:pt x="250" y="22"/>
                            <a:pt x="250" y="22"/>
                            <a:pt x="250" y="22"/>
                          </a:cubicBezTo>
                          <a:cubicBezTo>
                            <a:pt x="217" y="45"/>
                            <a:pt x="217" y="45"/>
                            <a:pt x="217" y="45"/>
                          </a:cubicBezTo>
                          <a:cubicBezTo>
                            <a:pt x="217" y="45"/>
                            <a:pt x="170" y="53"/>
                            <a:pt x="168" y="53"/>
                          </a:cubicBezTo>
                          <a:cubicBezTo>
                            <a:pt x="165" y="53"/>
                            <a:pt x="119" y="38"/>
                            <a:pt x="119" y="38"/>
                          </a:cubicBezTo>
                          <a:cubicBezTo>
                            <a:pt x="84" y="55"/>
                            <a:pt x="84" y="55"/>
                            <a:pt x="84" y="55"/>
                          </a:cubicBezTo>
                          <a:cubicBezTo>
                            <a:pt x="63" y="47"/>
                            <a:pt x="63" y="47"/>
                            <a:pt x="63" y="47"/>
                          </a:cubicBezTo>
                          <a:cubicBezTo>
                            <a:pt x="43" y="38"/>
                            <a:pt x="43" y="38"/>
                            <a:pt x="43" y="38"/>
                          </a:cubicBezTo>
                          <a:cubicBezTo>
                            <a:pt x="43" y="38"/>
                            <a:pt x="41" y="69"/>
                            <a:pt x="41" y="74"/>
                          </a:cubicBezTo>
                          <a:cubicBezTo>
                            <a:pt x="41" y="79"/>
                            <a:pt x="46" y="89"/>
                            <a:pt x="46" y="89"/>
                          </a:cubicBezTo>
                          <a:cubicBezTo>
                            <a:pt x="32" y="95"/>
                            <a:pt x="32" y="95"/>
                            <a:pt x="32" y="95"/>
                          </a:cubicBezTo>
                          <a:cubicBezTo>
                            <a:pt x="28" y="111"/>
                            <a:pt x="28" y="111"/>
                            <a:pt x="28" y="111"/>
                          </a:cubicBezTo>
                          <a:cubicBezTo>
                            <a:pt x="19" y="120"/>
                            <a:pt x="19" y="120"/>
                            <a:pt x="19" y="120"/>
                          </a:cubicBezTo>
                          <a:cubicBezTo>
                            <a:pt x="10" y="107"/>
                            <a:pt x="10" y="107"/>
                            <a:pt x="10" y="107"/>
                          </a:cubicBezTo>
                          <a:cubicBezTo>
                            <a:pt x="0" y="134"/>
                            <a:pt x="0" y="134"/>
                            <a:pt x="0" y="134"/>
                          </a:cubicBezTo>
                          <a:lnTo>
                            <a:pt x="8" y="157"/>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3" name="Freeform 66"/>
                    <p:cNvSpPr>
                      <a:spLocks/>
                    </p:cNvSpPr>
                    <p:nvPr/>
                  </p:nvSpPr>
                  <p:spPr bwMode="auto">
                    <a:xfrm>
                      <a:off x="9383465" y="3405936"/>
                      <a:ext cx="92345" cy="235548"/>
                    </a:xfrm>
                    <a:custGeom>
                      <a:avLst/>
                      <a:gdLst>
                        <a:gd name="T0" fmla="*/ 49 w 69"/>
                        <a:gd name="T1" fmla="*/ 9 h 176"/>
                        <a:gd name="T2" fmla="*/ 31 w 69"/>
                        <a:gd name="T3" fmla="*/ 0 h 176"/>
                        <a:gd name="T4" fmla="*/ 0 w 69"/>
                        <a:gd name="T5" fmla="*/ 27 h 176"/>
                        <a:gd name="T6" fmla="*/ 9 w 69"/>
                        <a:gd name="T7" fmla="*/ 47 h 176"/>
                        <a:gd name="T8" fmla="*/ 9 w 69"/>
                        <a:gd name="T9" fmla="*/ 96 h 176"/>
                        <a:gd name="T10" fmla="*/ 16 w 69"/>
                        <a:gd name="T11" fmla="*/ 147 h 176"/>
                        <a:gd name="T12" fmla="*/ 44 w 69"/>
                        <a:gd name="T13" fmla="*/ 176 h 176"/>
                        <a:gd name="T14" fmla="*/ 69 w 69"/>
                        <a:gd name="T15" fmla="*/ 175 h 176"/>
                        <a:gd name="T16" fmla="*/ 69 w 69"/>
                        <a:gd name="T17" fmla="*/ 3 h 176"/>
                        <a:gd name="T18" fmla="*/ 62 w 69"/>
                        <a:gd name="T19" fmla="*/ 3 h 176"/>
                        <a:gd name="T20" fmla="*/ 49 w 69"/>
                        <a:gd name="T21" fmla="*/ 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176">
                          <a:moveTo>
                            <a:pt x="49" y="9"/>
                          </a:moveTo>
                          <a:lnTo>
                            <a:pt x="31" y="0"/>
                          </a:lnTo>
                          <a:lnTo>
                            <a:pt x="0" y="27"/>
                          </a:lnTo>
                          <a:lnTo>
                            <a:pt x="9" y="47"/>
                          </a:lnTo>
                          <a:lnTo>
                            <a:pt x="9" y="96"/>
                          </a:lnTo>
                          <a:lnTo>
                            <a:pt x="16" y="147"/>
                          </a:lnTo>
                          <a:lnTo>
                            <a:pt x="44" y="176"/>
                          </a:lnTo>
                          <a:lnTo>
                            <a:pt x="69" y="175"/>
                          </a:lnTo>
                          <a:lnTo>
                            <a:pt x="69" y="3"/>
                          </a:lnTo>
                          <a:lnTo>
                            <a:pt x="62" y="3"/>
                          </a:lnTo>
                          <a:lnTo>
                            <a:pt x="49" y="9"/>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4" name="Freeform 67"/>
                    <p:cNvSpPr>
                      <a:spLocks/>
                    </p:cNvSpPr>
                    <p:nvPr/>
                  </p:nvSpPr>
                  <p:spPr bwMode="auto">
                    <a:xfrm>
                      <a:off x="7276920" y="3213215"/>
                      <a:ext cx="2198890" cy="1252685"/>
                    </a:xfrm>
                    <a:custGeom>
                      <a:avLst/>
                      <a:gdLst>
                        <a:gd name="T0" fmla="*/ 869 w 902"/>
                        <a:gd name="T1" fmla="*/ 132 h 514"/>
                        <a:gd name="T2" fmla="*/ 864 w 902"/>
                        <a:gd name="T3" fmla="*/ 94 h 514"/>
                        <a:gd name="T4" fmla="*/ 840 w 902"/>
                        <a:gd name="T5" fmla="*/ 80 h 514"/>
                        <a:gd name="T6" fmla="*/ 825 w 902"/>
                        <a:gd name="T7" fmla="*/ 57 h 514"/>
                        <a:gd name="T8" fmla="*/ 810 w 902"/>
                        <a:gd name="T9" fmla="*/ 55 h 514"/>
                        <a:gd name="T10" fmla="*/ 788 w 902"/>
                        <a:gd name="T11" fmla="*/ 56 h 514"/>
                        <a:gd name="T12" fmla="*/ 765 w 902"/>
                        <a:gd name="T13" fmla="*/ 57 h 514"/>
                        <a:gd name="T14" fmla="*/ 739 w 902"/>
                        <a:gd name="T15" fmla="*/ 76 h 514"/>
                        <a:gd name="T16" fmla="*/ 678 w 902"/>
                        <a:gd name="T17" fmla="*/ 100 h 514"/>
                        <a:gd name="T18" fmla="*/ 639 w 902"/>
                        <a:gd name="T19" fmla="*/ 91 h 514"/>
                        <a:gd name="T20" fmla="*/ 582 w 902"/>
                        <a:gd name="T21" fmla="*/ 99 h 514"/>
                        <a:gd name="T22" fmla="*/ 567 w 902"/>
                        <a:gd name="T23" fmla="*/ 94 h 514"/>
                        <a:gd name="T24" fmla="*/ 531 w 902"/>
                        <a:gd name="T25" fmla="*/ 70 h 514"/>
                        <a:gd name="T26" fmla="*/ 503 w 902"/>
                        <a:gd name="T27" fmla="*/ 68 h 514"/>
                        <a:gd name="T28" fmla="*/ 479 w 902"/>
                        <a:gd name="T29" fmla="*/ 28 h 514"/>
                        <a:gd name="T30" fmla="*/ 454 w 902"/>
                        <a:gd name="T31" fmla="*/ 28 h 514"/>
                        <a:gd name="T32" fmla="*/ 431 w 902"/>
                        <a:gd name="T33" fmla="*/ 18 h 514"/>
                        <a:gd name="T34" fmla="*/ 412 w 902"/>
                        <a:gd name="T35" fmla="*/ 12 h 514"/>
                        <a:gd name="T36" fmla="*/ 342 w 902"/>
                        <a:gd name="T37" fmla="*/ 8 h 514"/>
                        <a:gd name="T38" fmla="*/ 266 w 902"/>
                        <a:gd name="T39" fmla="*/ 55 h 514"/>
                        <a:gd name="T40" fmla="*/ 244 w 902"/>
                        <a:gd name="T41" fmla="*/ 80 h 514"/>
                        <a:gd name="T42" fmla="*/ 166 w 902"/>
                        <a:gd name="T43" fmla="*/ 77 h 514"/>
                        <a:gd name="T44" fmla="*/ 136 w 902"/>
                        <a:gd name="T45" fmla="*/ 89 h 514"/>
                        <a:gd name="T46" fmla="*/ 140 w 902"/>
                        <a:gd name="T47" fmla="*/ 127 h 514"/>
                        <a:gd name="T48" fmla="*/ 110 w 902"/>
                        <a:gd name="T49" fmla="*/ 140 h 514"/>
                        <a:gd name="T50" fmla="*/ 59 w 902"/>
                        <a:gd name="T51" fmla="*/ 140 h 514"/>
                        <a:gd name="T52" fmla="*/ 25 w 902"/>
                        <a:gd name="T53" fmla="*/ 141 h 514"/>
                        <a:gd name="T54" fmla="*/ 2 w 902"/>
                        <a:gd name="T55" fmla="*/ 208 h 514"/>
                        <a:gd name="T56" fmla="*/ 40 w 902"/>
                        <a:gd name="T57" fmla="*/ 203 h 514"/>
                        <a:gd name="T58" fmla="*/ 36 w 902"/>
                        <a:gd name="T59" fmla="*/ 246 h 514"/>
                        <a:gd name="T60" fmla="*/ 38 w 902"/>
                        <a:gd name="T61" fmla="*/ 276 h 514"/>
                        <a:gd name="T62" fmla="*/ 37 w 902"/>
                        <a:gd name="T63" fmla="*/ 302 h 514"/>
                        <a:gd name="T64" fmla="*/ 66 w 902"/>
                        <a:gd name="T65" fmla="*/ 333 h 514"/>
                        <a:gd name="T66" fmla="*/ 70 w 902"/>
                        <a:gd name="T67" fmla="*/ 381 h 514"/>
                        <a:gd name="T68" fmla="*/ 99 w 902"/>
                        <a:gd name="T69" fmla="*/ 410 h 514"/>
                        <a:gd name="T70" fmla="*/ 114 w 902"/>
                        <a:gd name="T71" fmla="*/ 425 h 514"/>
                        <a:gd name="T72" fmla="*/ 156 w 902"/>
                        <a:gd name="T73" fmla="*/ 434 h 514"/>
                        <a:gd name="T74" fmla="*/ 198 w 902"/>
                        <a:gd name="T75" fmla="*/ 477 h 514"/>
                        <a:gd name="T76" fmla="*/ 228 w 902"/>
                        <a:gd name="T77" fmla="*/ 467 h 514"/>
                        <a:gd name="T78" fmla="*/ 270 w 902"/>
                        <a:gd name="T79" fmla="*/ 423 h 514"/>
                        <a:gd name="T80" fmla="*/ 338 w 902"/>
                        <a:gd name="T81" fmla="*/ 484 h 514"/>
                        <a:gd name="T82" fmla="*/ 400 w 902"/>
                        <a:gd name="T83" fmla="*/ 468 h 514"/>
                        <a:gd name="T84" fmla="*/ 439 w 902"/>
                        <a:gd name="T85" fmla="*/ 425 h 514"/>
                        <a:gd name="T86" fmla="*/ 480 w 902"/>
                        <a:gd name="T87" fmla="*/ 454 h 514"/>
                        <a:gd name="T88" fmla="*/ 503 w 902"/>
                        <a:gd name="T89" fmla="*/ 438 h 514"/>
                        <a:gd name="T90" fmla="*/ 528 w 902"/>
                        <a:gd name="T91" fmla="*/ 449 h 514"/>
                        <a:gd name="T92" fmla="*/ 516 w 902"/>
                        <a:gd name="T93" fmla="*/ 501 h 514"/>
                        <a:gd name="T94" fmla="*/ 534 w 902"/>
                        <a:gd name="T95" fmla="*/ 505 h 514"/>
                        <a:gd name="T96" fmla="*/ 552 w 902"/>
                        <a:gd name="T97" fmla="*/ 483 h 514"/>
                        <a:gd name="T98" fmla="*/ 549 w 902"/>
                        <a:gd name="T99" fmla="*/ 432 h 514"/>
                        <a:gd name="T100" fmla="*/ 590 w 902"/>
                        <a:gd name="T101" fmla="*/ 449 h 514"/>
                        <a:gd name="T102" fmla="*/ 674 w 902"/>
                        <a:gd name="T103" fmla="*/ 447 h 514"/>
                        <a:gd name="T104" fmla="*/ 756 w 902"/>
                        <a:gd name="T105" fmla="*/ 416 h 514"/>
                        <a:gd name="T106" fmla="*/ 826 w 902"/>
                        <a:gd name="T107" fmla="*/ 394 h 514"/>
                        <a:gd name="T108" fmla="*/ 841 w 902"/>
                        <a:gd name="T109" fmla="*/ 412 h 514"/>
                        <a:gd name="T110" fmla="*/ 880 w 902"/>
                        <a:gd name="T111" fmla="*/ 392 h 514"/>
                        <a:gd name="T112" fmla="*/ 902 w 902"/>
                        <a:gd name="T113" fmla="*/ 175 h 514"/>
                        <a:gd name="T114" fmla="*/ 873 w 902"/>
                        <a:gd name="T115" fmla="*/ 16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2" h="514">
                          <a:moveTo>
                            <a:pt x="873" y="160"/>
                          </a:moveTo>
                          <a:cubicBezTo>
                            <a:pt x="869" y="132"/>
                            <a:pt x="869" y="132"/>
                            <a:pt x="869" y="132"/>
                          </a:cubicBezTo>
                          <a:cubicBezTo>
                            <a:pt x="869" y="105"/>
                            <a:pt x="869" y="105"/>
                            <a:pt x="869" y="105"/>
                          </a:cubicBezTo>
                          <a:cubicBezTo>
                            <a:pt x="864" y="94"/>
                            <a:pt x="864" y="94"/>
                            <a:pt x="864" y="94"/>
                          </a:cubicBezTo>
                          <a:cubicBezTo>
                            <a:pt x="854" y="84"/>
                            <a:pt x="854" y="84"/>
                            <a:pt x="854" y="84"/>
                          </a:cubicBezTo>
                          <a:cubicBezTo>
                            <a:pt x="840" y="80"/>
                            <a:pt x="840" y="80"/>
                            <a:pt x="840" y="80"/>
                          </a:cubicBezTo>
                          <a:cubicBezTo>
                            <a:pt x="829" y="66"/>
                            <a:pt x="829" y="66"/>
                            <a:pt x="829" y="66"/>
                          </a:cubicBezTo>
                          <a:cubicBezTo>
                            <a:pt x="825" y="57"/>
                            <a:pt x="825" y="57"/>
                            <a:pt x="825" y="57"/>
                          </a:cubicBezTo>
                          <a:cubicBezTo>
                            <a:pt x="815" y="47"/>
                            <a:pt x="815" y="47"/>
                            <a:pt x="815" y="47"/>
                          </a:cubicBezTo>
                          <a:cubicBezTo>
                            <a:pt x="810" y="55"/>
                            <a:pt x="810" y="55"/>
                            <a:pt x="810" y="55"/>
                          </a:cubicBezTo>
                          <a:cubicBezTo>
                            <a:pt x="806" y="63"/>
                            <a:pt x="806" y="63"/>
                            <a:pt x="806" y="63"/>
                          </a:cubicBezTo>
                          <a:cubicBezTo>
                            <a:pt x="788" y="56"/>
                            <a:pt x="788" y="56"/>
                            <a:pt x="788" y="56"/>
                          </a:cubicBezTo>
                          <a:cubicBezTo>
                            <a:pt x="775" y="62"/>
                            <a:pt x="775" y="62"/>
                            <a:pt x="775" y="62"/>
                          </a:cubicBezTo>
                          <a:cubicBezTo>
                            <a:pt x="765" y="57"/>
                            <a:pt x="765" y="57"/>
                            <a:pt x="765" y="57"/>
                          </a:cubicBezTo>
                          <a:cubicBezTo>
                            <a:pt x="757" y="55"/>
                            <a:pt x="757" y="55"/>
                            <a:pt x="757" y="55"/>
                          </a:cubicBezTo>
                          <a:cubicBezTo>
                            <a:pt x="739" y="76"/>
                            <a:pt x="739" y="76"/>
                            <a:pt x="739" y="76"/>
                          </a:cubicBezTo>
                          <a:cubicBezTo>
                            <a:pt x="708" y="99"/>
                            <a:pt x="708" y="99"/>
                            <a:pt x="708" y="99"/>
                          </a:cubicBezTo>
                          <a:cubicBezTo>
                            <a:pt x="678" y="100"/>
                            <a:pt x="678" y="100"/>
                            <a:pt x="678" y="100"/>
                          </a:cubicBezTo>
                          <a:cubicBezTo>
                            <a:pt x="656" y="91"/>
                            <a:pt x="656" y="91"/>
                            <a:pt x="656" y="91"/>
                          </a:cubicBezTo>
                          <a:cubicBezTo>
                            <a:pt x="639" y="91"/>
                            <a:pt x="639" y="91"/>
                            <a:pt x="639" y="91"/>
                          </a:cubicBezTo>
                          <a:cubicBezTo>
                            <a:pt x="616" y="102"/>
                            <a:pt x="616" y="102"/>
                            <a:pt x="616" y="102"/>
                          </a:cubicBezTo>
                          <a:cubicBezTo>
                            <a:pt x="582" y="99"/>
                            <a:pt x="582" y="99"/>
                            <a:pt x="582" y="99"/>
                          </a:cubicBezTo>
                          <a:cubicBezTo>
                            <a:pt x="574" y="88"/>
                            <a:pt x="574" y="88"/>
                            <a:pt x="574" y="88"/>
                          </a:cubicBezTo>
                          <a:cubicBezTo>
                            <a:pt x="567" y="94"/>
                            <a:pt x="567" y="94"/>
                            <a:pt x="567" y="94"/>
                          </a:cubicBezTo>
                          <a:cubicBezTo>
                            <a:pt x="539" y="85"/>
                            <a:pt x="539" y="85"/>
                            <a:pt x="539" y="85"/>
                          </a:cubicBezTo>
                          <a:cubicBezTo>
                            <a:pt x="531" y="70"/>
                            <a:pt x="531" y="70"/>
                            <a:pt x="531" y="70"/>
                          </a:cubicBezTo>
                          <a:cubicBezTo>
                            <a:pt x="514" y="78"/>
                            <a:pt x="514" y="78"/>
                            <a:pt x="514" y="78"/>
                          </a:cubicBezTo>
                          <a:cubicBezTo>
                            <a:pt x="503" y="68"/>
                            <a:pt x="503" y="68"/>
                            <a:pt x="503" y="68"/>
                          </a:cubicBezTo>
                          <a:cubicBezTo>
                            <a:pt x="494" y="45"/>
                            <a:pt x="494" y="45"/>
                            <a:pt x="494" y="45"/>
                          </a:cubicBezTo>
                          <a:cubicBezTo>
                            <a:pt x="479" y="28"/>
                            <a:pt x="479" y="28"/>
                            <a:pt x="479" y="28"/>
                          </a:cubicBezTo>
                          <a:cubicBezTo>
                            <a:pt x="468" y="34"/>
                            <a:pt x="468" y="34"/>
                            <a:pt x="468" y="34"/>
                          </a:cubicBezTo>
                          <a:cubicBezTo>
                            <a:pt x="454" y="28"/>
                            <a:pt x="454" y="28"/>
                            <a:pt x="454" y="28"/>
                          </a:cubicBezTo>
                          <a:cubicBezTo>
                            <a:pt x="446" y="36"/>
                            <a:pt x="446" y="36"/>
                            <a:pt x="446" y="36"/>
                          </a:cubicBezTo>
                          <a:cubicBezTo>
                            <a:pt x="431" y="18"/>
                            <a:pt x="431" y="18"/>
                            <a:pt x="431" y="18"/>
                          </a:cubicBezTo>
                          <a:cubicBezTo>
                            <a:pt x="424" y="0"/>
                            <a:pt x="424" y="0"/>
                            <a:pt x="424" y="0"/>
                          </a:cubicBezTo>
                          <a:cubicBezTo>
                            <a:pt x="412" y="12"/>
                            <a:pt x="412" y="12"/>
                            <a:pt x="412" y="12"/>
                          </a:cubicBezTo>
                          <a:cubicBezTo>
                            <a:pt x="412" y="12"/>
                            <a:pt x="375" y="13"/>
                            <a:pt x="372" y="13"/>
                          </a:cubicBezTo>
                          <a:cubicBezTo>
                            <a:pt x="369" y="13"/>
                            <a:pt x="342" y="8"/>
                            <a:pt x="342" y="8"/>
                          </a:cubicBezTo>
                          <a:cubicBezTo>
                            <a:pt x="298" y="25"/>
                            <a:pt x="298" y="25"/>
                            <a:pt x="298" y="25"/>
                          </a:cubicBezTo>
                          <a:cubicBezTo>
                            <a:pt x="266" y="55"/>
                            <a:pt x="266" y="55"/>
                            <a:pt x="266" y="55"/>
                          </a:cubicBezTo>
                          <a:cubicBezTo>
                            <a:pt x="252" y="66"/>
                            <a:pt x="252" y="66"/>
                            <a:pt x="252" y="66"/>
                          </a:cubicBezTo>
                          <a:cubicBezTo>
                            <a:pt x="252" y="66"/>
                            <a:pt x="247" y="79"/>
                            <a:pt x="244" y="80"/>
                          </a:cubicBezTo>
                          <a:cubicBezTo>
                            <a:pt x="240" y="81"/>
                            <a:pt x="198" y="75"/>
                            <a:pt x="198" y="75"/>
                          </a:cubicBezTo>
                          <a:cubicBezTo>
                            <a:pt x="166" y="77"/>
                            <a:pt x="166" y="77"/>
                            <a:pt x="166" y="77"/>
                          </a:cubicBezTo>
                          <a:cubicBezTo>
                            <a:pt x="139" y="72"/>
                            <a:pt x="139" y="72"/>
                            <a:pt x="139" y="72"/>
                          </a:cubicBezTo>
                          <a:cubicBezTo>
                            <a:pt x="136" y="89"/>
                            <a:pt x="136" y="89"/>
                            <a:pt x="136" y="89"/>
                          </a:cubicBezTo>
                          <a:cubicBezTo>
                            <a:pt x="151" y="108"/>
                            <a:pt x="151" y="108"/>
                            <a:pt x="151" y="108"/>
                          </a:cubicBezTo>
                          <a:cubicBezTo>
                            <a:pt x="140" y="127"/>
                            <a:pt x="140" y="127"/>
                            <a:pt x="140" y="127"/>
                          </a:cubicBezTo>
                          <a:cubicBezTo>
                            <a:pt x="138" y="137"/>
                            <a:pt x="138" y="137"/>
                            <a:pt x="138" y="137"/>
                          </a:cubicBezTo>
                          <a:cubicBezTo>
                            <a:pt x="110" y="140"/>
                            <a:pt x="110" y="140"/>
                            <a:pt x="110" y="140"/>
                          </a:cubicBezTo>
                          <a:cubicBezTo>
                            <a:pt x="110" y="140"/>
                            <a:pt x="84" y="143"/>
                            <a:pt x="80" y="143"/>
                          </a:cubicBezTo>
                          <a:cubicBezTo>
                            <a:pt x="76" y="143"/>
                            <a:pt x="59" y="140"/>
                            <a:pt x="59" y="140"/>
                          </a:cubicBezTo>
                          <a:cubicBezTo>
                            <a:pt x="45" y="135"/>
                            <a:pt x="45" y="135"/>
                            <a:pt x="45" y="135"/>
                          </a:cubicBezTo>
                          <a:cubicBezTo>
                            <a:pt x="25" y="141"/>
                            <a:pt x="25" y="141"/>
                            <a:pt x="25" y="141"/>
                          </a:cubicBezTo>
                          <a:cubicBezTo>
                            <a:pt x="0" y="175"/>
                            <a:pt x="0" y="175"/>
                            <a:pt x="0" y="175"/>
                          </a:cubicBezTo>
                          <a:cubicBezTo>
                            <a:pt x="2" y="208"/>
                            <a:pt x="2" y="208"/>
                            <a:pt x="2" y="208"/>
                          </a:cubicBezTo>
                          <a:cubicBezTo>
                            <a:pt x="24" y="205"/>
                            <a:pt x="24" y="205"/>
                            <a:pt x="24" y="205"/>
                          </a:cubicBezTo>
                          <a:cubicBezTo>
                            <a:pt x="40" y="203"/>
                            <a:pt x="40" y="203"/>
                            <a:pt x="40" y="203"/>
                          </a:cubicBezTo>
                          <a:cubicBezTo>
                            <a:pt x="32" y="222"/>
                            <a:pt x="32" y="222"/>
                            <a:pt x="32" y="222"/>
                          </a:cubicBezTo>
                          <a:cubicBezTo>
                            <a:pt x="36" y="246"/>
                            <a:pt x="36" y="246"/>
                            <a:pt x="36" y="246"/>
                          </a:cubicBezTo>
                          <a:cubicBezTo>
                            <a:pt x="43" y="261"/>
                            <a:pt x="43" y="261"/>
                            <a:pt x="43" y="261"/>
                          </a:cubicBezTo>
                          <a:cubicBezTo>
                            <a:pt x="38" y="276"/>
                            <a:pt x="38" y="276"/>
                            <a:pt x="38" y="276"/>
                          </a:cubicBezTo>
                          <a:cubicBezTo>
                            <a:pt x="48" y="294"/>
                            <a:pt x="48" y="294"/>
                            <a:pt x="48" y="294"/>
                          </a:cubicBezTo>
                          <a:cubicBezTo>
                            <a:pt x="37" y="302"/>
                            <a:pt x="37" y="302"/>
                            <a:pt x="37" y="302"/>
                          </a:cubicBezTo>
                          <a:cubicBezTo>
                            <a:pt x="42" y="322"/>
                            <a:pt x="42" y="322"/>
                            <a:pt x="42" y="322"/>
                          </a:cubicBezTo>
                          <a:cubicBezTo>
                            <a:pt x="66" y="333"/>
                            <a:pt x="66" y="333"/>
                            <a:pt x="66" y="333"/>
                          </a:cubicBezTo>
                          <a:cubicBezTo>
                            <a:pt x="59" y="358"/>
                            <a:pt x="59" y="358"/>
                            <a:pt x="59" y="358"/>
                          </a:cubicBezTo>
                          <a:cubicBezTo>
                            <a:pt x="70" y="381"/>
                            <a:pt x="70" y="381"/>
                            <a:pt x="70" y="381"/>
                          </a:cubicBezTo>
                          <a:cubicBezTo>
                            <a:pt x="76" y="401"/>
                            <a:pt x="76" y="401"/>
                            <a:pt x="76" y="401"/>
                          </a:cubicBezTo>
                          <a:cubicBezTo>
                            <a:pt x="99" y="410"/>
                            <a:pt x="99" y="410"/>
                            <a:pt x="99" y="410"/>
                          </a:cubicBezTo>
                          <a:cubicBezTo>
                            <a:pt x="121" y="406"/>
                            <a:pt x="121" y="406"/>
                            <a:pt x="121" y="406"/>
                          </a:cubicBezTo>
                          <a:cubicBezTo>
                            <a:pt x="114" y="425"/>
                            <a:pt x="114" y="425"/>
                            <a:pt x="114" y="425"/>
                          </a:cubicBezTo>
                          <a:cubicBezTo>
                            <a:pt x="140" y="434"/>
                            <a:pt x="140" y="434"/>
                            <a:pt x="140" y="434"/>
                          </a:cubicBezTo>
                          <a:cubicBezTo>
                            <a:pt x="156" y="434"/>
                            <a:pt x="156" y="434"/>
                            <a:pt x="156" y="434"/>
                          </a:cubicBezTo>
                          <a:cubicBezTo>
                            <a:pt x="156" y="434"/>
                            <a:pt x="165" y="460"/>
                            <a:pt x="167" y="462"/>
                          </a:cubicBezTo>
                          <a:cubicBezTo>
                            <a:pt x="170" y="464"/>
                            <a:pt x="198" y="477"/>
                            <a:pt x="198" y="477"/>
                          </a:cubicBezTo>
                          <a:cubicBezTo>
                            <a:pt x="216" y="465"/>
                            <a:pt x="216" y="465"/>
                            <a:pt x="216" y="465"/>
                          </a:cubicBezTo>
                          <a:cubicBezTo>
                            <a:pt x="228" y="467"/>
                            <a:pt x="228" y="467"/>
                            <a:pt x="228" y="467"/>
                          </a:cubicBezTo>
                          <a:cubicBezTo>
                            <a:pt x="231" y="418"/>
                            <a:pt x="231" y="418"/>
                            <a:pt x="231" y="418"/>
                          </a:cubicBezTo>
                          <a:cubicBezTo>
                            <a:pt x="270" y="423"/>
                            <a:pt x="270" y="423"/>
                            <a:pt x="270" y="423"/>
                          </a:cubicBezTo>
                          <a:cubicBezTo>
                            <a:pt x="303" y="443"/>
                            <a:pt x="303" y="443"/>
                            <a:pt x="303" y="443"/>
                          </a:cubicBezTo>
                          <a:cubicBezTo>
                            <a:pt x="338" y="484"/>
                            <a:pt x="338" y="484"/>
                            <a:pt x="338" y="484"/>
                          </a:cubicBezTo>
                          <a:cubicBezTo>
                            <a:pt x="373" y="483"/>
                            <a:pt x="373" y="483"/>
                            <a:pt x="373" y="483"/>
                          </a:cubicBezTo>
                          <a:cubicBezTo>
                            <a:pt x="400" y="468"/>
                            <a:pt x="400" y="468"/>
                            <a:pt x="400" y="468"/>
                          </a:cubicBezTo>
                          <a:cubicBezTo>
                            <a:pt x="425" y="443"/>
                            <a:pt x="425" y="443"/>
                            <a:pt x="425" y="443"/>
                          </a:cubicBezTo>
                          <a:cubicBezTo>
                            <a:pt x="439" y="425"/>
                            <a:pt x="439" y="425"/>
                            <a:pt x="439" y="425"/>
                          </a:cubicBezTo>
                          <a:cubicBezTo>
                            <a:pt x="474" y="439"/>
                            <a:pt x="474" y="439"/>
                            <a:pt x="474" y="439"/>
                          </a:cubicBezTo>
                          <a:cubicBezTo>
                            <a:pt x="480" y="454"/>
                            <a:pt x="480" y="454"/>
                            <a:pt x="480" y="454"/>
                          </a:cubicBezTo>
                          <a:cubicBezTo>
                            <a:pt x="497" y="451"/>
                            <a:pt x="497" y="451"/>
                            <a:pt x="497" y="451"/>
                          </a:cubicBezTo>
                          <a:cubicBezTo>
                            <a:pt x="503" y="438"/>
                            <a:pt x="503" y="438"/>
                            <a:pt x="503" y="438"/>
                          </a:cubicBezTo>
                          <a:cubicBezTo>
                            <a:pt x="517" y="424"/>
                            <a:pt x="517" y="424"/>
                            <a:pt x="517" y="424"/>
                          </a:cubicBezTo>
                          <a:cubicBezTo>
                            <a:pt x="528" y="449"/>
                            <a:pt x="528" y="449"/>
                            <a:pt x="528" y="449"/>
                          </a:cubicBezTo>
                          <a:cubicBezTo>
                            <a:pt x="507" y="473"/>
                            <a:pt x="507" y="473"/>
                            <a:pt x="507" y="473"/>
                          </a:cubicBezTo>
                          <a:cubicBezTo>
                            <a:pt x="516" y="501"/>
                            <a:pt x="516" y="501"/>
                            <a:pt x="516" y="501"/>
                          </a:cubicBezTo>
                          <a:cubicBezTo>
                            <a:pt x="525" y="514"/>
                            <a:pt x="525" y="514"/>
                            <a:pt x="525" y="514"/>
                          </a:cubicBezTo>
                          <a:cubicBezTo>
                            <a:pt x="534" y="505"/>
                            <a:pt x="534" y="505"/>
                            <a:pt x="534" y="505"/>
                          </a:cubicBezTo>
                          <a:cubicBezTo>
                            <a:pt x="538" y="489"/>
                            <a:pt x="538" y="489"/>
                            <a:pt x="538" y="489"/>
                          </a:cubicBezTo>
                          <a:cubicBezTo>
                            <a:pt x="552" y="483"/>
                            <a:pt x="552" y="483"/>
                            <a:pt x="552" y="483"/>
                          </a:cubicBezTo>
                          <a:cubicBezTo>
                            <a:pt x="552" y="483"/>
                            <a:pt x="547" y="473"/>
                            <a:pt x="547" y="468"/>
                          </a:cubicBezTo>
                          <a:cubicBezTo>
                            <a:pt x="547" y="463"/>
                            <a:pt x="549" y="432"/>
                            <a:pt x="549" y="432"/>
                          </a:cubicBezTo>
                          <a:cubicBezTo>
                            <a:pt x="569" y="441"/>
                            <a:pt x="569" y="441"/>
                            <a:pt x="569" y="441"/>
                          </a:cubicBezTo>
                          <a:cubicBezTo>
                            <a:pt x="590" y="449"/>
                            <a:pt x="590" y="449"/>
                            <a:pt x="590" y="449"/>
                          </a:cubicBezTo>
                          <a:cubicBezTo>
                            <a:pt x="625" y="432"/>
                            <a:pt x="625" y="432"/>
                            <a:pt x="625" y="432"/>
                          </a:cubicBezTo>
                          <a:cubicBezTo>
                            <a:pt x="625" y="432"/>
                            <a:pt x="671" y="447"/>
                            <a:pt x="674" y="447"/>
                          </a:cubicBezTo>
                          <a:cubicBezTo>
                            <a:pt x="676" y="447"/>
                            <a:pt x="723" y="439"/>
                            <a:pt x="723" y="439"/>
                          </a:cubicBezTo>
                          <a:cubicBezTo>
                            <a:pt x="756" y="416"/>
                            <a:pt x="756" y="416"/>
                            <a:pt x="756" y="416"/>
                          </a:cubicBezTo>
                          <a:cubicBezTo>
                            <a:pt x="818" y="410"/>
                            <a:pt x="818" y="410"/>
                            <a:pt x="818" y="410"/>
                          </a:cubicBezTo>
                          <a:cubicBezTo>
                            <a:pt x="826" y="394"/>
                            <a:pt x="826" y="394"/>
                            <a:pt x="826" y="394"/>
                          </a:cubicBezTo>
                          <a:cubicBezTo>
                            <a:pt x="838" y="409"/>
                            <a:pt x="838" y="409"/>
                            <a:pt x="838" y="409"/>
                          </a:cubicBezTo>
                          <a:cubicBezTo>
                            <a:pt x="841" y="412"/>
                            <a:pt x="841" y="412"/>
                            <a:pt x="841" y="412"/>
                          </a:cubicBezTo>
                          <a:cubicBezTo>
                            <a:pt x="855" y="392"/>
                            <a:pt x="855" y="392"/>
                            <a:pt x="855" y="392"/>
                          </a:cubicBezTo>
                          <a:cubicBezTo>
                            <a:pt x="880" y="392"/>
                            <a:pt x="880" y="392"/>
                            <a:pt x="880" y="392"/>
                          </a:cubicBezTo>
                          <a:cubicBezTo>
                            <a:pt x="902" y="402"/>
                            <a:pt x="902" y="402"/>
                            <a:pt x="902" y="402"/>
                          </a:cubicBezTo>
                          <a:cubicBezTo>
                            <a:pt x="902" y="175"/>
                            <a:pt x="902" y="175"/>
                            <a:pt x="902" y="175"/>
                          </a:cubicBezTo>
                          <a:cubicBezTo>
                            <a:pt x="888" y="176"/>
                            <a:pt x="888" y="176"/>
                            <a:pt x="888" y="176"/>
                          </a:cubicBezTo>
                          <a:lnTo>
                            <a:pt x="873" y="160"/>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5" name="Freeform 68"/>
                    <p:cNvSpPr>
                      <a:spLocks/>
                    </p:cNvSpPr>
                    <p:nvPr/>
                  </p:nvSpPr>
                  <p:spPr bwMode="auto">
                    <a:xfrm>
                      <a:off x="7238108" y="3218568"/>
                      <a:ext cx="368043" cy="297111"/>
                    </a:xfrm>
                    <a:custGeom>
                      <a:avLst/>
                      <a:gdLst>
                        <a:gd name="T0" fmla="*/ 72 w 151"/>
                        <a:gd name="T1" fmla="*/ 12 h 122"/>
                        <a:gd name="T2" fmla="*/ 61 w 151"/>
                        <a:gd name="T3" fmla="*/ 0 h 122"/>
                        <a:gd name="T4" fmla="*/ 37 w 151"/>
                        <a:gd name="T5" fmla="*/ 11 h 122"/>
                        <a:gd name="T6" fmla="*/ 16 w 151"/>
                        <a:gd name="T7" fmla="*/ 22 h 122"/>
                        <a:gd name="T8" fmla="*/ 13 w 151"/>
                        <a:gd name="T9" fmla="*/ 25 h 122"/>
                        <a:gd name="T10" fmla="*/ 16 w 151"/>
                        <a:gd name="T11" fmla="*/ 27 h 122"/>
                        <a:gd name="T12" fmla="*/ 27 w 151"/>
                        <a:gd name="T13" fmla="*/ 44 h 122"/>
                        <a:gd name="T14" fmla="*/ 26 w 151"/>
                        <a:gd name="T15" fmla="*/ 61 h 122"/>
                        <a:gd name="T16" fmla="*/ 18 w 151"/>
                        <a:gd name="T17" fmla="*/ 85 h 122"/>
                        <a:gd name="T18" fmla="*/ 5 w 151"/>
                        <a:gd name="T19" fmla="*/ 103 h 122"/>
                        <a:gd name="T20" fmla="*/ 0 w 151"/>
                        <a:gd name="T21" fmla="*/ 101 h 122"/>
                        <a:gd name="T22" fmla="*/ 4 w 151"/>
                        <a:gd name="T23" fmla="*/ 111 h 122"/>
                        <a:gd name="T24" fmla="*/ 17 w 151"/>
                        <a:gd name="T25" fmla="*/ 118 h 122"/>
                        <a:gd name="T26" fmla="*/ 42 w 151"/>
                        <a:gd name="T27" fmla="*/ 116 h 122"/>
                        <a:gd name="T28" fmla="*/ 47 w 151"/>
                        <a:gd name="T29" fmla="*/ 122 h 122"/>
                        <a:gd name="T30" fmla="*/ 63 w 151"/>
                        <a:gd name="T31" fmla="*/ 117 h 122"/>
                        <a:gd name="T32" fmla="*/ 72 w 151"/>
                        <a:gd name="T33" fmla="*/ 103 h 122"/>
                        <a:gd name="T34" fmla="*/ 79 w 151"/>
                        <a:gd name="T35" fmla="*/ 87 h 122"/>
                        <a:gd name="T36" fmla="*/ 92 w 151"/>
                        <a:gd name="T37" fmla="*/ 83 h 122"/>
                        <a:gd name="T38" fmla="*/ 105 w 151"/>
                        <a:gd name="T39" fmla="*/ 79 h 122"/>
                        <a:gd name="T40" fmla="*/ 120 w 151"/>
                        <a:gd name="T41" fmla="*/ 79 h 122"/>
                        <a:gd name="T42" fmla="*/ 139 w 151"/>
                        <a:gd name="T43" fmla="*/ 87 h 122"/>
                        <a:gd name="T44" fmla="*/ 149 w 151"/>
                        <a:gd name="T45" fmla="*/ 82 h 122"/>
                        <a:gd name="T46" fmla="*/ 151 w 151"/>
                        <a:gd name="T47" fmla="*/ 66 h 122"/>
                        <a:gd name="T48" fmla="*/ 141 w 151"/>
                        <a:gd name="T49" fmla="*/ 67 h 122"/>
                        <a:gd name="T50" fmla="*/ 118 w 151"/>
                        <a:gd name="T51" fmla="*/ 53 h 122"/>
                        <a:gd name="T52" fmla="*/ 97 w 151"/>
                        <a:gd name="T53" fmla="*/ 32 h 122"/>
                        <a:gd name="T54" fmla="*/ 94 w 151"/>
                        <a:gd name="T55" fmla="*/ 7 h 122"/>
                        <a:gd name="T56" fmla="*/ 91 w 151"/>
                        <a:gd name="T57" fmla="*/ 3 h 122"/>
                        <a:gd name="T58" fmla="*/ 91 w 151"/>
                        <a:gd name="T59" fmla="*/ 11 h 122"/>
                        <a:gd name="T60" fmla="*/ 72 w 151"/>
                        <a:gd name="T61" fmla="*/ 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1" h="122">
                          <a:moveTo>
                            <a:pt x="72" y="12"/>
                          </a:moveTo>
                          <a:cubicBezTo>
                            <a:pt x="61" y="0"/>
                            <a:pt x="61" y="0"/>
                            <a:pt x="61" y="0"/>
                          </a:cubicBezTo>
                          <a:cubicBezTo>
                            <a:pt x="37" y="11"/>
                            <a:pt x="37" y="11"/>
                            <a:pt x="37" y="11"/>
                          </a:cubicBezTo>
                          <a:cubicBezTo>
                            <a:pt x="16" y="22"/>
                            <a:pt x="16" y="22"/>
                            <a:pt x="16" y="22"/>
                          </a:cubicBezTo>
                          <a:cubicBezTo>
                            <a:pt x="13" y="25"/>
                            <a:pt x="13" y="25"/>
                            <a:pt x="13" y="25"/>
                          </a:cubicBezTo>
                          <a:cubicBezTo>
                            <a:pt x="16" y="27"/>
                            <a:pt x="16" y="27"/>
                            <a:pt x="16" y="27"/>
                          </a:cubicBezTo>
                          <a:cubicBezTo>
                            <a:pt x="27" y="44"/>
                            <a:pt x="27" y="44"/>
                            <a:pt x="27" y="44"/>
                          </a:cubicBezTo>
                          <a:cubicBezTo>
                            <a:pt x="26" y="61"/>
                            <a:pt x="26" y="61"/>
                            <a:pt x="26" y="61"/>
                          </a:cubicBezTo>
                          <a:cubicBezTo>
                            <a:pt x="18" y="85"/>
                            <a:pt x="18" y="85"/>
                            <a:pt x="18" y="85"/>
                          </a:cubicBezTo>
                          <a:cubicBezTo>
                            <a:pt x="5" y="103"/>
                            <a:pt x="5" y="103"/>
                            <a:pt x="5" y="103"/>
                          </a:cubicBezTo>
                          <a:cubicBezTo>
                            <a:pt x="0" y="101"/>
                            <a:pt x="0" y="101"/>
                            <a:pt x="0" y="101"/>
                          </a:cubicBezTo>
                          <a:cubicBezTo>
                            <a:pt x="4" y="111"/>
                            <a:pt x="4" y="111"/>
                            <a:pt x="4" y="111"/>
                          </a:cubicBezTo>
                          <a:cubicBezTo>
                            <a:pt x="17" y="118"/>
                            <a:pt x="17" y="118"/>
                            <a:pt x="17" y="118"/>
                          </a:cubicBezTo>
                          <a:cubicBezTo>
                            <a:pt x="17" y="118"/>
                            <a:pt x="40" y="116"/>
                            <a:pt x="42" y="116"/>
                          </a:cubicBezTo>
                          <a:cubicBezTo>
                            <a:pt x="45" y="116"/>
                            <a:pt x="47" y="122"/>
                            <a:pt x="47" y="122"/>
                          </a:cubicBezTo>
                          <a:cubicBezTo>
                            <a:pt x="63" y="117"/>
                            <a:pt x="63" y="117"/>
                            <a:pt x="63" y="117"/>
                          </a:cubicBezTo>
                          <a:cubicBezTo>
                            <a:pt x="72" y="103"/>
                            <a:pt x="72" y="103"/>
                            <a:pt x="72" y="103"/>
                          </a:cubicBezTo>
                          <a:cubicBezTo>
                            <a:pt x="79" y="87"/>
                            <a:pt x="79" y="87"/>
                            <a:pt x="79" y="87"/>
                          </a:cubicBezTo>
                          <a:cubicBezTo>
                            <a:pt x="92" y="83"/>
                            <a:pt x="92" y="83"/>
                            <a:pt x="92" y="83"/>
                          </a:cubicBezTo>
                          <a:cubicBezTo>
                            <a:pt x="105" y="79"/>
                            <a:pt x="105" y="79"/>
                            <a:pt x="105" y="79"/>
                          </a:cubicBezTo>
                          <a:cubicBezTo>
                            <a:pt x="120" y="79"/>
                            <a:pt x="120" y="79"/>
                            <a:pt x="120" y="79"/>
                          </a:cubicBezTo>
                          <a:cubicBezTo>
                            <a:pt x="139" y="87"/>
                            <a:pt x="139" y="87"/>
                            <a:pt x="139" y="87"/>
                          </a:cubicBezTo>
                          <a:cubicBezTo>
                            <a:pt x="149" y="82"/>
                            <a:pt x="149" y="82"/>
                            <a:pt x="149" y="82"/>
                          </a:cubicBezTo>
                          <a:cubicBezTo>
                            <a:pt x="151" y="66"/>
                            <a:pt x="151" y="66"/>
                            <a:pt x="151" y="66"/>
                          </a:cubicBezTo>
                          <a:cubicBezTo>
                            <a:pt x="141" y="67"/>
                            <a:pt x="141" y="67"/>
                            <a:pt x="141" y="67"/>
                          </a:cubicBezTo>
                          <a:cubicBezTo>
                            <a:pt x="118" y="53"/>
                            <a:pt x="118" y="53"/>
                            <a:pt x="118" y="53"/>
                          </a:cubicBezTo>
                          <a:cubicBezTo>
                            <a:pt x="97" y="32"/>
                            <a:pt x="97" y="32"/>
                            <a:pt x="97" y="32"/>
                          </a:cubicBezTo>
                          <a:cubicBezTo>
                            <a:pt x="94" y="7"/>
                            <a:pt x="94" y="7"/>
                            <a:pt x="94" y="7"/>
                          </a:cubicBezTo>
                          <a:cubicBezTo>
                            <a:pt x="91" y="3"/>
                            <a:pt x="91" y="3"/>
                            <a:pt x="91" y="3"/>
                          </a:cubicBezTo>
                          <a:cubicBezTo>
                            <a:pt x="91" y="11"/>
                            <a:pt x="91" y="11"/>
                            <a:pt x="91" y="11"/>
                          </a:cubicBezTo>
                          <a:lnTo>
                            <a:pt x="72" y="12"/>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6" name="Freeform 69"/>
                    <p:cNvSpPr>
                      <a:spLocks/>
                    </p:cNvSpPr>
                    <p:nvPr/>
                  </p:nvSpPr>
                  <p:spPr bwMode="auto">
                    <a:xfrm>
                      <a:off x="6560908" y="3278793"/>
                      <a:ext cx="742778" cy="801665"/>
                    </a:xfrm>
                    <a:custGeom>
                      <a:avLst/>
                      <a:gdLst>
                        <a:gd name="T0" fmla="*/ 304 w 305"/>
                        <a:gd name="T1" fmla="*/ 36 h 329"/>
                        <a:gd name="T2" fmla="*/ 294 w 305"/>
                        <a:gd name="T3" fmla="*/ 2 h 329"/>
                        <a:gd name="T4" fmla="*/ 284 w 305"/>
                        <a:gd name="T5" fmla="*/ 9 h 329"/>
                        <a:gd name="T6" fmla="*/ 257 w 305"/>
                        <a:gd name="T7" fmla="*/ 36 h 329"/>
                        <a:gd name="T8" fmla="*/ 211 w 305"/>
                        <a:gd name="T9" fmla="*/ 27 h 329"/>
                        <a:gd name="T10" fmla="*/ 165 w 305"/>
                        <a:gd name="T11" fmla="*/ 24 h 329"/>
                        <a:gd name="T12" fmla="*/ 123 w 305"/>
                        <a:gd name="T13" fmla="*/ 38 h 329"/>
                        <a:gd name="T14" fmla="*/ 99 w 305"/>
                        <a:gd name="T15" fmla="*/ 49 h 329"/>
                        <a:gd name="T16" fmla="*/ 63 w 305"/>
                        <a:gd name="T17" fmla="*/ 72 h 329"/>
                        <a:gd name="T18" fmla="*/ 33 w 305"/>
                        <a:gd name="T19" fmla="*/ 72 h 329"/>
                        <a:gd name="T20" fmla="*/ 23 w 305"/>
                        <a:gd name="T21" fmla="*/ 107 h 329"/>
                        <a:gd name="T22" fmla="*/ 3 w 305"/>
                        <a:gd name="T23" fmla="*/ 135 h 329"/>
                        <a:gd name="T24" fmla="*/ 4 w 305"/>
                        <a:gd name="T25" fmla="*/ 163 h 329"/>
                        <a:gd name="T26" fmla="*/ 8 w 305"/>
                        <a:gd name="T27" fmla="*/ 183 h 329"/>
                        <a:gd name="T28" fmla="*/ 29 w 305"/>
                        <a:gd name="T29" fmla="*/ 242 h 329"/>
                        <a:gd name="T30" fmla="*/ 39 w 305"/>
                        <a:gd name="T31" fmla="*/ 271 h 329"/>
                        <a:gd name="T32" fmla="*/ 84 w 305"/>
                        <a:gd name="T33" fmla="*/ 266 h 329"/>
                        <a:gd name="T34" fmla="*/ 127 w 305"/>
                        <a:gd name="T35" fmla="*/ 280 h 329"/>
                        <a:gd name="T36" fmla="*/ 161 w 305"/>
                        <a:gd name="T37" fmla="*/ 301 h 329"/>
                        <a:gd name="T38" fmla="*/ 191 w 305"/>
                        <a:gd name="T39" fmla="*/ 329 h 329"/>
                        <a:gd name="T40" fmla="*/ 191 w 305"/>
                        <a:gd name="T41" fmla="*/ 293 h 329"/>
                        <a:gd name="T42" fmla="*/ 169 w 305"/>
                        <a:gd name="T43" fmla="*/ 268 h 329"/>
                        <a:gd name="T44" fmla="*/ 175 w 305"/>
                        <a:gd name="T45" fmla="*/ 265 h 329"/>
                        <a:gd name="T46" fmla="*/ 200 w 305"/>
                        <a:gd name="T47" fmla="*/ 288 h 329"/>
                        <a:gd name="T48" fmla="*/ 218 w 305"/>
                        <a:gd name="T49" fmla="*/ 300 h 329"/>
                        <a:gd name="T50" fmla="*/ 200 w 305"/>
                        <a:gd name="T51" fmla="*/ 268 h 329"/>
                        <a:gd name="T52" fmla="*/ 171 w 305"/>
                        <a:gd name="T53" fmla="*/ 234 h 329"/>
                        <a:gd name="T54" fmla="*/ 141 w 305"/>
                        <a:gd name="T55" fmla="*/ 242 h 329"/>
                        <a:gd name="T56" fmla="*/ 130 w 305"/>
                        <a:gd name="T57" fmla="*/ 220 h 329"/>
                        <a:gd name="T58" fmla="*/ 138 w 305"/>
                        <a:gd name="T59" fmla="*/ 198 h 329"/>
                        <a:gd name="T60" fmla="*/ 153 w 305"/>
                        <a:gd name="T61" fmla="*/ 202 h 329"/>
                        <a:gd name="T62" fmla="*/ 117 w 305"/>
                        <a:gd name="T63" fmla="*/ 149 h 329"/>
                        <a:gd name="T64" fmla="*/ 116 w 305"/>
                        <a:gd name="T65" fmla="*/ 102 h 329"/>
                        <a:gd name="T66" fmla="*/ 128 w 305"/>
                        <a:gd name="T67" fmla="*/ 103 h 329"/>
                        <a:gd name="T68" fmla="*/ 158 w 305"/>
                        <a:gd name="T69" fmla="*/ 117 h 329"/>
                        <a:gd name="T70" fmla="*/ 174 w 305"/>
                        <a:gd name="T71" fmla="*/ 109 h 329"/>
                        <a:gd name="T72" fmla="*/ 170 w 305"/>
                        <a:gd name="T73" fmla="*/ 80 h 329"/>
                        <a:gd name="T74" fmla="*/ 206 w 305"/>
                        <a:gd name="T75" fmla="*/ 64 h 329"/>
                        <a:gd name="T76" fmla="*/ 233 w 305"/>
                        <a:gd name="T77" fmla="*/ 60 h 329"/>
                        <a:gd name="T78" fmla="*/ 278 w 305"/>
                        <a:gd name="T79" fmla="*/ 76 h 329"/>
                        <a:gd name="T80" fmla="*/ 296 w 305"/>
                        <a:gd name="T81" fmla="*/ 6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5" h="329">
                          <a:moveTo>
                            <a:pt x="296" y="60"/>
                          </a:moveTo>
                          <a:cubicBezTo>
                            <a:pt x="304" y="36"/>
                            <a:pt x="304" y="36"/>
                            <a:pt x="304" y="36"/>
                          </a:cubicBezTo>
                          <a:cubicBezTo>
                            <a:pt x="305" y="19"/>
                            <a:pt x="305" y="19"/>
                            <a:pt x="305" y="19"/>
                          </a:cubicBezTo>
                          <a:cubicBezTo>
                            <a:pt x="294" y="2"/>
                            <a:pt x="294" y="2"/>
                            <a:pt x="294" y="2"/>
                          </a:cubicBezTo>
                          <a:cubicBezTo>
                            <a:pt x="291" y="0"/>
                            <a:pt x="291" y="0"/>
                            <a:pt x="291" y="0"/>
                          </a:cubicBezTo>
                          <a:cubicBezTo>
                            <a:pt x="284" y="9"/>
                            <a:pt x="284" y="9"/>
                            <a:pt x="284" y="9"/>
                          </a:cubicBezTo>
                          <a:cubicBezTo>
                            <a:pt x="280" y="33"/>
                            <a:pt x="280" y="33"/>
                            <a:pt x="280" y="33"/>
                          </a:cubicBezTo>
                          <a:cubicBezTo>
                            <a:pt x="257" y="36"/>
                            <a:pt x="257" y="36"/>
                            <a:pt x="257" y="36"/>
                          </a:cubicBezTo>
                          <a:cubicBezTo>
                            <a:pt x="237" y="36"/>
                            <a:pt x="237" y="36"/>
                            <a:pt x="237" y="36"/>
                          </a:cubicBezTo>
                          <a:cubicBezTo>
                            <a:pt x="211" y="27"/>
                            <a:pt x="211" y="27"/>
                            <a:pt x="211" y="27"/>
                          </a:cubicBezTo>
                          <a:cubicBezTo>
                            <a:pt x="199" y="17"/>
                            <a:pt x="199" y="17"/>
                            <a:pt x="199" y="17"/>
                          </a:cubicBezTo>
                          <a:cubicBezTo>
                            <a:pt x="165" y="24"/>
                            <a:pt x="165" y="24"/>
                            <a:pt x="165" y="24"/>
                          </a:cubicBezTo>
                          <a:cubicBezTo>
                            <a:pt x="133" y="33"/>
                            <a:pt x="133" y="33"/>
                            <a:pt x="133" y="33"/>
                          </a:cubicBezTo>
                          <a:cubicBezTo>
                            <a:pt x="123" y="38"/>
                            <a:pt x="123" y="38"/>
                            <a:pt x="123" y="38"/>
                          </a:cubicBezTo>
                          <a:cubicBezTo>
                            <a:pt x="114" y="50"/>
                            <a:pt x="114" y="50"/>
                            <a:pt x="114" y="50"/>
                          </a:cubicBezTo>
                          <a:cubicBezTo>
                            <a:pt x="99" y="49"/>
                            <a:pt x="99" y="49"/>
                            <a:pt x="99" y="49"/>
                          </a:cubicBezTo>
                          <a:cubicBezTo>
                            <a:pt x="80" y="54"/>
                            <a:pt x="80" y="54"/>
                            <a:pt x="80" y="54"/>
                          </a:cubicBezTo>
                          <a:cubicBezTo>
                            <a:pt x="63" y="72"/>
                            <a:pt x="63" y="72"/>
                            <a:pt x="63" y="72"/>
                          </a:cubicBezTo>
                          <a:cubicBezTo>
                            <a:pt x="56" y="66"/>
                            <a:pt x="56" y="66"/>
                            <a:pt x="56" y="66"/>
                          </a:cubicBezTo>
                          <a:cubicBezTo>
                            <a:pt x="33" y="72"/>
                            <a:pt x="33" y="72"/>
                            <a:pt x="33" y="72"/>
                          </a:cubicBezTo>
                          <a:cubicBezTo>
                            <a:pt x="32" y="94"/>
                            <a:pt x="32" y="94"/>
                            <a:pt x="32" y="94"/>
                          </a:cubicBezTo>
                          <a:cubicBezTo>
                            <a:pt x="23" y="107"/>
                            <a:pt x="23" y="107"/>
                            <a:pt x="23" y="107"/>
                          </a:cubicBezTo>
                          <a:cubicBezTo>
                            <a:pt x="12" y="131"/>
                            <a:pt x="12" y="131"/>
                            <a:pt x="12" y="131"/>
                          </a:cubicBezTo>
                          <a:cubicBezTo>
                            <a:pt x="3" y="135"/>
                            <a:pt x="3" y="135"/>
                            <a:pt x="3" y="135"/>
                          </a:cubicBezTo>
                          <a:cubicBezTo>
                            <a:pt x="5" y="152"/>
                            <a:pt x="5" y="152"/>
                            <a:pt x="5" y="152"/>
                          </a:cubicBezTo>
                          <a:cubicBezTo>
                            <a:pt x="4" y="163"/>
                            <a:pt x="4" y="163"/>
                            <a:pt x="4" y="163"/>
                          </a:cubicBezTo>
                          <a:cubicBezTo>
                            <a:pt x="0" y="164"/>
                            <a:pt x="0" y="164"/>
                            <a:pt x="0" y="164"/>
                          </a:cubicBezTo>
                          <a:cubicBezTo>
                            <a:pt x="8" y="183"/>
                            <a:pt x="8" y="183"/>
                            <a:pt x="8" y="183"/>
                          </a:cubicBezTo>
                          <a:cubicBezTo>
                            <a:pt x="28" y="224"/>
                            <a:pt x="28" y="224"/>
                            <a:pt x="28" y="224"/>
                          </a:cubicBezTo>
                          <a:cubicBezTo>
                            <a:pt x="29" y="242"/>
                            <a:pt x="29" y="242"/>
                            <a:pt x="29" y="242"/>
                          </a:cubicBezTo>
                          <a:cubicBezTo>
                            <a:pt x="34" y="250"/>
                            <a:pt x="34" y="250"/>
                            <a:pt x="34" y="250"/>
                          </a:cubicBezTo>
                          <a:cubicBezTo>
                            <a:pt x="39" y="271"/>
                            <a:pt x="39" y="271"/>
                            <a:pt x="39" y="271"/>
                          </a:cubicBezTo>
                          <a:cubicBezTo>
                            <a:pt x="62" y="268"/>
                            <a:pt x="62" y="268"/>
                            <a:pt x="62" y="268"/>
                          </a:cubicBezTo>
                          <a:cubicBezTo>
                            <a:pt x="84" y="266"/>
                            <a:pt x="84" y="266"/>
                            <a:pt x="84" y="266"/>
                          </a:cubicBezTo>
                          <a:cubicBezTo>
                            <a:pt x="106" y="273"/>
                            <a:pt x="106" y="273"/>
                            <a:pt x="106" y="273"/>
                          </a:cubicBezTo>
                          <a:cubicBezTo>
                            <a:pt x="127" y="280"/>
                            <a:pt x="127" y="280"/>
                            <a:pt x="127" y="280"/>
                          </a:cubicBezTo>
                          <a:cubicBezTo>
                            <a:pt x="139" y="286"/>
                            <a:pt x="139" y="286"/>
                            <a:pt x="139" y="286"/>
                          </a:cubicBezTo>
                          <a:cubicBezTo>
                            <a:pt x="161" y="301"/>
                            <a:pt x="161" y="301"/>
                            <a:pt x="161" y="301"/>
                          </a:cubicBezTo>
                          <a:cubicBezTo>
                            <a:pt x="180" y="313"/>
                            <a:pt x="180" y="313"/>
                            <a:pt x="180" y="313"/>
                          </a:cubicBezTo>
                          <a:cubicBezTo>
                            <a:pt x="191" y="329"/>
                            <a:pt x="191" y="329"/>
                            <a:pt x="191" y="329"/>
                          </a:cubicBezTo>
                          <a:cubicBezTo>
                            <a:pt x="191" y="313"/>
                            <a:pt x="191" y="313"/>
                            <a:pt x="191" y="313"/>
                          </a:cubicBezTo>
                          <a:cubicBezTo>
                            <a:pt x="191" y="293"/>
                            <a:pt x="191" y="293"/>
                            <a:pt x="191" y="293"/>
                          </a:cubicBezTo>
                          <a:cubicBezTo>
                            <a:pt x="186" y="281"/>
                            <a:pt x="186" y="281"/>
                            <a:pt x="186" y="281"/>
                          </a:cubicBezTo>
                          <a:cubicBezTo>
                            <a:pt x="169" y="268"/>
                            <a:pt x="169" y="268"/>
                            <a:pt x="169" y="268"/>
                          </a:cubicBezTo>
                          <a:cubicBezTo>
                            <a:pt x="154" y="254"/>
                            <a:pt x="154" y="254"/>
                            <a:pt x="154" y="254"/>
                          </a:cubicBezTo>
                          <a:cubicBezTo>
                            <a:pt x="175" y="265"/>
                            <a:pt x="175" y="265"/>
                            <a:pt x="175" y="265"/>
                          </a:cubicBezTo>
                          <a:cubicBezTo>
                            <a:pt x="189" y="271"/>
                            <a:pt x="189" y="271"/>
                            <a:pt x="189" y="271"/>
                          </a:cubicBezTo>
                          <a:cubicBezTo>
                            <a:pt x="189" y="271"/>
                            <a:pt x="197" y="285"/>
                            <a:pt x="200" y="288"/>
                          </a:cubicBezTo>
                          <a:cubicBezTo>
                            <a:pt x="202" y="291"/>
                            <a:pt x="213" y="305"/>
                            <a:pt x="213" y="305"/>
                          </a:cubicBezTo>
                          <a:cubicBezTo>
                            <a:pt x="218" y="300"/>
                            <a:pt x="218" y="300"/>
                            <a:pt x="218" y="300"/>
                          </a:cubicBezTo>
                          <a:cubicBezTo>
                            <a:pt x="205" y="286"/>
                            <a:pt x="205" y="286"/>
                            <a:pt x="205" y="286"/>
                          </a:cubicBezTo>
                          <a:cubicBezTo>
                            <a:pt x="200" y="268"/>
                            <a:pt x="200" y="268"/>
                            <a:pt x="200" y="268"/>
                          </a:cubicBezTo>
                          <a:cubicBezTo>
                            <a:pt x="183" y="251"/>
                            <a:pt x="183" y="251"/>
                            <a:pt x="183" y="251"/>
                          </a:cubicBezTo>
                          <a:cubicBezTo>
                            <a:pt x="171" y="234"/>
                            <a:pt x="171" y="234"/>
                            <a:pt x="171" y="234"/>
                          </a:cubicBezTo>
                          <a:cubicBezTo>
                            <a:pt x="147" y="218"/>
                            <a:pt x="147" y="218"/>
                            <a:pt x="147" y="218"/>
                          </a:cubicBezTo>
                          <a:cubicBezTo>
                            <a:pt x="141" y="242"/>
                            <a:pt x="141" y="242"/>
                            <a:pt x="141" y="242"/>
                          </a:cubicBezTo>
                          <a:cubicBezTo>
                            <a:pt x="126" y="232"/>
                            <a:pt x="126" y="232"/>
                            <a:pt x="126" y="232"/>
                          </a:cubicBezTo>
                          <a:cubicBezTo>
                            <a:pt x="130" y="220"/>
                            <a:pt x="130" y="220"/>
                            <a:pt x="130" y="220"/>
                          </a:cubicBezTo>
                          <a:cubicBezTo>
                            <a:pt x="130" y="204"/>
                            <a:pt x="130" y="204"/>
                            <a:pt x="130" y="204"/>
                          </a:cubicBezTo>
                          <a:cubicBezTo>
                            <a:pt x="138" y="198"/>
                            <a:pt x="138" y="198"/>
                            <a:pt x="138" y="198"/>
                          </a:cubicBezTo>
                          <a:cubicBezTo>
                            <a:pt x="147" y="207"/>
                            <a:pt x="147" y="207"/>
                            <a:pt x="147" y="207"/>
                          </a:cubicBezTo>
                          <a:cubicBezTo>
                            <a:pt x="153" y="202"/>
                            <a:pt x="153" y="202"/>
                            <a:pt x="153" y="202"/>
                          </a:cubicBezTo>
                          <a:cubicBezTo>
                            <a:pt x="143" y="189"/>
                            <a:pt x="143" y="189"/>
                            <a:pt x="143" y="189"/>
                          </a:cubicBezTo>
                          <a:cubicBezTo>
                            <a:pt x="117" y="149"/>
                            <a:pt x="117" y="149"/>
                            <a:pt x="117" y="149"/>
                          </a:cubicBezTo>
                          <a:cubicBezTo>
                            <a:pt x="114" y="125"/>
                            <a:pt x="114" y="125"/>
                            <a:pt x="114" y="125"/>
                          </a:cubicBezTo>
                          <a:cubicBezTo>
                            <a:pt x="116" y="102"/>
                            <a:pt x="116" y="102"/>
                            <a:pt x="116" y="102"/>
                          </a:cubicBezTo>
                          <a:cubicBezTo>
                            <a:pt x="130" y="93"/>
                            <a:pt x="130" y="93"/>
                            <a:pt x="130" y="93"/>
                          </a:cubicBezTo>
                          <a:cubicBezTo>
                            <a:pt x="128" y="103"/>
                            <a:pt x="128" y="103"/>
                            <a:pt x="128" y="103"/>
                          </a:cubicBezTo>
                          <a:cubicBezTo>
                            <a:pt x="139" y="117"/>
                            <a:pt x="139" y="117"/>
                            <a:pt x="139" y="117"/>
                          </a:cubicBezTo>
                          <a:cubicBezTo>
                            <a:pt x="158" y="117"/>
                            <a:pt x="158" y="117"/>
                            <a:pt x="158" y="117"/>
                          </a:cubicBezTo>
                          <a:cubicBezTo>
                            <a:pt x="167" y="119"/>
                            <a:pt x="167" y="119"/>
                            <a:pt x="167" y="119"/>
                          </a:cubicBezTo>
                          <a:cubicBezTo>
                            <a:pt x="174" y="109"/>
                            <a:pt x="174" y="109"/>
                            <a:pt x="174" y="109"/>
                          </a:cubicBezTo>
                          <a:cubicBezTo>
                            <a:pt x="174" y="97"/>
                            <a:pt x="174" y="97"/>
                            <a:pt x="174" y="97"/>
                          </a:cubicBezTo>
                          <a:cubicBezTo>
                            <a:pt x="170" y="80"/>
                            <a:pt x="170" y="80"/>
                            <a:pt x="170" y="80"/>
                          </a:cubicBezTo>
                          <a:cubicBezTo>
                            <a:pt x="193" y="80"/>
                            <a:pt x="193" y="80"/>
                            <a:pt x="193" y="80"/>
                          </a:cubicBezTo>
                          <a:cubicBezTo>
                            <a:pt x="206" y="64"/>
                            <a:pt x="206" y="64"/>
                            <a:pt x="206" y="64"/>
                          </a:cubicBezTo>
                          <a:cubicBezTo>
                            <a:pt x="219" y="72"/>
                            <a:pt x="219" y="72"/>
                            <a:pt x="219" y="72"/>
                          </a:cubicBezTo>
                          <a:cubicBezTo>
                            <a:pt x="233" y="60"/>
                            <a:pt x="233" y="60"/>
                            <a:pt x="233" y="60"/>
                          </a:cubicBezTo>
                          <a:cubicBezTo>
                            <a:pt x="250" y="68"/>
                            <a:pt x="250" y="68"/>
                            <a:pt x="250" y="68"/>
                          </a:cubicBezTo>
                          <a:cubicBezTo>
                            <a:pt x="278" y="76"/>
                            <a:pt x="278" y="76"/>
                            <a:pt x="278" y="76"/>
                          </a:cubicBezTo>
                          <a:cubicBezTo>
                            <a:pt x="283" y="78"/>
                            <a:pt x="283" y="78"/>
                            <a:pt x="283" y="78"/>
                          </a:cubicBezTo>
                          <a:lnTo>
                            <a:pt x="296" y="60"/>
                          </a:lnTo>
                          <a:close/>
                        </a:path>
                      </a:pathLst>
                    </a:custGeom>
                    <a:solidFill>
                      <a:srgbClr val="D5DE94"/>
                    </a:solidFill>
                    <a:ln w="9525">
                      <a:solidFill>
                        <a:srgbClr val="CFD5B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7" name="Freeform 70"/>
                    <p:cNvSpPr>
                      <a:spLocks/>
                    </p:cNvSpPr>
                    <p:nvPr/>
                  </p:nvSpPr>
                  <p:spPr bwMode="auto">
                    <a:xfrm>
                      <a:off x="6575630" y="3174403"/>
                      <a:ext cx="309156" cy="279713"/>
                    </a:xfrm>
                    <a:custGeom>
                      <a:avLst/>
                      <a:gdLst>
                        <a:gd name="T0" fmla="*/ 87 w 231"/>
                        <a:gd name="T1" fmla="*/ 7 h 209"/>
                        <a:gd name="T2" fmla="*/ 65 w 231"/>
                        <a:gd name="T3" fmla="*/ 25 h 209"/>
                        <a:gd name="T4" fmla="*/ 47 w 231"/>
                        <a:gd name="T5" fmla="*/ 18 h 209"/>
                        <a:gd name="T6" fmla="*/ 20 w 231"/>
                        <a:gd name="T7" fmla="*/ 36 h 209"/>
                        <a:gd name="T8" fmla="*/ 25 w 231"/>
                        <a:gd name="T9" fmla="*/ 63 h 209"/>
                        <a:gd name="T10" fmla="*/ 7 w 231"/>
                        <a:gd name="T11" fmla="*/ 63 h 209"/>
                        <a:gd name="T12" fmla="*/ 7 w 231"/>
                        <a:gd name="T13" fmla="*/ 54 h 209"/>
                        <a:gd name="T14" fmla="*/ 0 w 231"/>
                        <a:gd name="T15" fmla="*/ 100 h 209"/>
                        <a:gd name="T16" fmla="*/ 1 w 231"/>
                        <a:gd name="T17" fmla="*/ 164 h 209"/>
                        <a:gd name="T18" fmla="*/ 29 w 231"/>
                        <a:gd name="T19" fmla="*/ 196 h 209"/>
                        <a:gd name="T20" fmla="*/ 49 w 231"/>
                        <a:gd name="T21" fmla="*/ 209 h 209"/>
                        <a:gd name="T22" fmla="*/ 91 w 231"/>
                        <a:gd name="T23" fmla="*/ 198 h 209"/>
                        <a:gd name="T24" fmla="*/ 103 w 231"/>
                        <a:gd name="T25" fmla="*/ 209 h 209"/>
                        <a:gd name="T26" fmla="*/ 134 w 231"/>
                        <a:gd name="T27" fmla="*/ 176 h 209"/>
                        <a:gd name="T28" fmla="*/ 169 w 231"/>
                        <a:gd name="T29" fmla="*/ 167 h 209"/>
                        <a:gd name="T30" fmla="*/ 196 w 231"/>
                        <a:gd name="T31" fmla="*/ 169 h 209"/>
                        <a:gd name="T32" fmla="*/ 213 w 231"/>
                        <a:gd name="T33" fmla="*/ 147 h 209"/>
                        <a:gd name="T34" fmla="*/ 231 w 231"/>
                        <a:gd name="T35" fmla="*/ 138 h 209"/>
                        <a:gd name="T36" fmla="*/ 226 w 231"/>
                        <a:gd name="T37" fmla="*/ 124 h 209"/>
                        <a:gd name="T38" fmla="*/ 216 w 231"/>
                        <a:gd name="T39" fmla="*/ 74 h 209"/>
                        <a:gd name="T40" fmla="*/ 195 w 231"/>
                        <a:gd name="T41" fmla="*/ 31 h 209"/>
                        <a:gd name="T42" fmla="*/ 165 w 231"/>
                        <a:gd name="T43" fmla="*/ 11 h 209"/>
                        <a:gd name="T44" fmla="*/ 158 w 231"/>
                        <a:gd name="T45" fmla="*/ 0 h 209"/>
                        <a:gd name="T46" fmla="*/ 125 w 231"/>
                        <a:gd name="T47" fmla="*/ 0 h 209"/>
                        <a:gd name="T48" fmla="*/ 87 w 231"/>
                        <a:gd name="T49" fmla="*/ 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 h="209">
                          <a:moveTo>
                            <a:pt x="87" y="7"/>
                          </a:moveTo>
                          <a:lnTo>
                            <a:pt x="65" y="25"/>
                          </a:lnTo>
                          <a:lnTo>
                            <a:pt x="47" y="18"/>
                          </a:lnTo>
                          <a:lnTo>
                            <a:pt x="20" y="36"/>
                          </a:lnTo>
                          <a:lnTo>
                            <a:pt x="25" y="63"/>
                          </a:lnTo>
                          <a:lnTo>
                            <a:pt x="7" y="63"/>
                          </a:lnTo>
                          <a:lnTo>
                            <a:pt x="7" y="54"/>
                          </a:lnTo>
                          <a:lnTo>
                            <a:pt x="0" y="100"/>
                          </a:lnTo>
                          <a:lnTo>
                            <a:pt x="1" y="164"/>
                          </a:lnTo>
                          <a:lnTo>
                            <a:pt x="29" y="196"/>
                          </a:lnTo>
                          <a:lnTo>
                            <a:pt x="49" y="209"/>
                          </a:lnTo>
                          <a:lnTo>
                            <a:pt x="91" y="198"/>
                          </a:lnTo>
                          <a:lnTo>
                            <a:pt x="103" y="209"/>
                          </a:lnTo>
                          <a:lnTo>
                            <a:pt x="134" y="176"/>
                          </a:lnTo>
                          <a:lnTo>
                            <a:pt x="169" y="167"/>
                          </a:lnTo>
                          <a:lnTo>
                            <a:pt x="196" y="169"/>
                          </a:lnTo>
                          <a:lnTo>
                            <a:pt x="213" y="147"/>
                          </a:lnTo>
                          <a:lnTo>
                            <a:pt x="231" y="138"/>
                          </a:lnTo>
                          <a:lnTo>
                            <a:pt x="226" y="124"/>
                          </a:lnTo>
                          <a:lnTo>
                            <a:pt x="216" y="74"/>
                          </a:lnTo>
                          <a:lnTo>
                            <a:pt x="195" y="31"/>
                          </a:lnTo>
                          <a:lnTo>
                            <a:pt x="165" y="11"/>
                          </a:lnTo>
                          <a:lnTo>
                            <a:pt x="158" y="0"/>
                          </a:lnTo>
                          <a:lnTo>
                            <a:pt x="125" y="0"/>
                          </a:lnTo>
                          <a:lnTo>
                            <a:pt x="87" y="7"/>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8" name="Freeform 71"/>
                    <p:cNvSpPr>
                      <a:spLocks/>
                    </p:cNvSpPr>
                    <p:nvPr/>
                  </p:nvSpPr>
                  <p:spPr bwMode="auto">
                    <a:xfrm>
                      <a:off x="6579645" y="3207862"/>
                      <a:ext cx="5353" cy="38812"/>
                    </a:xfrm>
                    <a:custGeom>
                      <a:avLst/>
                      <a:gdLst>
                        <a:gd name="T0" fmla="*/ 0 w 4"/>
                        <a:gd name="T1" fmla="*/ 0 h 29"/>
                        <a:gd name="T2" fmla="*/ 4 w 4"/>
                        <a:gd name="T3" fmla="*/ 29 h 29"/>
                        <a:gd name="T4" fmla="*/ 4 w 4"/>
                        <a:gd name="T5" fmla="*/ 4 h 29"/>
                        <a:gd name="T6" fmla="*/ 0 w 4"/>
                        <a:gd name="T7" fmla="*/ 0 h 29"/>
                      </a:gdLst>
                      <a:ahLst/>
                      <a:cxnLst>
                        <a:cxn ang="0">
                          <a:pos x="T0" y="T1"/>
                        </a:cxn>
                        <a:cxn ang="0">
                          <a:pos x="T2" y="T3"/>
                        </a:cxn>
                        <a:cxn ang="0">
                          <a:pos x="T4" y="T5"/>
                        </a:cxn>
                        <a:cxn ang="0">
                          <a:pos x="T6" y="T7"/>
                        </a:cxn>
                      </a:cxnLst>
                      <a:rect l="0" t="0" r="r" b="b"/>
                      <a:pathLst>
                        <a:path w="4" h="29">
                          <a:moveTo>
                            <a:pt x="0" y="0"/>
                          </a:moveTo>
                          <a:lnTo>
                            <a:pt x="4" y="29"/>
                          </a:lnTo>
                          <a:lnTo>
                            <a:pt x="4" y="4"/>
                          </a:lnTo>
                          <a:lnTo>
                            <a:pt x="0" y="0"/>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9" name="Freeform 72"/>
                    <p:cNvSpPr>
                      <a:spLocks/>
                    </p:cNvSpPr>
                    <p:nvPr/>
                  </p:nvSpPr>
                  <p:spPr bwMode="auto">
                    <a:xfrm>
                      <a:off x="6428413" y="3106148"/>
                      <a:ext cx="212795" cy="576824"/>
                    </a:xfrm>
                    <a:custGeom>
                      <a:avLst/>
                      <a:gdLst>
                        <a:gd name="T0" fmla="*/ 108 w 159"/>
                        <a:gd name="T1" fmla="*/ 406 h 431"/>
                        <a:gd name="T2" fmla="*/ 104 w 159"/>
                        <a:gd name="T3" fmla="*/ 375 h 431"/>
                        <a:gd name="T4" fmla="*/ 121 w 159"/>
                        <a:gd name="T5" fmla="*/ 368 h 431"/>
                        <a:gd name="T6" fmla="*/ 141 w 159"/>
                        <a:gd name="T7" fmla="*/ 324 h 431"/>
                        <a:gd name="T8" fmla="*/ 157 w 159"/>
                        <a:gd name="T9" fmla="*/ 300 h 431"/>
                        <a:gd name="T10" fmla="*/ 159 w 159"/>
                        <a:gd name="T11" fmla="*/ 260 h 431"/>
                        <a:gd name="T12" fmla="*/ 139 w 159"/>
                        <a:gd name="T13" fmla="*/ 247 h 431"/>
                        <a:gd name="T14" fmla="*/ 111 w 159"/>
                        <a:gd name="T15" fmla="*/ 215 h 431"/>
                        <a:gd name="T16" fmla="*/ 110 w 159"/>
                        <a:gd name="T17" fmla="*/ 151 h 431"/>
                        <a:gd name="T18" fmla="*/ 117 w 159"/>
                        <a:gd name="T19" fmla="*/ 105 h 431"/>
                        <a:gd name="T20" fmla="*/ 113 w 159"/>
                        <a:gd name="T21" fmla="*/ 76 h 431"/>
                        <a:gd name="T22" fmla="*/ 99 w 159"/>
                        <a:gd name="T23" fmla="*/ 62 h 431"/>
                        <a:gd name="T24" fmla="*/ 79 w 159"/>
                        <a:gd name="T25" fmla="*/ 25 h 431"/>
                        <a:gd name="T26" fmla="*/ 64 w 159"/>
                        <a:gd name="T27" fmla="*/ 7 h 431"/>
                        <a:gd name="T28" fmla="*/ 68 w 159"/>
                        <a:gd name="T29" fmla="*/ 18 h 431"/>
                        <a:gd name="T30" fmla="*/ 46 w 159"/>
                        <a:gd name="T31" fmla="*/ 22 h 431"/>
                        <a:gd name="T32" fmla="*/ 35 w 159"/>
                        <a:gd name="T33" fmla="*/ 0 h 431"/>
                        <a:gd name="T34" fmla="*/ 17 w 159"/>
                        <a:gd name="T35" fmla="*/ 14 h 431"/>
                        <a:gd name="T36" fmla="*/ 0 w 159"/>
                        <a:gd name="T37" fmla="*/ 60 h 431"/>
                        <a:gd name="T38" fmla="*/ 8 w 159"/>
                        <a:gd name="T39" fmla="*/ 87 h 431"/>
                        <a:gd name="T40" fmla="*/ 8 w 159"/>
                        <a:gd name="T41" fmla="*/ 113 h 431"/>
                        <a:gd name="T42" fmla="*/ 24 w 159"/>
                        <a:gd name="T43" fmla="*/ 122 h 431"/>
                        <a:gd name="T44" fmla="*/ 19 w 159"/>
                        <a:gd name="T45" fmla="*/ 169 h 431"/>
                        <a:gd name="T46" fmla="*/ 20 w 159"/>
                        <a:gd name="T47" fmla="*/ 195 h 431"/>
                        <a:gd name="T48" fmla="*/ 20 w 159"/>
                        <a:gd name="T49" fmla="*/ 258 h 431"/>
                        <a:gd name="T50" fmla="*/ 17 w 159"/>
                        <a:gd name="T51" fmla="*/ 300 h 431"/>
                        <a:gd name="T52" fmla="*/ 19 w 159"/>
                        <a:gd name="T53" fmla="*/ 344 h 431"/>
                        <a:gd name="T54" fmla="*/ 53 w 159"/>
                        <a:gd name="T55" fmla="*/ 379 h 431"/>
                        <a:gd name="T56" fmla="*/ 88 w 159"/>
                        <a:gd name="T57" fmla="*/ 431 h 431"/>
                        <a:gd name="T58" fmla="*/ 99 w 159"/>
                        <a:gd name="T59" fmla="*/ 428 h 431"/>
                        <a:gd name="T60" fmla="*/ 106 w 159"/>
                        <a:gd name="T61" fmla="*/ 426 h 431"/>
                        <a:gd name="T62" fmla="*/ 108 w 159"/>
                        <a:gd name="T63" fmla="*/ 40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431">
                          <a:moveTo>
                            <a:pt x="108" y="406"/>
                          </a:moveTo>
                          <a:lnTo>
                            <a:pt x="104" y="375"/>
                          </a:lnTo>
                          <a:lnTo>
                            <a:pt x="121" y="368"/>
                          </a:lnTo>
                          <a:lnTo>
                            <a:pt x="141" y="324"/>
                          </a:lnTo>
                          <a:lnTo>
                            <a:pt x="157" y="300"/>
                          </a:lnTo>
                          <a:lnTo>
                            <a:pt x="159" y="260"/>
                          </a:lnTo>
                          <a:lnTo>
                            <a:pt x="139" y="247"/>
                          </a:lnTo>
                          <a:lnTo>
                            <a:pt x="111" y="215"/>
                          </a:lnTo>
                          <a:lnTo>
                            <a:pt x="110" y="151"/>
                          </a:lnTo>
                          <a:lnTo>
                            <a:pt x="117" y="105"/>
                          </a:lnTo>
                          <a:lnTo>
                            <a:pt x="113" y="76"/>
                          </a:lnTo>
                          <a:lnTo>
                            <a:pt x="99" y="62"/>
                          </a:lnTo>
                          <a:lnTo>
                            <a:pt x="79" y="25"/>
                          </a:lnTo>
                          <a:lnTo>
                            <a:pt x="64" y="7"/>
                          </a:lnTo>
                          <a:lnTo>
                            <a:pt x="68" y="18"/>
                          </a:lnTo>
                          <a:lnTo>
                            <a:pt x="46" y="22"/>
                          </a:lnTo>
                          <a:lnTo>
                            <a:pt x="35" y="0"/>
                          </a:lnTo>
                          <a:lnTo>
                            <a:pt x="17" y="14"/>
                          </a:lnTo>
                          <a:lnTo>
                            <a:pt x="0" y="60"/>
                          </a:lnTo>
                          <a:lnTo>
                            <a:pt x="8" y="87"/>
                          </a:lnTo>
                          <a:lnTo>
                            <a:pt x="8" y="113"/>
                          </a:lnTo>
                          <a:lnTo>
                            <a:pt x="24" y="122"/>
                          </a:lnTo>
                          <a:lnTo>
                            <a:pt x="19" y="169"/>
                          </a:lnTo>
                          <a:lnTo>
                            <a:pt x="20" y="195"/>
                          </a:lnTo>
                          <a:lnTo>
                            <a:pt x="20" y="258"/>
                          </a:lnTo>
                          <a:lnTo>
                            <a:pt x="17" y="300"/>
                          </a:lnTo>
                          <a:lnTo>
                            <a:pt x="19" y="344"/>
                          </a:lnTo>
                          <a:lnTo>
                            <a:pt x="53" y="379"/>
                          </a:lnTo>
                          <a:lnTo>
                            <a:pt x="88" y="431"/>
                          </a:lnTo>
                          <a:lnTo>
                            <a:pt x="99" y="428"/>
                          </a:lnTo>
                          <a:lnTo>
                            <a:pt x="106" y="426"/>
                          </a:lnTo>
                          <a:lnTo>
                            <a:pt x="108" y="406"/>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0" name="Freeform 73"/>
                    <p:cNvSpPr>
                      <a:spLocks/>
                    </p:cNvSpPr>
                    <p:nvPr/>
                  </p:nvSpPr>
                  <p:spPr bwMode="auto">
                    <a:xfrm>
                      <a:off x="6502021" y="2993728"/>
                      <a:ext cx="210119" cy="264991"/>
                    </a:xfrm>
                    <a:custGeom>
                      <a:avLst/>
                      <a:gdLst>
                        <a:gd name="T0" fmla="*/ 80 w 157"/>
                        <a:gd name="T1" fmla="*/ 198 h 198"/>
                        <a:gd name="T2" fmla="*/ 75 w 157"/>
                        <a:gd name="T3" fmla="*/ 171 h 198"/>
                        <a:gd name="T4" fmla="*/ 102 w 157"/>
                        <a:gd name="T5" fmla="*/ 153 h 198"/>
                        <a:gd name="T6" fmla="*/ 120 w 157"/>
                        <a:gd name="T7" fmla="*/ 160 h 198"/>
                        <a:gd name="T8" fmla="*/ 142 w 157"/>
                        <a:gd name="T9" fmla="*/ 142 h 198"/>
                        <a:gd name="T10" fmla="*/ 157 w 157"/>
                        <a:gd name="T11" fmla="*/ 93 h 198"/>
                        <a:gd name="T12" fmla="*/ 144 w 157"/>
                        <a:gd name="T13" fmla="*/ 69 h 198"/>
                        <a:gd name="T14" fmla="*/ 117 w 157"/>
                        <a:gd name="T15" fmla="*/ 36 h 198"/>
                        <a:gd name="T16" fmla="*/ 84 w 157"/>
                        <a:gd name="T17" fmla="*/ 4 h 198"/>
                        <a:gd name="T18" fmla="*/ 60 w 157"/>
                        <a:gd name="T19" fmla="*/ 0 h 198"/>
                        <a:gd name="T20" fmla="*/ 51 w 157"/>
                        <a:gd name="T21" fmla="*/ 49 h 198"/>
                        <a:gd name="T22" fmla="*/ 42 w 157"/>
                        <a:gd name="T23" fmla="*/ 47 h 198"/>
                        <a:gd name="T24" fmla="*/ 44 w 157"/>
                        <a:gd name="T25" fmla="*/ 51 h 198"/>
                        <a:gd name="T26" fmla="*/ 26 w 157"/>
                        <a:gd name="T27" fmla="*/ 58 h 198"/>
                        <a:gd name="T28" fmla="*/ 0 w 157"/>
                        <a:gd name="T29" fmla="*/ 69 h 198"/>
                        <a:gd name="T30" fmla="*/ 9 w 157"/>
                        <a:gd name="T31" fmla="*/ 91 h 198"/>
                        <a:gd name="T32" fmla="*/ 24 w 157"/>
                        <a:gd name="T33" fmla="*/ 109 h 198"/>
                        <a:gd name="T34" fmla="*/ 44 w 157"/>
                        <a:gd name="T35" fmla="*/ 146 h 198"/>
                        <a:gd name="T36" fmla="*/ 58 w 157"/>
                        <a:gd name="T37" fmla="*/ 160 h 198"/>
                        <a:gd name="T38" fmla="*/ 62 w 157"/>
                        <a:gd name="T39" fmla="*/ 164 h 198"/>
                        <a:gd name="T40" fmla="*/ 62 w 157"/>
                        <a:gd name="T41" fmla="*/ 189 h 198"/>
                        <a:gd name="T42" fmla="*/ 62 w 157"/>
                        <a:gd name="T43" fmla="*/ 198 h 198"/>
                        <a:gd name="T44" fmla="*/ 80 w 157"/>
                        <a:gd name="T4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98">
                          <a:moveTo>
                            <a:pt x="80" y="198"/>
                          </a:moveTo>
                          <a:lnTo>
                            <a:pt x="75" y="171"/>
                          </a:lnTo>
                          <a:lnTo>
                            <a:pt x="102" y="153"/>
                          </a:lnTo>
                          <a:lnTo>
                            <a:pt x="120" y="160"/>
                          </a:lnTo>
                          <a:lnTo>
                            <a:pt x="142" y="142"/>
                          </a:lnTo>
                          <a:lnTo>
                            <a:pt x="157" y="93"/>
                          </a:lnTo>
                          <a:lnTo>
                            <a:pt x="144" y="69"/>
                          </a:lnTo>
                          <a:lnTo>
                            <a:pt x="117" y="36"/>
                          </a:lnTo>
                          <a:lnTo>
                            <a:pt x="84" y="4"/>
                          </a:lnTo>
                          <a:lnTo>
                            <a:pt x="60" y="0"/>
                          </a:lnTo>
                          <a:lnTo>
                            <a:pt x="51" y="49"/>
                          </a:lnTo>
                          <a:lnTo>
                            <a:pt x="42" y="47"/>
                          </a:lnTo>
                          <a:lnTo>
                            <a:pt x="44" y="51"/>
                          </a:lnTo>
                          <a:lnTo>
                            <a:pt x="26" y="58"/>
                          </a:lnTo>
                          <a:lnTo>
                            <a:pt x="0" y="69"/>
                          </a:lnTo>
                          <a:lnTo>
                            <a:pt x="9" y="91"/>
                          </a:lnTo>
                          <a:lnTo>
                            <a:pt x="24" y="109"/>
                          </a:lnTo>
                          <a:lnTo>
                            <a:pt x="44" y="146"/>
                          </a:lnTo>
                          <a:lnTo>
                            <a:pt x="58" y="160"/>
                          </a:lnTo>
                          <a:lnTo>
                            <a:pt x="62" y="164"/>
                          </a:lnTo>
                          <a:lnTo>
                            <a:pt x="62" y="189"/>
                          </a:lnTo>
                          <a:lnTo>
                            <a:pt x="62" y="198"/>
                          </a:lnTo>
                          <a:lnTo>
                            <a:pt x="80" y="19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1" name="Freeform 74"/>
                    <p:cNvSpPr>
                      <a:spLocks/>
                    </p:cNvSpPr>
                    <p:nvPr/>
                  </p:nvSpPr>
                  <p:spPr bwMode="auto">
                    <a:xfrm>
                      <a:off x="6326699" y="2934841"/>
                      <a:ext cx="234209" cy="322540"/>
                    </a:xfrm>
                    <a:custGeom>
                      <a:avLst/>
                      <a:gdLst>
                        <a:gd name="T0" fmla="*/ 76 w 175"/>
                        <a:gd name="T1" fmla="*/ 188 h 241"/>
                        <a:gd name="T2" fmla="*/ 93 w 175"/>
                        <a:gd name="T3" fmla="*/ 142 h 241"/>
                        <a:gd name="T4" fmla="*/ 111 w 175"/>
                        <a:gd name="T5" fmla="*/ 128 h 241"/>
                        <a:gd name="T6" fmla="*/ 122 w 175"/>
                        <a:gd name="T7" fmla="*/ 150 h 241"/>
                        <a:gd name="T8" fmla="*/ 144 w 175"/>
                        <a:gd name="T9" fmla="*/ 146 h 241"/>
                        <a:gd name="T10" fmla="*/ 140 w 175"/>
                        <a:gd name="T11" fmla="*/ 135 h 241"/>
                        <a:gd name="T12" fmla="*/ 131 w 175"/>
                        <a:gd name="T13" fmla="*/ 113 h 241"/>
                        <a:gd name="T14" fmla="*/ 157 w 175"/>
                        <a:gd name="T15" fmla="*/ 102 h 241"/>
                        <a:gd name="T16" fmla="*/ 175 w 175"/>
                        <a:gd name="T17" fmla="*/ 95 h 241"/>
                        <a:gd name="T18" fmla="*/ 173 w 175"/>
                        <a:gd name="T19" fmla="*/ 91 h 241"/>
                        <a:gd name="T20" fmla="*/ 151 w 175"/>
                        <a:gd name="T21" fmla="*/ 88 h 241"/>
                        <a:gd name="T22" fmla="*/ 122 w 175"/>
                        <a:gd name="T23" fmla="*/ 59 h 241"/>
                        <a:gd name="T24" fmla="*/ 93 w 175"/>
                        <a:gd name="T25" fmla="*/ 51 h 241"/>
                        <a:gd name="T26" fmla="*/ 67 w 175"/>
                        <a:gd name="T27" fmla="*/ 13 h 241"/>
                        <a:gd name="T28" fmla="*/ 45 w 175"/>
                        <a:gd name="T29" fmla="*/ 0 h 241"/>
                        <a:gd name="T30" fmla="*/ 47 w 175"/>
                        <a:gd name="T31" fmla="*/ 37 h 241"/>
                        <a:gd name="T32" fmla="*/ 29 w 175"/>
                        <a:gd name="T33" fmla="*/ 31 h 241"/>
                        <a:gd name="T34" fmla="*/ 5 w 175"/>
                        <a:gd name="T35" fmla="*/ 66 h 241"/>
                        <a:gd name="T36" fmla="*/ 0 w 175"/>
                        <a:gd name="T37" fmla="*/ 91 h 241"/>
                        <a:gd name="T38" fmla="*/ 11 w 175"/>
                        <a:gd name="T39" fmla="*/ 137 h 241"/>
                        <a:gd name="T40" fmla="*/ 24 w 175"/>
                        <a:gd name="T41" fmla="*/ 166 h 241"/>
                        <a:gd name="T42" fmla="*/ 16 w 175"/>
                        <a:gd name="T43" fmla="*/ 162 h 241"/>
                        <a:gd name="T44" fmla="*/ 36 w 175"/>
                        <a:gd name="T45" fmla="*/ 186 h 241"/>
                        <a:gd name="T46" fmla="*/ 65 w 175"/>
                        <a:gd name="T47" fmla="*/ 219 h 241"/>
                        <a:gd name="T48" fmla="*/ 84 w 175"/>
                        <a:gd name="T49" fmla="*/ 241 h 241"/>
                        <a:gd name="T50" fmla="*/ 84 w 175"/>
                        <a:gd name="T51" fmla="*/ 215 h 241"/>
                        <a:gd name="T52" fmla="*/ 76 w 175"/>
                        <a:gd name="T53" fmla="*/ 18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241">
                          <a:moveTo>
                            <a:pt x="76" y="188"/>
                          </a:moveTo>
                          <a:lnTo>
                            <a:pt x="93" y="142"/>
                          </a:lnTo>
                          <a:lnTo>
                            <a:pt x="111" y="128"/>
                          </a:lnTo>
                          <a:lnTo>
                            <a:pt x="122" y="150"/>
                          </a:lnTo>
                          <a:lnTo>
                            <a:pt x="144" y="146"/>
                          </a:lnTo>
                          <a:lnTo>
                            <a:pt x="140" y="135"/>
                          </a:lnTo>
                          <a:lnTo>
                            <a:pt x="131" y="113"/>
                          </a:lnTo>
                          <a:lnTo>
                            <a:pt x="157" y="102"/>
                          </a:lnTo>
                          <a:lnTo>
                            <a:pt x="175" y="95"/>
                          </a:lnTo>
                          <a:lnTo>
                            <a:pt x="173" y="91"/>
                          </a:lnTo>
                          <a:lnTo>
                            <a:pt x="151" y="88"/>
                          </a:lnTo>
                          <a:lnTo>
                            <a:pt x="122" y="59"/>
                          </a:lnTo>
                          <a:lnTo>
                            <a:pt x="93" y="51"/>
                          </a:lnTo>
                          <a:lnTo>
                            <a:pt x="67" y="13"/>
                          </a:lnTo>
                          <a:lnTo>
                            <a:pt x="45" y="0"/>
                          </a:lnTo>
                          <a:lnTo>
                            <a:pt x="47" y="37"/>
                          </a:lnTo>
                          <a:lnTo>
                            <a:pt x="29" y="31"/>
                          </a:lnTo>
                          <a:lnTo>
                            <a:pt x="5" y="66"/>
                          </a:lnTo>
                          <a:lnTo>
                            <a:pt x="0" y="91"/>
                          </a:lnTo>
                          <a:lnTo>
                            <a:pt x="11" y="137"/>
                          </a:lnTo>
                          <a:lnTo>
                            <a:pt x="24" y="166"/>
                          </a:lnTo>
                          <a:lnTo>
                            <a:pt x="16" y="162"/>
                          </a:lnTo>
                          <a:lnTo>
                            <a:pt x="36" y="186"/>
                          </a:lnTo>
                          <a:lnTo>
                            <a:pt x="65" y="219"/>
                          </a:lnTo>
                          <a:lnTo>
                            <a:pt x="84" y="241"/>
                          </a:lnTo>
                          <a:lnTo>
                            <a:pt x="84" y="215"/>
                          </a:lnTo>
                          <a:lnTo>
                            <a:pt x="76" y="18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2" name="Freeform 75"/>
                    <p:cNvSpPr>
                      <a:spLocks/>
                    </p:cNvSpPr>
                    <p:nvPr/>
                  </p:nvSpPr>
                  <p:spPr bwMode="auto">
                    <a:xfrm>
                      <a:off x="6796456" y="2726060"/>
                      <a:ext cx="20075" cy="33459"/>
                    </a:xfrm>
                    <a:custGeom>
                      <a:avLst/>
                      <a:gdLst>
                        <a:gd name="T0" fmla="*/ 15 w 15"/>
                        <a:gd name="T1" fmla="*/ 2 h 25"/>
                        <a:gd name="T2" fmla="*/ 10 w 15"/>
                        <a:gd name="T3" fmla="*/ 0 h 25"/>
                        <a:gd name="T4" fmla="*/ 0 w 15"/>
                        <a:gd name="T5" fmla="*/ 25 h 25"/>
                        <a:gd name="T6" fmla="*/ 15 w 15"/>
                        <a:gd name="T7" fmla="*/ 2 h 25"/>
                      </a:gdLst>
                      <a:ahLst/>
                      <a:cxnLst>
                        <a:cxn ang="0">
                          <a:pos x="T0" y="T1"/>
                        </a:cxn>
                        <a:cxn ang="0">
                          <a:pos x="T2" y="T3"/>
                        </a:cxn>
                        <a:cxn ang="0">
                          <a:pos x="T4" y="T5"/>
                        </a:cxn>
                        <a:cxn ang="0">
                          <a:pos x="T6" y="T7"/>
                        </a:cxn>
                      </a:cxnLst>
                      <a:rect l="0" t="0" r="r" b="b"/>
                      <a:pathLst>
                        <a:path w="15" h="25">
                          <a:moveTo>
                            <a:pt x="15" y="2"/>
                          </a:moveTo>
                          <a:lnTo>
                            <a:pt x="10" y="0"/>
                          </a:lnTo>
                          <a:lnTo>
                            <a:pt x="0" y="25"/>
                          </a:lnTo>
                          <a:lnTo>
                            <a:pt x="15" y="2"/>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 name="Freeform 76"/>
                    <p:cNvSpPr>
                      <a:spLocks/>
                    </p:cNvSpPr>
                    <p:nvPr/>
                  </p:nvSpPr>
                  <p:spPr bwMode="auto">
                    <a:xfrm>
                      <a:off x="6777719" y="2759518"/>
                      <a:ext cx="706643" cy="607606"/>
                    </a:xfrm>
                    <a:custGeom>
                      <a:avLst/>
                      <a:gdLst>
                        <a:gd name="T0" fmla="*/ 495 w 528"/>
                        <a:gd name="T1" fmla="*/ 73 h 454"/>
                        <a:gd name="T2" fmla="*/ 448 w 528"/>
                        <a:gd name="T3" fmla="*/ 51 h 454"/>
                        <a:gd name="T4" fmla="*/ 399 w 528"/>
                        <a:gd name="T5" fmla="*/ 49 h 454"/>
                        <a:gd name="T6" fmla="*/ 353 w 528"/>
                        <a:gd name="T7" fmla="*/ 57 h 454"/>
                        <a:gd name="T8" fmla="*/ 324 w 528"/>
                        <a:gd name="T9" fmla="*/ 89 h 454"/>
                        <a:gd name="T10" fmla="*/ 280 w 528"/>
                        <a:gd name="T11" fmla="*/ 109 h 454"/>
                        <a:gd name="T12" fmla="*/ 220 w 528"/>
                        <a:gd name="T13" fmla="*/ 104 h 454"/>
                        <a:gd name="T14" fmla="*/ 158 w 528"/>
                        <a:gd name="T15" fmla="*/ 104 h 454"/>
                        <a:gd name="T16" fmla="*/ 95 w 528"/>
                        <a:gd name="T17" fmla="*/ 91 h 454"/>
                        <a:gd name="T18" fmla="*/ 47 w 528"/>
                        <a:gd name="T19" fmla="*/ 89 h 454"/>
                        <a:gd name="T20" fmla="*/ 58 w 528"/>
                        <a:gd name="T21" fmla="*/ 60 h 454"/>
                        <a:gd name="T22" fmla="*/ 42 w 528"/>
                        <a:gd name="T23" fmla="*/ 46 h 454"/>
                        <a:gd name="T24" fmla="*/ 14 w 528"/>
                        <a:gd name="T25" fmla="*/ 0 h 454"/>
                        <a:gd name="T26" fmla="*/ 25 w 528"/>
                        <a:gd name="T27" fmla="*/ 29 h 454"/>
                        <a:gd name="T28" fmla="*/ 22 w 528"/>
                        <a:gd name="T29" fmla="*/ 48 h 454"/>
                        <a:gd name="T30" fmla="*/ 0 w 528"/>
                        <a:gd name="T31" fmla="*/ 80 h 454"/>
                        <a:gd name="T32" fmla="*/ 14 w 528"/>
                        <a:gd name="T33" fmla="*/ 126 h 454"/>
                        <a:gd name="T34" fmla="*/ 36 w 528"/>
                        <a:gd name="T35" fmla="*/ 160 h 454"/>
                        <a:gd name="T36" fmla="*/ 62 w 528"/>
                        <a:gd name="T37" fmla="*/ 193 h 454"/>
                        <a:gd name="T38" fmla="*/ 33 w 528"/>
                        <a:gd name="T39" fmla="*/ 224 h 454"/>
                        <a:gd name="T40" fmla="*/ 14 w 528"/>
                        <a:gd name="T41" fmla="*/ 253 h 454"/>
                        <a:gd name="T42" fmla="*/ 25 w 528"/>
                        <a:gd name="T43" fmla="*/ 288 h 454"/>
                        <a:gd name="T44" fmla="*/ 16 w 528"/>
                        <a:gd name="T45" fmla="*/ 310 h 454"/>
                        <a:gd name="T46" fmla="*/ 7 w 528"/>
                        <a:gd name="T47" fmla="*/ 310 h 454"/>
                        <a:gd name="T48" fmla="*/ 14 w 528"/>
                        <a:gd name="T49" fmla="*/ 321 h 454"/>
                        <a:gd name="T50" fmla="*/ 44 w 528"/>
                        <a:gd name="T51" fmla="*/ 341 h 454"/>
                        <a:gd name="T52" fmla="*/ 65 w 528"/>
                        <a:gd name="T53" fmla="*/ 384 h 454"/>
                        <a:gd name="T54" fmla="*/ 75 w 528"/>
                        <a:gd name="T55" fmla="*/ 434 h 454"/>
                        <a:gd name="T56" fmla="*/ 80 w 528"/>
                        <a:gd name="T57" fmla="*/ 448 h 454"/>
                        <a:gd name="T58" fmla="*/ 138 w 528"/>
                        <a:gd name="T59" fmla="*/ 432 h 454"/>
                        <a:gd name="T60" fmla="*/ 200 w 528"/>
                        <a:gd name="T61" fmla="*/ 419 h 454"/>
                        <a:gd name="T62" fmla="*/ 222 w 528"/>
                        <a:gd name="T63" fmla="*/ 437 h 454"/>
                        <a:gd name="T64" fmla="*/ 269 w 528"/>
                        <a:gd name="T65" fmla="*/ 454 h 454"/>
                        <a:gd name="T66" fmla="*/ 306 w 528"/>
                        <a:gd name="T67" fmla="*/ 454 h 454"/>
                        <a:gd name="T68" fmla="*/ 348 w 528"/>
                        <a:gd name="T69" fmla="*/ 448 h 454"/>
                        <a:gd name="T70" fmla="*/ 355 w 528"/>
                        <a:gd name="T71" fmla="*/ 404 h 454"/>
                        <a:gd name="T72" fmla="*/ 368 w 528"/>
                        <a:gd name="T73" fmla="*/ 388 h 454"/>
                        <a:gd name="T74" fmla="*/ 373 w 528"/>
                        <a:gd name="T75" fmla="*/ 383 h 454"/>
                        <a:gd name="T76" fmla="*/ 411 w 528"/>
                        <a:gd name="T77" fmla="*/ 363 h 454"/>
                        <a:gd name="T78" fmla="*/ 455 w 528"/>
                        <a:gd name="T79" fmla="*/ 343 h 454"/>
                        <a:gd name="T80" fmla="*/ 475 w 528"/>
                        <a:gd name="T81" fmla="*/ 364 h 454"/>
                        <a:gd name="T82" fmla="*/ 510 w 528"/>
                        <a:gd name="T83" fmla="*/ 363 h 454"/>
                        <a:gd name="T84" fmla="*/ 510 w 528"/>
                        <a:gd name="T85" fmla="*/ 348 h 454"/>
                        <a:gd name="T86" fmla="*/ 510 w 528"/>
                        <a:gd name="T87" fmla="*/ 341 h 454"/>
                        <a:gd name="T88" fmla="*/ 488 w 528"/>
                        <a:gd name="T89" fmla="*/ 292 h 454"/>
                        <a:gd name="T90" fmla="*/ 461 w 528"/>
                        <a:gd name="T91" fmla="*/ 286 h 454"/>
                        <a:gd name="T92" fmla="*/ 486 w 528"/>
                        <a:gd name="T93" fmla="*/ 248 h 454"/>
                        <a:gd name="T94" fmla="*/ 501 w 528"/>
                        <a:gd name="T95" fmla="*/ 237 h 454"/>
                        <a:gd name="T96" fmla="*/ 510 w 528"/>
                        <a:gd name="T97" fmla="*/ 210 h 454"/>
                        <a:gd name="T98" fmla="*/ 517 w 528"/>
                        <a:gd name="T99" fmla="*/ 160 h 454"/>
                        <a:gd name="T100" fmla="*/ 528 w 528"/>
                        <a:gd name="T101" fmla="*/ 106 h 454"/>
                        <a:gd name="T102" fmla="*/ 526 w 528"/>
                        <a:gd name="T103" fmla="*/ 88 h 454"/>
                        <a:gd name="T104" fmla="*/ 526 w 528"/>
                        <a:gd name="T105" fmla="*/ 88 h 454"/>
                        <a:gd name="T106" fmla="*/ 495 w 528"/>
                        <a:gd name="T107" fmla="*/ 7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8" h="454">
                          <a:moveTo>
                            <a:pt x="495" y="73"/>
                          </a:moveTo>
                          <a:lnTo>
                            <a:pt x="448" y="51"/>
                          </a:lnTo>
                          <a:lnTo>
                            <a:pt x="399" y="49"/>
                          </a:lnTo>
                          <a:lnTo>
                            <a:pt x="353" y="57"/>
                          </a:lnTo>
                          <a:lnTo>
                            <a:pt x="324" y="89"/>
                          </a:lnTo>
                          <a:lnTo>
                            <a:pt x="280" y="109"/>
                          </a:lnTo>
                          <a:lnTo>
                            <a:pt x="220" y="104"/>
                          </a:lnTo>
                          <a:lnTo>
                            <a:pt x="158" y="104"/>
                          </a:lnTo>
                          <a:lnTo>
                            <a:pt x="95" y="91"/>
                          </a:lnTo>
                          <a:lnTo>
                            <a:pt x="47" y="89"/>
                          </a:lnTo>
                          <a:lnTo>
                            <a:pt x="58" y="60"/>
                          </a:lnTo>
                          <a:lnTo>
                            <a:pt x="42" y="46"/>
                          </a:lnTo>
                          <a:lnTo>
                            <a:pt x="14" y="0"/>
                          </a:lnTo>
                          <a:lnTo>
                            <a:pt x="25" y="29"/>
                          </a:lnTo>
                          <a:lnTo>
                            <a:pt x="22" y="48"/>
                          </a:lnTo>
                          <a:lnTo>
                            <a:pt x="0" y="80"/>
                          </a:lnTo>
                          <a:lnTo>
                            <a:pt x="14" y="126"/>
                          </a:lnTo>
                          <a:lnTo>
                            <a:pt x="36" y="160"/>
                          </a:lnTo>
                          <a:lnTo>
                            <a:pt x="62" y="193"/>
                          </a:lnTo>
                          <a:lnTo>
                            <a:pt x="33" y="224"/>
                          </a:lnTo>
                          <a:lnTo>
                            <a:pt x="14" y="253"/>
                          </a:lnTo>
                          <a:lnTo>
                            <a:pt x="25" y="288"/>
                          </a:lnTo>
                          <a:lnTo>
                            <a:pt x="16" y="310"/>
                          </a:lnTo>
                          <a:lnTo>
                            <a:pt x="7" y="310"/>
                          </a:lnTo>
                          <a:lnTo>
                            <a:pt x="14" y="321"/>
                          </a:lnTo>
                          <a:lnTo>
                            <a:pt x="44" y="341"/>
                          </a:lnTo>
                          <a:lnTo>
                            <a:pt x="65" y="384"/>
                          </a:lnTo>
                          <a:lnTo>
                            <a:pt x="75" y="434"/>
                          </a:lnTo>
                          <a:lnTo>
                            <a:pt x="80" y="448"/>
                          </a:lnTo>
                          <a:lnTo>
                            <a:pt x="138" y="432"/>
                          </a:lnTo>
                          <a:lnTo>
                            <a:pt x="200" y="419"/>
                          </a:lnTo>
                          <a:lnTo>
                            <a:pt x="222" y="437"/>
                          </a:lnTo>
                          <a:lnTo>
                            <a:pt x="269" y="454"/>
                          </a:lnTo>
                          <a:lnTo>
                            <a:pt x="306" y="454"/>
                          </a:lnTo>
                          <a:lnTo>
                            <a:pt x="348" y="448"/>
                          </a:lnTo>
                          <a:lnTo>
                            <a:pt x="355" y="404"/>
                          </a:lnTo>
                          <a:lnTo>
                            <a:pt x="368" y="388"/>
                          </a:lnTo>
                          <a:lnTo>
                            <a:pt x="373" y="383"/>
                          </a:lnTo>
                          <a:lnTo>
                            <a:pt x="411" y="363"/>
                          </a:lnTo>
                          <a:lnTo>
                            <a:pt x="455" y="343"/>
                          </a:lnTo>
                          <a:lnTo>
                            <a:pt x="475" y="364"/>
                          </a:lnTo>
                          <a:lnTo>
                            <a:pt x="510" y="363"/>
                          </a:lnTo>
                          <a:lnTo>
                            <a:pt x="510" y="348"/>
                          </a:lnTo>
                          <a:lnTo>
                            <a:pt x="510" y="341"/>
                          </a:lnTo>
                          <a:lnTo>
                            <a:pt x="488" y="292"/>
                          </a:lnTo>
                          <a:lnTo>
                            <a:pt x="461" y="286"/>
                          </a:lnTo>
                          <a:lnTo>
                            <a:pt x="486" y="248"/>
                          </a:lnTo>
                          <a:lnTo>
                            <a:pt x="501" y="237"/>
                          </a:lnTo>
                          <a:lnTo>
                            <a:pt x="510" y="210"/>
                          </a:lnTo>
                          <a:lnTo>
                            <a:pt x="517" y="160"/>
                          </a:lnTo>
                          <a:lnTo>
                            <a:pt x="528" y="106"/>
                          </a:lnTo>
                          <a:lnTo>
                            <a:pt x="526" y="88"/>
                          </a:lnTo>
                          <a:lnTo>
                            <a:pt x="526" y="88"/>
                          </a:lnTo>
                          <a:lnTo>
                            <a:pt x="495" y="73"/>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 name="Freeform 77"/>
                    <p:cNvSpPr>
                      <a:spLocks/>
                    </p:cNvSpPr>
                    <p:nvPr/>
                  </p:nvSpPr>
                  <p:spPr bwMode="auto">
                    <a:xfrm>
                      <a:off x="6348113" y="2435640"/>
                      <a:ext cx="512583" cy="748132"/>
                    </a:xfrm>
                    <a:custGeom>
                      <a:avLst/>
                      <a:gdLst>
                        <a:gd name="T0" fmla="*/ 20 w 383"/>
                        <a:gd name="T1" fmla="*/ 107 h 559"/>
                        <a:gd name="T2" fmla="*/ 26 w 383"/>
                        <a:gd name="T3" fmla="*/ 129 h 559"/>
                        <a:gd name="T4" fmla="*/ 9 w 383"/>
                        <a:gd name="T5" fmla="*/ 169 h 559"/>
                        <a:gd name="T6" fmla="*/ 2 w 383"/>
                        <a:gd name="T7" fmla="*/ 168 h 559"/>
                        <a:gd name="T8" fmla="*/ 37 w 383"/>
                        <a:gd name="T9" fmla="*/ 173 h 559"/>
                        <a:gd name="T10" fmla="*/ 49 w 383"/>
                        <a:gd name="T11" fmla="*/ 193 h 559"/>
                        <a:gd name="T12" fmla="*/ 39 w 383"/>
                        <a:gd name="T13" fmla="*/ 266 h 559"/>
                        <a:gd name="T14" fmla="*/ 75 w 383"/>
                        <a:gd name="T15" fmla="*/ 310 h 559"/>
                        <a:gd name="T16" fmla="*/ 69 w 383"/>
                        <a:gd name="T17" fmla="*/ 346 h 559"/>
                        <a:gd name="T18" fmla="*/ 55 w 383"/>
                        <a:gd name="T19" fmla="*/ 366 h 559"/>
                        <a:gd name="T20" fmla="*/ 29 w 383"/>
                        <a:gd name="T21" fmla="*/ 370 h 559"/>
                        <a:gd name="T22" fmla="*/ 51 w 383"/>
                        <a:gd name="T23" fmla="*/ 386 h 559"/>
                        <a:gd name="T24" fmla="*/ 106 w 383"/>
                        <a:gd name="T25" fmla="*/ 432 h 559"/>
                        <a:gd name="T26" fmla="*/ 157 w 383"/>
                        <a:gd name="T27" fmla="*/ 464 h 559"/>
                        <a:gd name="T28" fmla="*/ 175 w 383"/>
                        <a:gd name="T29" fmla="*/ 417 h 559"/>
                        <a:gd name="T30" fmla="*/ 232 w 383"/>
                        <a:gd name="T31" fmla="*/ 453 h 559"/>
                        <a:gd name="T32" fmla="*/ 272 w 383"/>
                        <a:gd name="T33" fmla="*/ 510 h 559"/>
                        <a:gd name="T34" fmla="*/ 295 w 383"/>
                        <a:gd name="T35" fmla="*/ 552 h 559"/>
                        <a:gd name="T36" fmla="*/ 337 w 383"/>
                        <a:gd name="T37" fmla="*/ 552 h 559"/>
                        <a:gd name="T38" fmla="*/ 335 w 383"/>
                        <a:gd name="T39" fmla="*/ 495 h 559"/>
                        <a:gd name="T40" fmla="*/ 383 w 383"/>
                        <a:gd name="T41" fmla="*/ 435 h 559"/>
                        <a:gd name="T42" fmla="*/ 335 w 383"/>
                        <a:gd name="T43" fmla="*/ 368 h 559"/>
                        <a:gd name="T44" fmla="*/ 343 w 383"/>
                        <a:gd name="T45" fmla="*/ 290 h 559"/>
                        <a:gd name="T46" fmla="*/ 335 w 383"/>
                        <a:gd name="T47" fmla="*/ 242 h 559"/>
                        <a:gd name="T48" fmla="*/ 323 w 383"/>
                        <a:gd name="T49" fmla="*/ 208 h 559"/>
                        <a:gd name="T50" fmla="*/ 261 w 383"/>
                        <a:gd name="T51" fmla="*/ 213 h 559"/>
                        <a:gd name="T52" fmla="*/ 237 w 383"/>
                        <a:gd name="T53" fmla="*/ 169 h 559"/>
                        <a:gd name="T54" fmla="*/ 243 w 383"/>
                        <a:gd name="T55" fmla="*/ 137 h 559"/>
                        <a:gd name="T56" fmla="*/ 175 w 383"/>
                        <a:gd name="T57" fmla="*/ 91 h 559"/>
                        <a:gd name="T58" fmla="*/ 161 w 383"/>
                        <a:gd name="T59" fmla="*/ 36 h 559"/>
                        <a:gd name="T60" fmla="*/ 131 w 383"/>
                        <a:gd name="T61" fmla="*/ 0 h 559"/>
                        <a:gd name="T62" fmla="*/ 60 w 383"/>
                        <a:gd name="T63" fmla="*/ 9 h 559"/>
                        <a:gd name="T64" fmla="*/ 0 w 383"/>
                        <a:gd name="T65" fmla="*/ 35 h 559"/>
                        <a:gd name="T66" fmla="*/ 4 w 383"/>
                        <a:gd name="T67" fmla="*/ 87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3" h="559">
                          <a:moveTo>
                            <a:pt x="4" y="87"/>
                          </a:moveTo>
                          <a:lnTo>
                            <a:pt x="20" y="107"/>
                          </a:lnTo>
                          <a:lnTo>
                            <a:pt x="46" y="127"/>
                          </a:lnTo>
                          <a:lnTo>
                            <a:pt x="26" y="129"/>
                          </a:lnTo>
                          <a:lnTo>
                            <a:pt x="29" y="173"/>
                          </a:lnTo>
                          <a:lnTo>
                            <a:pt x="9" y="169"/>
                          </a:lnTo>
                          <a:lnTo>
                            <a:pt x="2" y="166"/>
                          </a:lnTo>
                          <a:lnTo>
                            <a:pt x="2" y="168"/>
                          </a:lnTo>
                          <a:lnTo>
                            <a:pt x="18" y="182"/>
                          </a:lnTo>
                          <a:lnTo>
                            <a:pt x="37" y="173"/>
                          </a:lnTo>
                          <a:lnTo>
                            <a:pt x="49" y="180"/>
                          </a:lnTo>
                          <a:lnTo>
                            <a:pt x="49" y="193"/>
                          </a:lnTo>
                          <a:lnTo>
                            <a:pt x="37" y="233"/>
                          </a:lnTo>
                          <a:lnTo>
                            <a:pt x="39" y="266"/>
                          </a:lnTo>
                          <a:lnTo>
                            <a:pt x="75" y="293"/>
                          </a:lnTo>
                          <a:lnTo>
                            <a:pt x="75" y="310"/>
                          </a:lnTo>
                          <a:lnTo>
                            <a:pt x="46" y="308"/>
                          </a:lnTo>
                          <a:lnTo>
                            <a:pt x="69" y="346"/>
                          </a:lnTo>
                          <a:lnTo>
                            <a:pt x="68" y="371"/>
                          </a:lnTo>
                          <a:lnTo>
                            <a:pt x="55" y="366"/>
                          </a:lnTo>
                          <a:lnTo>
                            <a:pt x="42" y="373"/>
                          </a:lnTo>
                          <a:lnTo>
                            <a:pt x="29" y="370"/>
                          </a:lnTo>
                          <a:lnTo>
                            <a:pt x="29" y="373"/>
                          </a:lnTo>
                          <a:lnTo>
                            <a:pt x="51" y="386"/>
                          </a:lnTo>
                          <a:lnTo>
                            <a:pt x="77" y="424"/>
                          </a:lnTo>
                          <a:lnTo>
                            <a:pt x="106" y="432"/>
                          </a:lnTo>
                          <a:lnTo>
                            <a:pt x="135" y="461"/>
                          </a:lnTo>
                          <a:lnTo>
                            <a:pt x="157" y="464"/>
                          </a:lnTo>
                          <a:lnTo>
                            <a:pt x="166" y="466"/>
                          </a:lnTo>
                          <a:lnTo>
                            <a:pt x="175" y="417"/>
                          </a:lnTo>
                          <a:lnTo>
                            <a:pt x="199" y="421"/>
                          </a:lnTo>
                          <a:lnTo>
                            <a:pt x="232" y="453"/>
                          </a:lnTo>
                          <a:lnTo>
                            <a:pt x="259" y="486"/>
                          </a:lnTo>
                          <a:lnTo>
                            <a:pt x="272" y="510"/>
                          </a:lnTo>
                          <a:lnTo>
                            <a:pt x="257" y="559"/>
                          </a:lnTo>
                          <a:lnTo>
                            <a:pt x="295" y="552"/>
                          </a:lnTo>
                          <a:lnTo>
                            <a:pt x="328" y="552"/>
                          </a:lnTo>
                          <a:lnTo>
                            <a:pt x="337" y="552"/>
                          </a:lnTo>
                          <a:lnTo>
                            <a:pt x="346" y="530"/>
                          </a:lnTo>
                          <a:lnTo>
                            <a:pt x="335" y="495"/>
                          </a:lnTo>
                          <a:lnTo>
                            <a:pt x="354" y="466"/>
                          </a:lnTo>
                          <a:lnTo>
                            <a:pt x="383" y="435"/>
                          </a:lnTo>
                          <a:lnTo>
                            <a:pt x="357" y="402"/>
                          </a:lnTo>
                          <a:lnTo>
                            <a:pt x="335" y="368"/>
                          </a:lnTo>
                          <a:lnTo>
                            <a:pt x="321" y="322"/>
                          </a:lnTo>
                          <a:lnTo>
                            <a:pt x="343" y="290"/>
                          </a:lnTo>
                          <a:lnTo>
                            <a:pt x="346" y="271"/>
                          </a:lnTo>
                          <a:lnTo>
                            <a:pt x="335" y="242"/>
                          </a:lnTo>
                          <a:lnTo>
                            <a:pt x="345" y="217"/>
                          </a:lnTo>
                          <a:lnTo>
                            <a:pt x="323" y="208"/>
                          </a:lnTo>
                          <a:lnTo>
                            <a:pt x="301" y="229"/>
                          </a:lnTo>
                          <a:lnTo>
                            <a:pt x="261" y="213"/>
                          </a:lnTo>
                          <a:lnTo>
                            <a:pt x="233" y="186"/>
                          </a:lnTo>
                          <a:lnTo>
                            <a:pt x="237" y="169"/>
                          </a:lnTo>
                          <a:lnTo>
                            <a:pt x="233" y="157"/>
                          </a:lnTo>
                          <a:lnTo>
                            <a:pt x="243" y="137"/>
                          </a:lnTo>
                          <a:lnTo>
                            <a:pt x="195" y="111"/>
                          </a:lnTo>
                          <a:lnTo>
                            <a:pt x="175" y="91"/>
                          </a:lnTo>
                          <a:lnTo>
                            <a:pt x="181" y="66"/>
                          </a:lnTo>
                          <a:lnTo>
                            <a:pt x="161" y="36"/>
                          </a:lnTo>
                          <a:lnTo>
                            <a:pt x="135" y="7"/>
                          </a:lnTo>
                          <a:lnTo>
                            <a:pt x="131" y="0"/>
                          </a:lnTo>
                          <a:lnTo>
                            <a:pt x="108" y="5"/>
                          </a:lnTo>
                          <a:lnTo>
                            <a:pt x="60" y="9"/>
                          </a:lnTo>
                          <a:lnTo>
                            <a:pt x="20" y="26"/>
                          </a:lnTo>
                          <a:lnTo>
                            <a:pt x="0" y="35"/>
                          </a:lnTo>
                          <a:lnTo>
                            <a:pt x="8" y="55"/>
                          </a:lnTo>
                          <a:lnTo>
                            <a:pt x="4" y="87"/>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 name="Freeform 78"/>
                    <p:cNvSpPr>
                      <a:spLocks/>
                    </p:cNvSpPr>
                    <p:nvPr/>
                  </p:nvSpPr>
                  <p:spPr bwMode="auto">
                    <a:xfrm>
                      <a:off x="5992115" y="2605609"/>
                      <a:ext cx="456373" cy="551396"/>
                    </a:xfrm>
                    <a:custGeom>
                      <a:avLst/>
                      <a:gdLst>
                        <a:gd name="T0" fmla="*/ 143 w 187"/>
                        <a:gd name="T1" fmla="*/ 210 h 226"/>
                        <a:gd name="T2" fmla="*/ 137 w 187"/>
                        <a:gd name="T3" fmla="*/ 185 h 226"/>
                        <a:gd name="T4" fmla="*/ 140 w 187"/>
                        <a:gd name="T5" fmla="*/ 171 h 226"/>
                        <a:gd name="T6" fmla="*/ 153 w 187"/>
                        <a:gd name="T7" fmla="*/ 152 h 226"/>
                        <a:gd name="T8" fmla="*/ 163 w 187"/>
                        <a:gd name="T9" fmla="*/ 155 h 226"/>
                        <a:gd name="T10" fmla="*/ 162 w 187"/>
                        <a:gd name="T11" fmla="*/ 135 h 226"/>
                        <a:gd name="T12" fmla="*/ 162 w 187"/>
                        <a:gd name="T13" fmla="*/ 133 h 226"/>
                        <a:gd name="T14" fmla="*/ 169 w 187"/>
                        <a:gd name="T15" fmla="*/ 135 h 226"/>
                        <a:gd name="T16" fmla="*/ 176 w 187"/>
                        <a:gd name="T17" fmla="*/ 131 h 226"/>
                        <a:gd name="T18" fmla="*/ 183 w 187"/>
                        <a:gd name="T19" fmla="*/ 134 h 226"/>
                        <a:gd name="T20" fmla="*/ 184 w 187"/>
                        <a:gd name="T21" fmla="*/ 120 h 226"/>
                        <a:gd name="T22" fmla="*/ 171 w 187"/>
                        <a:gd name="T23" fmla="*/ 99 h 226"/>
                        <a:gd name="T24" fmla="*/ 187 w 187"/>
                        <a:gd name="T25" fmla="*/ 100 h 226"/>
                        <a:gd name="T26" fmla="*/ 187 w 187"/>
                        <a:gd name="T27" fmla="*/ 91 h 226"/>
                        <a:gd name="T28" fmla="*/ 167 w 187"/>
                        <a:gd name="T29" fmla="*/ 76 h 226"/>
                        <a:gd name="T30" fmla="*/ 166 w 187"/>
                        <a:gd name="T31" fmla="*/ 58 h 226"/>
                        <a:gd name="T32" fmla="*/ 173 w 187"/>
                        <a:gd name="T33" fmla="*/ 36 h 226"/>
                        <a:gd name="T34" fmla="*/ 173 w 187"/>
                        <a:gd name="T35" fmla="*/ 29 h 226"/>
                        <a:gd name="T36" fmla="*/ 166 w 187"/>
                        <a:gd name="T37" fmla="*/ 25 h 226"/>
                        <a:gd name="T38" fmla="*/ 156 w 187"/>
                        <a:gd name="T39" fmla="*/ 30 h 226"/>
                        <a:gd name="T40" fmla="*/ 147 w 187"/>
                        <a:gd name="T41" fmla="*/ 22 h 226"/>
                        <a:gd name="T42" fmla="*/ 147 w 187"/>
                        <a:gd name="T43" fmla="*/ 21 h 226"/>
                        <a:gd name="T44" fmla="*/ 119 w 187"/>
                        <a:gd name="T45" fmla="*/ 9 h 226"/>
                        <a:gd name="T46" fmla="*/ 99 w 187"/>
                        <a:gd name="T47" fmla="*/ 13 h 226"/>
                        <a:gd name="T48" fmla="*/ 59 w 187"/>
                        <a:gd name="T49" fmla="*/ 3 h 226"/>
                        <a:gd name="T50" fmla="*/ 39 w 187"/>
                        <a:gd name="T51" fmla="*/ 0 h 226"/>
                        <a:gd name="T52" fmla="*/ 24 w 187"/>
                        <a:gd name="T53" fmla="*/ 12 h 226"/>
                        <a:gd name="T54" fmla="*/ 0 w 187"/>
                        <a:gd name="T55" fmla="*/ 2 h 226"/>
                        <a:gd name="T56" fmla="*/ 0 w 187"/>
                        <a:gd name="T57" fmla="*/ 38 h 226"/>
                        <a:gd name="T58" fmla="*/ 16 w 187"/>
                        <a:gd name="T59" fmla="*/ 63 h 226"/>
                        <a:gd name="T60" fmla="*/ 36 w 187"/>
                        <a:gd name="T61" fmla="*/ 96 h 226"/>
                        <a:gd name="T62" fmla="*/ 71 w 187"/>
                        <a:gd name="T63" fmla="*/ 132 h 226"/>
                        <a:gd name="T64" fmla="*/ 79 w 187"/>
                        <a:gd name="T65" fmla="*/ 155 h 226"/>
                        <a:gd name="T66" fmla="*/ 107 w 187"/>
                        <a:gd name="T67" fmla="*/ 194 h 226"/>
                        <a:gd name="T68" fmla="*/ 99 w 187"/>
                        <a:gd name="T69" fmla="*/ 190 h 226"/>
                        <a:gd name="T70" fmla="*/ 123 w 187"/>
                        <a:gd name="T71" fmla="*/ 213 h 226"/>
                        <a:gd name="T72" fmla="*/ 146 w 187"/>
                        <a:gd name="T73" fmla="*/ 224 h 226"/>
                        <a:gd name="T74" fmla="*/ 150 w 187"/>
                        <a:gd name="T75" fmla="*/ 226 h 226"/>
                        <a:gd name="T76" fmla="*/ 143 w 187"/>
                        <a:gd name="T77" fmla="*/ 21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7" h="226">
                          <a:moveTo>
                            <a:pt x="143" y="210"/>
                          </a:moveTo>
                          <a:cubicBezTo>
                            <a:pt x="137" y="185"/>
                            <a:pt x="137" y="185"/>
                            <a:pt x="137" y="185"/>
                          </a:cubicBezTo>
                          <a:cubicBezTo>
                            <a:pt x="140" y="171"/>
                            <a:pt x="140" y="171"/>
                            <a:pt x="140" y="171"/>
                          </a:cubicBezTo>
                          <a:cubicBezTo>
                            <a:pt x="153" y="152"/>
                            <a:pt x="153" y="152"/>
                            <a:pt x="153" y="152"/>
                          </a:cubicBezTo>
                          <a:cubicBezTo>
                            <a:pt x="163" y="155"/>
                            <a:pt x="163" y="155"/>
                            <a:pt x="163" y="155"/>
                          </a:cubicBezTo>
                          <a:cubicBezTo>
                            <a:pt x="162" y="135"/>
                            <a:pt x="162" y="135"/>
                            <a:pt x="162" y="135"/>
                          </a:cubicBezTo>
                          <a:cubicBezTo>
                            <a:pt x="162" y="133"/>
                            <a:pt x="162" y="133"/>
                            <a:pt x="162" y="133"/>
                          </a:cubicBezTo>
                          <a:cubicBezTo>
                            <a:pt x="169" y="135"/>
                            <a:pt x="169" y="135"/>
                            <a:pt x="169" y="135"/>
                          </a:cubicBezTo>
                          <a:cubicBezTo>
                            <a:pt x="176" y="131"/>
                            <a:pt x="176" y="131"/>
                            <a:pt x="176" y="131"/>
                          </a:cubicBezTo>
                          <a:cubicBezTo>
                            <a:pt x="183" y="134"/>
                            <a:pt x="183" y="134"/>
                            <a:pt x="183" y="134"/>
                          </a:cubicBezTo>
                          <a:cubicBezTo>
                            <a:pt x="184" y="120"/>
                            <a:pt x="184" y="120"/>
                            <a:pt x="184" y="120"/>
                          </a:cubicBezTo>
                          <a:cubicBezTo>
                            <a:pt x="171" y="99"/>
                            <a:pt x="171" y="99"/>
                            <a:pt x="171" y="99"/>
                          </a:cubicBezTo>
                          <a:cubicBezTo>
                            <a:pt x="187" y="100"/>
                            <a:pt x="187" y="100"/>
                            <a:pt x="187" y="100"/>
                          </a:cubicBezTo>
                          <a:cubicBezTo>
                            <a:pt x="187" y="91"/>
                            <a:pt x="187" y="91"/>
                            <a:pt x="187" y="91"/>
                          </a:cubicBezTo>
                          <a:cubicBezTo>
                            <a:pt x="167" y="76"/>
                            <a:pt x="167" y="76"/>
                            <a:pt x="167" y="76"/>
                          </a:cubicBezTo>
                          <a:cubicBezTo>
                            <a:pt x="166" y="58"/>
                            <a:pt x="166" y="58"/>
                            <a:pt x="166" y="58"/>
                          </a:cubicBezTo>
                          <a:cubicBezTo>
                            <a:pt x="173" y="36"/>
                            <a:pt x="173" y="36"/>
                            <a:pt x="173" y="36"/>
                          </a:cubicBezTo>
                          <a:cubicBezTo>
                            <a:pt x="173" y="29"/>
                            <a:pt x="173" y="29"/>
                            <a:pt x="173" y="29"/>
                          </a:cubicBezTo>
                          <a:cubicBezTo>
                            <a:pt x="166" y="25"/>
                            <a:pt x="166" y="25"/>
                            <a:pt x="166" y="25"/>
                          </a:cubicBezTo>
                          <a:cubicBezTo>
                            <a:pt x="156" y="30"/>
                            <a:pt x="156" y="30"/>
                            <a:pt x="156" y="30"/>
                          </a:cubicBezTo>
                          <a:cubicBezTo>
                            <a:pt x="147" y="22"/>
                            <a:pt x="147" y="22"/>
                            <a:pt x="147" y="22"/>
                          </a:cubicBezTo>
                          <a:cubicBezTo>
                            <a:pt x="147" y="21"/>
                            <a:pt x="147" y="21"/>
                            <a:pt x="147" y="21"/>
                          </a:cubicBezTo>
                          <a:cubicBezTo>
                            <a:pt x="119" y="9"/>
                            <a:pt x="119" y="9"/>
                            <a:pt x="119" y="9"/>
                          </a:cubicBezTo>
                          <a:cubicBezTo>
                            <a:pt x="99" y="13"/>
                            <a:pt x="99" y="13"/>
                            <a:pt x="99" y="13"/>
                          </a:cubicBezTo>
                          <a:cubicBezTo>
                            <a:pt x="99" y="13"/>
                            <a:pt x="62" y="3"/>
                            <a:pt x="59" y="3"/>
                          </a:cubicBezTo>
                          <a:cubicBezTo>
                            <a:pt x="56" y="3"/>
                            <a:pt x="39" y="0"/>
                            <a:pt x="39" y="0"/>
                          </a:cubicBezTo>
                          <a:cubicBezTo>
                            <a:pt x="24" y="12"/>
                            <a:pt x="24" y="12"/>
                            <a:pt x="24" y="12"/>
                          </a:cubicBezTo>
                          <a:cubicBezTo>
                            <a:pt x="0" y="2"/>
                            <a:pt x="0" y="2"/>
                            <a:pt x="0" y="2"/>
                          </a:cubicBezTo>
                          <a:cubicBezTo>
                            <a:pt x="0" y="38"/>
                            <a:pt x="0" y="38"/>
                            <a:pt x="0" y="38"/>
                          </a:cubicBezTo>
                          <a:cubicBezTo>
                            <a:pt x="16" y="63"/>
                            <a:pt x="16" y="63"/>
                            <a:pt x="16" y="63"/>
                          </a:cubicBezTo>
                          <a:cubicBezTo>
                            <a:pt x="16" y="63"/>
                            <a:pt x="35" y="92"/>
                            <a:pt x="36" y="96"/>
                          </a:cubicBezTo>
                          <a:cubicBezTo>
                            <a:pt x="37" y="101"/>
                            <a:pt x="71" y="132"/>
                            <a:pt x="71" y="132"/>
                          </a:cubicBezTo>
                          <a:cubicBezTo>
                            <a:pt x="71" y="132"/>
                            <a:pt x="76" y="147"/>
                            <a:pt x="79" y="155"/>
                          </a:cubicBezTo>
                          <a:cubicBezTo>
                            <a:pt x="82" y="162"/>
                            <a:pt x="107" y="194"/>
                            <a:pt x="107" y="194"/>
                          </a:cubicBezTo>
                          <a:cubicBezTo>
                            <a:pt x="99" y="190"/>
                            <a:pt x="99" y="190"/>
                            <a:pt x="99" y="190"/>
                          </a:cubicBezTo>
                          <a:cubicBezTo>
                            <a:pt x="123" y="213"/>
                            <a:pt x="123" y="213"/>
                            <a:pt x="123" y="213"/>
                          </a:cubicBezTo>
                          <a:cubicBezTo>
                            <a:pt x="146" y="224"/>
                            <a:pt x="146" y="224"/>
                            <a:pt x="146" y="224"/>
                          </a:cubicBezTo>
                          <a:cubicBezTo>
                            <a:pt x="150" y="226"/>
                            <a:pt x="150" y="226"/>
                            <a:pt x="150" y="226"/>
                          </a:cubicBezTo>
                          <a:lnTo>
                            <a:pt x="143" y="210"/>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 name="Freeform 79"/>
                    <p:cNvSpPr>
                      <a:spLocks/>
                    </p:cNvSpPr>
                    <p:nvPr/>
                  </p:nvSpPr>
                  <p:spPr bwMode="auto">
                    <a:xfrm>
                      <a:off x="5729800" y="2345972"/>
                      <a:ext cx="679876" cy="733410"/>
                    </a:xfrm>
                    <a:custGeom>
                      <a:avLst/>
                      <a:gdLst>
                        <a:gd name="T0" fmla="*/ 187 w 279"/>
                        <a:gd name="T1" fmla="*/ 262 h 301"/>
                        <a:gd name="T2" fmla="*/ 179 w 279"/>
                        <a:gd name="T3" fmla="*/ 239 h 301"/>
                        <a:gd name="T4" fmla="*/ 144 w 279"/>
                        <a:gd name="T5" fmla="*/ 203 h 301"/>
                        <a:gd name="T6" fmla="*/ 124 w 279"/>
                        <a:gd name="T7" fmla="*/ 170 h 301"/>
                        <a:gd name="T8" fmla="*/ 108 w 279"/>
                        <a:gd name="T9" fmla="*/ 145 h 301"/>
                        <a:gd name="T10" fmla="*/ 108 w 279"/>
                        <a:gd name="T11" fmla="*/ 109 h 301"/>
                        <a:gd name="T12" fmla="*/ 132 w 279"/>
                        <a:gd name="T13" fmla="*/ 119 h 301"/>
                        <a:gd name="T14" fmla="*/ 147 w 279"/>
                        <a:gd name="T15" fmla="*/ 107 h 301"/>
                        <a:gd name="T16" fmla="*/ 167 w 279"/>
                        <a:gd name="T17" fmla="*/ 110 h 301"/>
                        <a:gd name="T18" fmla="*/ 207 w 279"/>
                        <a:gd name="T19" fmla="*/ 120 h 301"/>
                        <a:gd name="T20" fmla="*/ 227 w 279"/>
                        <a:gd name="T21" fmla="*/ 116 h 301"/>
                        <a:gd name="T22" fmla="*/ 255 w 279"/>
                        <a:gd name="T23" fmla="*/ 128 h 301"/>
                        <a:gd name="T24" fmla="*/ 259 w 279"/>
                        <a:gd name="T25" fmla="*/ 130 h 301"/>
                        <a:gd name="T26" fmla="*/ 270 w 279"/>
                        <a:gd name="T27" fmla="*/ 132 h 301"/>
                        <a:gd name="T28" fmla="*/ 268 w 279"/>
                        <a:gd name="T29" fmla="*/ 108 h 301"/>
                        <a:gd name="T30" fmla="*/ 279 w 279"/>
                        <a:gd name="T31" fmla="*/ 107 h 301"/>
                        <a:gd name="T32" fmla="*/ 265 w 279"/>
                        <a:gd name="T33" fmla="*/ 96 h 301"/>
                        <a:gd name="T34" fmla="*/ 256 w 279"/>
                        <a:gd name="T35" fmla="*/ 85 h 301"/>
                        <a:gd name="T36" fmla="*/ 258 w 279"/>
                        <a:gd name="T37" fmla="*/ 67 h 301"/>
                        <a:gd name="T38" fmla="*/ 254 w 279"/>
                        <a:gd name="T39" fmla="*/ 56 h 301"/>
                        <a:gd name="T40" fmla="*/ 244 w 279"/>
                        <a:gd name="T41" fmla="*/ 60 h 301"/>
                        <a:gd name="T42" fmla="*/ 225 w 279"/>
                        <a:gd name="T43" fmla="*/ 64 h 301"/>
                        <a:gd name="T44" fmla="*/ 201 w 279"/>
                        <a:gd name="T45" fmla="*/ 61 h 301"/>
                        <a:gd name="T46" fmla="*/ 186 w 279"/>
                        <a:gd name="T47" fmla="*/ 51 h 301"/>
                        <a:gd name="T48" fmla="*/ 176 w 279"/>
                        <a:gd name="T49" fmla="*/ 37 h 301"/>
                        <a:gd name="T50" fmla="*/ 161 w 279"/>
                        <a:gd name="T51" fmla="*/ 25 h 301"/>
                        <a:gd name="T52" fmla="*/ 141 w 279"/>
                        <a:gd name="T53" fmla="*/ 5 h 301"/>
                        <a:gd name="T54" fmla="*/ 138 w 279"/>
                        <a:gd name="T55" fmla="*/ 0 h 301"/>
                        <a:gd name="T56" fmla="*/ 132 w 279"/>
                        <a:gd name="T57" fmla="*/ 5 h 301"/>
                        <a:gd name="T58" fmla="*/ 111 w 279"/>
                        <a:gd name="T59" fmla="*/ 21 h 301"/>
                        <a:gd name="T60" fmla="*/ 99 w 279"/>
                        <a:gd name="T61" fmla="*/ 35 h 301"/>
                        <a:gd name="T62" fmla="*/ 101 w 279"/>
                        <a:gd name="T63" fmla="*/ 64 h 301"/>
                        <a:gd name="T64" fmla="*/ 83 w 279"/>
                        <a:gd name="T65" fmla="*/ 69 h 301"/>
                        <a:gd name="T66" fmla="*/ 81 w 279"/>
                        <a:gd name="T67" fmla="*/ 89 h 301"/>
                        <a:gd name="T68" fmla="*/ 60 w 279"/>
                        <a:gd name="T69" fmla="*/ 86 h 301"/>
                        <a:gd name="T70" fmla="*/ 51 w 279"/>
                        <a:gd name="T71" fmla="*/ 70 h 301"/>
                        <a:gd name="T72" fmla="*/ 41 w 279"/>
                        <a:gd name="T73" fmla="*/ 81 h 301"/>
                        <a:gd name="T74" fmla="*/ 24 w 279"/>
                        <a:gd name="T75" fmla="*/ 85 h 301"/>
                        <a:gd name="T76" fmla="*/ 8 w 279"/>
                        <a:gd name="T77" fmla="*/ 86 h 301"/>
                        <a:gd name="T78" fmla="*/ 3 w 279"/>
                        <a:gd name="T79" fmla="*/ 81 h 301"/>
                        <a:gd name="T80" fmla="*/ 0 w 279"/>
                        <a:gd name="T81" fmla="*/ 89 h 301"/>
                        <a:gd name="T82" fmla="*/ 5 w 279"/>
                        <a:gd name="T83" fmla="*/ 109 h 301"/>
                        <a:gd name="T84" fmla="*/ 11 w 279"/>
                        <a:gd name="T85" fmla="*/ 142 h 301"/>
                        <a:gd name="T86" fmla="*/ 23 w 279"/>
                        <a:gd name="T87" fmla="*/ 135 h 301"/>
                        <a:gd name="T88" fmla="*/ 30 w 279"/>
                        <a:gd name="T89" fmla="*/ 116 h 301"/>
                        <a:gd name="T90" fmla="*/ 40 w 279"/>
                        <a:gd name="T91" fmla="*/ 101 h 301"/>
                        <a:gd name="T92" fmla="*/ 53 w 279"/>
                        <a:gd name="T93" fmla="*/ 108 h 301"/>
                        <a:gd name="T94" fmla="*/ 64 w 279"/>
                        <a:gd name="T95" fmla="*/ 122 h 301"/>
                        <a:gd name="T96" fmla="*/ 68 w 279"/>
                        <a:gd name="T97" fmla="*/ 147 h 301"/>
                        <a:gd name="T98" fmla="*/ 74 w 279"/>
                        <a:gd name="T99" fmla="*/ 166 h 301"/>
                        <a:gd name="T100" fmla="*/ 79 w 279"/>
                        <a:gd name="T101" fmla="*/ 181 h 301"/>
                        <a:gd name="T102" fmla="*/ 100 w 279"/>
                        <a:gd name="T103" fmla="*/ 189 h 301"/>
                        <a:gd name="T104" fmla="*/ 82 w 279"/>
                        <a:gd name="T105" fmla="*/ 189 h 301"/>
                        <a:gd name="T106" fmla="*/ 94 w 279"/>
                        <a:gd name="T107" fmla="*/ 206 h 301"/>
                        <a:gd name="T108" fmla="*/ 117 w 279"/>
                        <a:gd name="T109" fmla="*/ 229 h 301"/>
                        <a:gd name="T110" fmla="*/ 131 w 279"/>
                        <a:gd name="T111" fmla="*/ 247 h 301"/>
                        <a:gd name="T112" fmla="*/ 152 w 279"/>
                        <a:gd name="T113" fmla="*/ 245 h 301"/>
                        <a:gd name="T114" fmla="*/ 181 w 279"/>
                        <a:gd name="T115" fmla="*/ 270 h 301"/>
                        <a:gd name="T116" fmla="*/ 207 w 279"/>
                        <a:gd name="T117" fmla="*/ 297 h 301"/>
                        <a:gd name="T118" fmla="*/ 215 w 279"/>
                        <a:gd name="T119" fmla="*/ 301 h 301"/>
                        <a:gd name="T120" fmla="*/ 187 w 279"/>
                        <a:gd name="T121" fmla="*/ 26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9" h="301">
                          <a:moveTo>
                            <a:pt x="187" y="262"/>
                          </a:moveTo>
                          <a:cubicBezTo>
                            <a:pt x="184" y="254"/>
                            <a:pt x="179" y="239"/>
                            <a:pt x="179" y="239"/>
                          </a:cubicBezTo>
                          <a:cubicBezTo>
                            <a:pt x="179" y="239"/>
                            <a:pt x="145" y="208"/>
                            <a:pt x="144" y="203"/>
                          </a:cubicBezTo>
                          <a:cubicBezTo>
                            <a:pt x="143" y="199"/>
                            <a:pt x="124" y="170"/>
                            <a:pt x="124" y="170"/>
                          </a:cubicBezTo>
                          <a:cubicBezTo>
                            <a:pt x="108" y="145"/>
                            <a:pt x="108" y="145"/>
                            <a:pt x="108" y="145"/>
                          </a:cubicBezTo>
                          <a:cubicBezTo>
                            <a:pt x="108" y="109"/>
                            <a:pt x="108" y="109"/>
                            <a:pt x="108" y="109"/>
                          </a:cubicBezTo>
                          <a:cubicBezTo>
                            <a:pt x="132" y="119"/>
                            <a:pt x="132" y="119"/>
                            <a:pt x="132" y="119"/>
                          </a:cubicBezTo>
                          <a:cubicBezTo>
                            <a:pt x="147" y="107"/>
                            <a:pt x="147" y="107"/>
                            <a:pt x="147" y="107"/>
                          </a:cubicBezTo>
                          <a:cubicBezTo>
                            <a:pt x="147" y="107"/>
                            <a:pt x="164" y="110"/>
                            <a:pt x="167" y="110"/>
                          </a:cubicBezTo>
                          <a:cubicBezTo>
                            <a:pt x="170" y="110"/>
                            <a:pt x="207" y="120"/>
                            <a:pt x="207" y="120"/>
                          </a:cubicBezTo>
                          <a:cubicBezTo>
                            <a:pt x="227" y="116"/>
                            <a:pt x="227" y="116"/>
                            <a:pt x="227" y="116"/>
                          </a:cubicBezTo>
                          <a:cubicBezTo>
                            <a:pt x="255" y="128"/>
                            <a:pt x="255" y="128"/>
                            <a:pt x="255" y="128"/>
                          </a:cubicBezTo>
                          <a:cubicBezTo>
                            <a:pt x="259" y="130"/>
                            <a:pt x="259" y="130"/>
                            <a:pt x="259" y="130"/>
                          </a:cubicBezTo>
                          <a:cubicBezTo>
                            <a:pt x="270" y="132"/>
                            <a:pt x="270" y="132"/>
                            <a:pt x="270" y="132"/>
                          </a:cubicBezTo>
                          <a:cubicBezTo>
                            <a:pt x="268" y="108"/>
                            <a:pt x="268" y="108"/>
                            <a:pt x="268" y="108"/>
                          </a:cubicBezTo>
                          <a:cubicBezTo>
                            <a:pt x="279" y="107"/>
                            <a:pt x="279" y="107"/>
                            <a:pt x="279" y="107"/>
                          </a:cubicBezTo>
                          <a:cubicBezTo>
                            <a:pt x="265" y="96"/>
                            <a:pt x="265" y="96"/>
                            <a:pt x="265" y="96"/>
                          </a:cubicBezTo>
                          <a:cubicBezTo>
                            <a:pt x="256" y="85"/>
                            <a:pt x="256" y="85"/>
                            <a:pt x="256" y="85"/>
                          </a:cubicBezTo>
                          <a:cubicBezTo>
                            <a:pt x="258" y="67"/>
                            <a:pt x="258" y="67"/>
                            <a:pt x="258" y="67"/>
                          </a:cubicBezTo>
                          <a:cubicBezTo>
                            <a:pt x="254" y="56"/>
                            <a:pt x="254" y="56"/>
                            <a:pt x="254" y="56"/>
                          </a:cubicBezTo>
                          <a:cubicBezTo>
                            <a:pt x="244" y="60"/>
                            <a:pt x="244" y="60"/>
                            <a:pt x="244" y="60"/>
                          </a:cubicBezTo>
                          <a:cubicBezTo>
                            <a:pt x="225" y="64"/>
                            <a:pt x="225" y="64"/>
                            <a:pt x="225" y="64"/>
                          </a:cubicBezTo>
                          <a:cubicBezTo>
                            <a:pt x="201" y="61"/>
                            <a:pt x="201" y="61"/>
                            <a:pt x="201" y="61"/>
                          </a:cubicBezTo>
                          <a:cubicBezTo>
                            <a:pt x="186" y="51"/>
                            <a:pt x="186" y="51"/>
                            <a:pt x="186" y="51"/>
                          </a:cubicBezTo>
                          <a:cubicBezTo>
                            <a:pt x="176" y="37"/>
                            <a:pt x="176" y="37"/>
                            <a:pt x="176" y="37"/>
                          </a:cubicBezTo>
                          <a:cubicBezTo>
                            <a:pt x="161" y="25"/>
                            <a:pt x="161" y="25"/>
                            <a:pt x="161" y="25"/>
                          </a:cubicBezTo>
                          <a:cubicBezTo>
                            <a:pt x="141" y="5"/>
                            <a:pt x="141" y="5"/>
                            <a:pt x="141" y="5"/>
                          </a:cubicBezTo>
                          <a:cubicBezTo>
                            <a:pt x="138" y="0"/>
                            <a:pt x="138" y="0"/>
                            <a:pt x="138" y="0"/>
                          </a:cubicBezTo>
                          <a:cubicBezTo>
                            <a:pt x="132" y="5"/>
                            <a:pt x="132" y="5"/>
                            <a:pt x="132" y="5"/>
                          </a:cubicBezTo>
                          <a:cubicBezTo>
                            <a:pt x="132" y="5"/>
                            <a:pt x="114" y="18"/>
                            <a:pt x="111" y="21"/>
                          </a:cubicBezTo>
                          <a:cubicBezTo>
                            <a:pt x="109" y="23"/>
                            <a:pt x="99" y="35"/>
                            <a:pt x="99" y="35"/>
                          </a:cubicBezTo>
                          <a:cubicBezTo>
                            <a:pt x="101" y="64"/>
                            <a:pt x="101" y="64"/>
                            <a:pt x="101" y="64"/>
                          </a:cubicBezTo>
                          <a:cubicBezTo>
                            <a:pt x="83" y="69"/>
                            <a:pt x="83" y="69"/>
                            <a:pt x="83" y="69"/>
                          </a:cubicBezTo>
                          <a:cubicBezTo>
                            <a:pt x="81" y="89"/>
                            <a:pt x="81" y="89"/>
                            <a:pt x="81" y="89"/>
                          </a:cubicBezTo>
                          <a:cubicBezTo>
                            <a:pt x="60" y="86"/>
                            <a:pt x="60" y="86"/>
                            <a:pt x="60" y="86"/>
                          </a:cubicBezTo>
                          <a:cubicBezTo>
                            <a:pt x="51" y="70"/>
                            <a:pt x="51" y="70"/>
                            <a:pt x="51" y="70"/>
                          </a:cubicBezTo>
                          <a:cubicBezTo>
                            <a:pt x="41" y="81"/>
                            <a:pt x="41" y="81"/>
                            <a:pt x="41" y="81"/>
                          </a:cubicBezTo>
                          <a:cubicBezTo>
                            <a:pt x="24" y="85"/>
                            <a:pt x="24" y="85"/>
                            <a:pt x="24" y="85"/>
                          </a:cubicBezTo>
                          <a:cubicBezTo>
                            <a:pt x="8" y="86"/>
                            <a:pt x="8" y="86"/>
                            <a:pt x="8" y="86"/>
                          </a:cubicBezTo>
                          <a:cubicBezTo>
                            <a:pt x="3" y="81"/>
                            <a:pt x="3" y="81"/>
                            <a:pt x="3" y="81"/>
                          </a:cubicBezTo>
                          <a:cubicBezTo>
                            <a:pt x="0" y="89"/>
                            <a:pt x="0" y="89"/>
                            <a:pt x="0" y="89"/>
                          </a:cubicBezTo>
                          <a:cubicBezTo>
                            <a:pt x="5" y="109"/>
                            <a:pt x="5" y="109"/>
                            <a:pt x="5" y="109"/>
                          </a:cubicBezTo>
                          <a:cubicBezTo>
                            <a:pt x="11" y="142"/>
                            <a:pt x="11" y="142"/>
                            <a:pt x="11" y="142"/>
                          </a:cubicBezTo>
                          <a:cubicBezTo>
                            <a:pt x="23" y="135"/>
                            <a:pt x="23" y="135"/>
                            <a:pt x="23" y="135"/>
                          </a:cubicBezTo>
                          <a:cubicBezTo>
                            <a:pt x="30" y="116"/>
                            <a:pt x="30" y="116"/>
                            <a:pt x="30" y="116"/>
                          </a:cubicBezTo>
                          <a:cubicBezTo>
                            <a:pt x="40" y="101"/>
                            <a:pt x="40" y="101"/>
                            <a:pt x="40" y="101"/>
                          </a:cubicBezTo>
                          <a:cubicBezTo>
                            <a:pt x="53" y="108"/>
                            <a:pt x="53" y="108"/>
                            <a:pt x="53" y="108"/>
                          </a:cubicBezTo>
                          <a:cubicBezTo>
                            <a:pt x="64" y="122"/>
                            <a:pt x="64" y="122"/>
                            <a:pt x="64" y="122"/>
                          </a:cubicBezTo>
                          <a:cubicBezTo>
                            <a:pt x="68" y="147"/>
                            <a:pt x="68" y="147"/>
                            <a:pt x="68" y="147"/>
                          </a:cubicBezTo>
                          <a:cubicBezTo>
                            <a:pt x="74" y="166"/>
                            <a:pt x="74" y="166"/>
                            <a:pt x="74" y="166"/>
                          </a:cubicBezTo>
                          <a:cubicBezTo>
                            <a:pt x="79" y="181"/>
                            <a:pt x="79" y="181"/>
                            <a:pt x="79" y="181"/>
                          </a:cubicBezTo>
                          <a:cubicBezTo>
                            <a:pt x="100" y="189"/>
                            <a:pt x="100" y="189"/>
                            <a:pt x="100" y="189"/>
                          </a:cubicBezTo>
                          <a:cubicBezTo>
                            <a:pt x="82" y="189"/>
                            <a:pt x="82" y="189"/>
                            <a:pt x="82" y="189"/>
                          </a:cubicBezTo>
                          <a:cubicBezTo>
                            <a:pt x="94" y="206"/>
                            <a:pt x="94" y="206"/>
                            <a:pt x="94" y="206"/>
                          </a:cubicBezTo>
                          <a:cubicBezTo>
                            <a:pt x="117" y="229"/>
                            <a:pt x="117" y="229"/>
                            <a:pt x="117" y="229"/>
                          </a:cubicBezTo>
                          <a:cubicBezTo>
                            <a:pt x="131" y="247"/>
                            <a:pt x="131" y="247"/>
                            <a:pt x="131" y="247"/>
                          </a:cubicBezTo>
                          <a:cubicBezTo>
                            <a:pt x="152" y="245"/>
                            <a:pt x="152" y="245"/>
                            <a:pt x="152" y="245"/>
                          </a:cubicBezTo>
                          <a:cubicBezTo>
                            <a:pt x="181" y="270"/>
                            <a:pt x="181" y="270"/>
                            <a:pt x="181" y="270"/>
                          </a:cubicBezTo>
                          <a:cubicBezTo>
                            <a:pt x="207" y="297"/>
                            <a:pt x="207" y="297"/>
                            <a:pt x="207" y="297"/>
                          </a:cubicBezTo>
                          <a:cubicBezTo>
                            <a:pt x="215" y="301"/>
                            <a:pt x="215" y="301"/>
                            <a:pt x="215" y="301"/>
                          </a:cubicBezTo>
                          <a:cubicBezTo>
                            <a:pt x="215" y="301"/>
                            <a:pt x="190" y="269"/>
                            <a:pt x="187" y="262"/>
                          </a:cubicBez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 name="Freeform 80"/>
                    <p:cNvSpPr>
                      <a:spLocks/>
                    </p:cNvSpPr>
                    <p:nvPr/>
                  </p:nvSpPr>
                  <p:spPr bwMode="auto">
                    <a:xfrm>
                      <a:off x="5707048" y="2281731"/>
                      <a:ext cx="358675" cy="281051"/>
                    </a:xfrm>
                    <a:custGeom>
                      <a:avLst/>
                      <a:gdLst>
                        <a:gd name="T0" fmla="*/ 33 w 147"/>
                        <a:gd name="T1" fmla="*/ 111 h 115"/>
                        <a:gd name="T2" fmla="*/ 50 w 147"/>
                        <a:gd name="T3" fmla="*/ 107 h 115"/>
                        <a:gd name="T4" fmla="*/ 60 w 147"/>
                        <a:gd name="T5" fmla="*/ 96 h 115"/>
                        <a:gd name="T6" fmla="*/ 69 w 147"/>
                        <a:gd name="T7" fmla="*/ 112 h 115"/>
                        <a:gd name="T8" fmla="*/ 90 w 147"/>
                        <a:gd name="T9" fmla="*/ 115 h 115"/>
                        <a:gd name="T10" fmla="*/ 92 w 147"/>
                        <a:gd name="T11" fmla="*/ 95 h 115"/>
                        <a:gd name="T12" fmla="*/ 110 w 147"/>
                        <a:gd name="T13" fmla="*/ 90 h 115"/>
                        <a:gd name="T14" fmla="*/ 108 w 147"/>
                        <a:gd name="T15" fmla="*/ 61 h 115"/>
                        <a:gd name="T16" fmla="*/ 120 w 147"/>
                        <a:gd name="T17" fmla="*/ 47 h 115"/>
                        <a:gd name="T18" fmla="*/ 141 w 147"/>
                        <a:gd name="T19" fmla="*/ 31 h 115"/>
                        <a:gd name="T20" fmla="*/ 147 w 147"/>
                        <a:gd name="T21" fmla="*/ 26 h 115"/>
                        <a:gd name="T22" fmla="*/ 144 w 147"/>
                        <a:gd name="T23" fmla="*/ 20 h 115"/>
                        <a:gd name="T24" fmla="*/ 135 w 147"/>
                        <a:gd name="T25" fmla="*/ 3 h 115"/>
                        <a:gd name="T26" fmla="*/ 133 w 147"/>
                        <a:gd name="T27" fmla="*/ 0 h 115"/>
                        <a:gd name="T28" fmla="*/ 128 w 147"/>
                        <a:gd name="T29" fmla="*/ 6 h 115"/>
                        <a:gd name="T30" fmla="*/ 125 w 147"/>
                        <a:gd name="T31" fmla="*/ 18 h 115"/>
                        <a:gd name="T32" fmla="*/ 112 w 147"/>
                        <a:gd name="T33" fmla="*/ 14 h 115"/>
                        <a:gd name="T34" fmla="*/ 93 w 147"/>
                        <a:gd name="T35" fmla="*/ 22 h 115"/>
                        <a:gd name="T36" fmla="*/ 74 w 147"/>
                        <a:gd name="T37" fmla="*/ 23 h 115"/>
                        <a:gd name="T38" fmla="*/ 59 w 147"/>
                        <a:gd name="T39" fmla="*/ 37 h 115"/>
                        <a:gd name="T40" fmla="*/ 42 w 147"/>
                        <a:gd name="T41" fmla="*/ 35 h 115"/>
                        <a:gd name="T42" fmla="*/ 13 w 147"/>
                        <a:gd name="T43" fmla="*/ 32 h 115"/>
                        <a:gd name="T44" fmla="*/ 4 w 147"/>
                        <a:gd name="T45" fmla="*/ 39 h 115"/>
                        <a:gd name="T46" fmla="*/ 0 w 147"/>
                        <a:gd name="T47" fmla="*/ 56 h 115"/>
                        <a:gd name="T48" fmla="*/ 7 w 147"/>
                        <a:gd name="T49" fmla="*/ 75 h 115"/>
                        <a:gd name="T50" fmla="*/ 18 w 147"/>
                        <a:gd name="T51" fmla="*/ 89 h 115"/>
                        <a:gd name="T52" fmla="*/ 11 w 147"/>
                        <a:gd name="T53" fmla="*/ 91 h 115"/>
                        <a:gd name="T54" fmla="*/ 16 w 147"/>
                        <a:gd name="T55" fmla="*/ 94 h 115"/>
                        <a:gd name="T56" fmla="*/ 12 w 147"/>
                        <a:gd name="T57" fmla="*/ 107 h 115"/>
                        <a:gd name="T58" fmla="*/ 17 w 147"/>
                        <a:gd name="T59" fmla="*/ 112 h 115"/>
                        <a:gd name="T60" fmla="*/ 33 w 147"/>
                        <a:gd name="T61"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15">
                          <a:moveTo>
                            <a:pt x="33" y="111"/>
                          </a:moveTo>
                          <a:cubicBezTo>
                            <a:pt x="50" y="107"/>
                            <a:pt x="50" y="107"/>
                            <a:pt x="50" y="107"/>
                          </a:cubicBezTo>
                          <a:cubicBezTo>
                            <a:pt x="60" y="96"/>
                            <a:pt x="60" y="96"/>
                            <a:pt x="60" y="96"/>
                          </a:cubicBezTo>
                          <a:cubicBezTo>
                            <a:pt x="69" y="112"/>
                            <a:pt x="69" y="112"/>
                            <a:pt x="69" y="112"/>
                          </a:cubicBezTo>
                          <a:cubicBezTo>
                            <a:pt x="90" y="115"/>
                            <a:pt x="90" y="115"/>
                            <a:pt x="90" y="115"/>
                          </a:cubicBezTo>
                          <a:cubicBezTo>
                            <a:pt x="92" y="95"/>
                            <a:pt x="92" y="95"/>
                            <a:pt x="92" y="95"/>
                          </a:cubicBezTo>
                          <a:cubicBezTo>
                            <a:pt x="110" y="90"/>
                            <a:pt x="110" y="90"/>
                            <a:pt x="110" y="90"/>
                          </a:cubicBezTo>
                          <a:cubicBezTo>
                            <a:pt x="108" y="61"/>
                            <a:pt x="108" y="61"/>
                            <a:pt x="108" y="61"/>
                          </a:cubicBezTo>
                          <a:cubicBezTo>
                            <a:pt x="108" y="61"/>
                            <a:pt x="118" y="49"/>
                            <a:pt x="120" y="47"/>
                          </a:cubicBezTo>
                          <a:cubicBezTo>
                            <a:pt x="123" y="44"/>
                            <a:pt x="141" y="31"/>
                            <a:pt x="141" y="31"/>
                          </a:cubicBezTo>
                          <a:cubicBezTo>
                            <a:pt x="147" y="26"/>
                            <a:pt x="147" y="26"/>
                            <a:pt x="147" y="26"/>
                          </a:cubicBezTo>
                          <a:cubicBezTo>
                            <a:pt x="144" y="20"/>
                            <a:pt x="144" y="20"/>
                            <a:pt x="144" y="20"/>
                          </a:cubicBezTo>
                          <a:cubicBezTo>
                            <a:pt x="135" y="3"/>
                            <a:pt x="135" y="3"/>
                            <a:pt x="135" y="3"/>
                          </a:cubicBezTo>
                          <a:cubicBezTo>
                            <a:pt x="133" y="0"/>
                            <a:pt x="133" y="0"/>
                            <a:pt x="133" y="0"/>
                          </a:cubicBezTo>
                          <a:cubicBezTo>
                            <a:pt x="128" y="6"/>
                            <a:pt x="128" y="6"/>
                            <a:pt x="128" y="6"/>
                          </a:cubicBezTo>
                          <a:cubicBezTo>
                            <a:pt x="125" y="18"/>
                            <a:pt x="125" y="18"/>
                            <a:pt x="125" y="18"/>
                          </a:cubicBezTo>
                          <a:cubicBezTo>
                            <a:pt x="112" y="14"/>
                            <a:pt x="112" y="14"/>
                            <a:pt x="112" y="14"/>
                          </a:cubicBezTo>
                          <a:cubicBezTo>
                            <a:pt x="93" y="22"/>
                            <a:pt x="93" y="22"/>
                            <a:pt x="93" y="22"/>
                          </a:cubicBezTo>
                          <a:cubicBezTo>
                            <a:pt x="74" y="23"/>
                            <a:pt x="74" y="23"/>
                            <a:pt x="74" y="23"/>
                          </a:cubicBezTo>
                          <a:cubicBezTo>
                            <a:pt x="59" y="37"/>
                            <a:pt x="59" y="37"/>
                            <a:pt x="59" y="37"/>
                          </a:cubicBezTo>
                          <a:cubicBezTo>
                            <a:pt x="42" y="35"/>
                            <a:pt x="42" y="35"/>
                            <a:pt x="42" y="35"/>
                          </a:cubicBezTo>
                          <a:cubicBezTo>
                            <a:pt x="13" y="32"/>
                            <a:pt x="13" y="32"/>
                            <a:pt x="13" y="32"/>
                          </a:cubicBezTo>
                          <a:cubicBezTo>
                            <a:pt x="4" y="39"/>
                            <a:pt x="4" y="39"/>
                            <a:pt x="4" y="39"/>
                          </a:cubicBezTo>
                          <a:cubicBezTo>
                            <a:pt x="0" y="56"/>
                            <a:pt x="0" y="56"/>
                            <a:pt x="0" y="56"/>
                          </a:cubicBezTo>
                          <a:cubicBezTo>
                            <a:pt x="7" y="75"/>
                            <a:pt x="7" y="75"/>
                            <a:pt x="7" y="75"/>
                          </a:cubicBezTo>
                          <a:cubicBezTo>
                            <a:pt x="18" y="89"/>
                            <a:pt x="18" y="89"/>
                            <a:pt x="18" y="89"/>
                          </a:cubicBezTo>
                          <a:cubicBezTo>
                            <a:pt x="11" y="91"/>
                            <a:pt x="11" y="91"/>
                            <a:pt x="11" y="91"/>
                          </a:cubicBezTo>
                          <a:cubicBezTo>
                            <a:pt x="16" y="94"/>
                            <a:pt x="16" y="94"/>
                            <a:pt x="16" y="94"/>
                          </a:cubicBezTo>
                          <a:cubicBezTo>
                            <a:pt x="12" y="107"/>
                            <a:pt x="12" y="107"/>
                            <a:pt x="12" y="107"/>
                          </a:cubicBezTo>
                          <a:cubicBezTo>
                            <a:pt x="17" y="112"/>
                            <a:pt x="17" y="112"/>
                            <a:pt x="17" y="112"/>
                          </a:cubicBezTo>
                          <a:lnTo>
                            <a:pt x="33" y="111"/>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 name="Freeform 81"/>
                    <p:cNvSpPr>
                      <a:spLocks/>
                    </p:cNvSpPr>
                    <p:nvPr/>
                  </p:nvSpPr>
                  <p:spPr bwMode="auto">
                    <a:xfrm>
                      <a:off x="5368449" y="2250949"/>
                      <a:ext cx="964942" cy="1770622"/>
                    </a:xfrm>
                    <a:custGeom>
                      <a:avLst/>
                      <a:gdLst>
                        <a:gd name="T0" fmla="*/ 139 w 396"/>
                        <a:gd name="T1" fmla="*/ 69 h 727"/>
                        <a:gd name="T2" fmla="*/ 152 w 396"/>
                        <a:gd name="T3" fmla="*/ 45 h 727"/>
                        <a:gd name="T4" fmla="*/ 98 w 396"/>
                        <a:gd name="T5" fmla="*/ 31 h 727"/>
                        <a:gd name="T6" fmla="*/ 79 w 396"/>
                        <a:gd name="T7" fmla="*/ 0 h 727"/>
                        <a:gd name="T8" fmla="*/ 52 w 396"/>
                        <a:gd name="T9" fmla="*/ 5 h 727"/>
                        <a:gd name="T10" fmla="*/ 27 w 396"/>
                        <a:gd name="T11" fmla="*/ 19 h 727"/>
                        <a:gd name="T12" fmla="*/ 9 w 396"/>
                        <a:gd name="T13" fmla="*/ 20 h 727"/>
                        <a:gd name="T14" fmla="*/ 0 w 396"/>
                        <a:gd name="T15" fmla="*/ 298 h 727"/>
                        <a:gd name="T16" fmla="*/ 4 w 396"/>
                        <a:gd name="T17" fmla="*/ 323 h 727"/>
                        <a:gd name="T18" fmla="*/ 17 w 396"/>
                        <a:gd name="T19" fmla="*/ 344 h 727"/>
                        <a:gd name="T20" fmla="*/ 33 w 396"/>
                        <a:gd name="T21" fmla="*/ 366 h 727"/>
                        <a:gd name="T22" fmla="*/ 58 w 396"/>
                        <a:gd name="T23" fmla="*/ 381 h 727"/>
                        <a:gd name="T24" fmla="*/ 75 w 396"/>
                        <a:gd name="T25" fmla="*/ 406 h 727"/>
                        <a:gd name="T26" fmla="*/ 90 w 396"/>
                        <a:gd name="T27" fmla="*/ 424 h 727"/>
                        <a:gd name="T28" fmla="*/ 123 w 396"/>
                        <a:gd name="T29" fmla="*/ 452 h 727"/>
                        <a:gd name="T30" fmla="*/ 144 w 396"/>
                        <a:gd name="T31" fmla="*/ 461 h 727"/>
                        <a:gd name="T32" fmla="*/ 161 w 396"/>
                        <a:gd name="T33" fmla="*/ 461 h 727"/>
                        <a:gd name="T34" fmla="*/ 183 w 396"/>
                        <a:gd name="T35" fmla="*/ 499 h 727"/>
                        <a:gd name="T36" fmla="*/ 199 w 396"/>
                        <a:gd name="T37" fmla="*/ 513 h 727"/>
                        <a:gd name="T38" fmla="*/ 220 w 396"/>
                        <a:gd name="T39" fmla="*/ 524 h 727"/>
                        <a:gd name="T40" fmla="*/ 239 w 396"/>
                        <a:gd name="T41" fmla="*/ 562 h 727"/>
                        <a:gd name="T42" fmla="*/ 266 w 396"/>
                        <a:gd name="T43" fmla="*/ 584 h 727"/>
                        <a:gd name="T44" fmla="*/ 287 w 396"/>
                        <a:gd name="T45" fmla="*/ 654 h 727"/>
                        <a:gd name="T46" fmla="*/ 275 w 396"/>
                        <a:gd name="T47" fmla="*/ 670 h 727"/>
                        <a:gd name="T48" fmla="*/ 260 w 396"/>
                        <a:gd name="T49" fmla="*/ 704 h 727"/>
                        <a:gd name="T50" fmla="*/ 277 w 396"/>
                        <a:gd name="T51" fmla="*/ 727 h 727"/>
                        <a:gd name="T52" fmla="*/ 294 w 396"/>
                        <a:gd name="T53" fmla="*/ 698 h 727"/>
                        <a:gd name="T54" fmla="*/ 302 w 396"/>
                        <a:gd name="T55" fmla="*/ 678 h 727"/>
                        <a:gd name="T56" fmla="*/ 318 w 396"/>
                        <a:gd name="T57" fmla="*/ 647 h 727"/>
                        <a:gd name="T58" fmla="*/ 329 w 396"/>
                        <a:gd name="T59" fmla="*/ 623 h 727"/>
                        <a:gd name="T60" fmla="*/ 307 w 396"/>
                        <a:gd name="T61" fmla="*/ 594 h 727"/>
                        <a:gd name="T62" fmla="*/ 303 w 396"/>
                        <a:gd name="T63" fmla="*/ 552 h 727"/>
                        <a:gd name="T64" fmla="*/ 338 w 396"/>
                        <a:gd name="T65" fmla="*/ 521 h 727"/>
                        <a:gd name="T66" fmla="*/ 361 w 396"/>
                        <a:gd name="T67" fmla="*/ 540 h 727"/>
                        <a:gd name="T68" fmla="*/ 385 w 396"/>
                        <a:gd name="T69" fmla="*/ 573 h 727"/>
                        <a:gd name="T70" fmla="*/ 396 w 396"/>
                        <a:gd name="T71" fmla="*/ 545 h 727"/>
                        <a:gd name="T72" fmla="*/ 328 w 396"/>
                        <a:gd name="T73" fmla="*/ 487 h 727"/>
                        <a:gd name="T74" fmla="*/ 276 w 396"/>
                        <a:gd name="T75" fmla="*/ 455 h 727"/>
                        <a:gd name="T76" fmla="*/ 272 w 396"/>
                        <a:gd name="T77" fmla="*/ 424 h 727"/>
                        <a:gd name="T78" fmla="*/ 238 w 396"/>
                        <a:gd name="T79" fmla="*/ 407 h 727"/>
                        <a:gd name="T80" fmla="*/ 169 w 396"/>
                        <a:gd name="T81" fmla="*/ 339 h 727"/>
                        <a:gd name="T82" fmla="*/ 140 w 396"/>
                        <a:gd name="T83" fmla="*/ 271 h 727"/>
                        <a:gd name="T84" fmla="*/ 92 w 396"/>
                        <a:gd name="T85" fmla="*/ 230 h 727"/>
                        <a:gd name="T86" fmla="*/ 93 w 396"/>
                        <a:gd name="T87" fmla="*/ 175 h 727"/>
                        <a:gd name="T88" fmla="*/ 80 w 396"/>
                        <a:gd name="T89" fmla="*/ 143 h 727"/>
                        <a:gd name="T90" fmla="*/ 107 w 396"/>
                        <a:gd name="T91" fmla="*/ 125 h 727"/>
                        <a:gd name="T92" fmla="*/ 150 w 396"/>
                        <a:gd name="T93" fmla="*/ 104 h 727"/>
                        <a:gd name="T94" fmla="*/ 146 w 396"/>
                        <a:gd name="T95" fmla="*/ 88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727">
                          <a:moveTo>
                            <a:pt x="146" y="88"/>
                          </a:moveTo>
                          <a:cubicBezTo>
                            <a:pt x="139" y="69"/>
                            <a:pt x="139" y="69"/>
                            <a:pt x="139" y="69"/>
                          </a:cubicBezTo>
                          <a:cubicBezTo>
                            <a:pt x="143" y="52"/>
                            <a:pt x="143" y="52"/>
                            <a:pt x="143" y="52"/>
                          </a:cubicBezTo>
                          <a:cubicBezTo>
                            <a:pt x="152" y="45"/>
                            <a:pt x="152" y="45"/>
                            <a:pt x="152" y="45"/>
                          </a:cubicBezTo>
                          <a:cubicBezTo>
                            <a:pt x="128" y="38"/>
                            <a:pt x="128" y="38"/>
                            <a:pt x="128" y="38"/>
                          </a:cubicBezTo>
                          <a:cubicBezTo>
                            <a:pt x="98" y="31"/>
                            <a:pt x="98" y="31"/>
                            <a:pt x="98" y="31"/>
                          </a:cubicBezTo>
                          <a:cubicBezTo>
                            <a:pt x="81" y="15"/>
                            <a:pt x="81" y="15"/>
                            <a:pt x="81" y="15"/>
                          </a:cubicBezTo>
                          <a:cubicBezTo>
                            <a:pt x="79" y="0"/>
                            <a:pt x="79" y="0"/>
                            <a:pt x="79" y="0"/>
                          </a:cubicBezTo>
                          <a:cubicBezTo>
                            <a:pt x="69" y="5"/>
                            <a:pt x="69" y="5"/>
                            <a:pt x="69" y="5"/>
                          </a:cubicBezTo>
                          <a:cubicBezTo>
                            <a:pt x="52" y="5"/>
                            <a:pt x="52" y="5"/>
                            <a:pt x="52" y="5"/>
                          </a:cubicBezTo>
                          <a:cubicBezTo>
                            <a:pt x="34" y="9"/>
                            <a:pt x="34" y="9"/>
                            <a:pt x="34" y="9"/>
                          </a:cubicBezTo>
                          <a:cubicBezTo>
                            <a:pt x="27" y="19"/>
                            <a:pt x="27" y="19"/>
                            <a:pt x="27" y="19"/>
                          </a:cubicBezTo>
                          <a:cubicBezTo>
                            <a:pt x="16" y="25"/>
                            <a:pt x="16" y="25"/>
                            <a:pt x="16" y="25"/>
                          </a:cubicBezTo>
                          <a:cubicBezTo>
                            <a:pt x="9" y="20"/>
                            <a:pt x="9" y="20"/>
                            <a:pt x="9" y="20"/>
                          </a:cubicBezTo>
                          <a:cubicBezTo>
                            <a:pt x="0" y="19"/>
                            <a:pt x="0" y="19"/>
                            <a:pt x="0" y="19"/>
                          </a:cubicBezTo>
                          <a:cubicBezTo>
                            <a:pt x="0" y="298"/>
                            <a:pt x="0" y="298"/>
                            <a:pt x="0" y="298"/>
                          </a:cubicBezTo>
                          <a:cubicBezTo>
                            <a:pt x="2" y="306"/>
                            <a:pt x="2" y="306"/>
                            <a:pt x="2" y="306"/>
                          </a:cubicBezTo>
                          <a:cubicBezTo>
                            <a:pt x="4" y="323"/>
                            <a:pt x="4" y="323"/>
                            <a:pt x="4" y="323"/>
                          </a:cubicBezTo>
                          <a:cubicBezTo>
                            <a:pt x="10" y="334"/>
                            <a:pt x="10" y="334"/>
                            <a:pt x="10" y="334"/>
                          </a:cubicBezTo>
                          <a:cubicBezTo>
                            <a:pt x="17" y="344"/>
                            <a:pt x="17" y="344"/>
                            <a:pt x="17" y="344"/>
                          </a:cubicBezTo>
                          <a:cubicBezTo>
                            <a:pt x="29" y="359"/>
                            <a:pt x="29" y="359"/>
                            <a:pt x="29" y="359"/>
                          </a:cubicBezTo>
                          <a:cubicBezTo>
                            <a:pt x="33" y="366"/>
                            <a:pt x="33" y="366"/>
                            <a:pt x="33" y="366"/>
                          </a:cubicBezTo>
                          <a:cubicBezTo>
                            <a:pt x="43" y="371"/>
                            <a:pt x="43" y="371"/>
                            <a:pt x="43" y="371"/>
                          </a:cubicBezTo>
                          <a:cubicBezTo>
                            <a:pt x="58" y="381"/>
                            <a:pt x="58" y="381"/>
                            <a:pt x="58" y="381"/>
                          </a:cubicBezTo>
                          <a:cubicBezTo>
                            <a:pt x="66" y="393"/>
                            <a:pt x="66" y="393"/>
                            <a:pt x="66" y="393"/>
                          </a:cubicBezTo>
                          <a:cubicBezTo>
                            <a:pt x="75" y="406"/>
                            <a:pt x="75" y="406"/>
                            <a:pt x="75" y="406"/>
                          </a:cubicBezTo>
                          <a:cubicBezTo>
                            <a:pt x="83" y="410"/>
                            <a:pt x="83" y="410"/>
                            <a:pt x="83" y="410"/>
                          </a:cubicBezTo>
                          <a:cubicBezTo>
                            <a:pt x="90" y="424"/>
                            <a:pt x="90" y="424"/>
                            <a:pt x="90" y="424"/>
                          </a:cubicBezTo>
                          <a:cubicBezTo>
                            <a:pt x="108" y="441"/>
                            <a:pt x="108" y="441"/>
                            <a:pt x="108" y="441"/>
                          </a:cubicBezTo>
                          <a:cubicBezTo>
                            <a:pt x="123" y="452"/>
                            <a:pt x="123" y="452"/>
                            <a:pt x="123" y="452"/>
                          </a:cubicBezTo>
                          <a:cubicBezTo>
                            <a:pt x="127" y="462"/>
                            <a:pt x="127" y="462"/>
                            <a:pt x="127" y="462"/>
                          </a:cubicBezTo>
                          <a:cubicBezTo>
                            <a:pt x="144" y="461"/>
                            <a:pt x="144" y="461"/>
                            <a:pt x="144" y="461"/>
                          </a:cubicBezTo>
                          <a:cubicBezTo>
                            <a:pt x="150" y="464"/>
                            <a:pt x="150" y="464"/>
                            <a:pt x="150" y="464"/>
                          </a:cubicBezTo>
                          <a:cubicBezTo>
                            <a:pt x="161" y="461"/>
                            <a:pt x="161" y="461"/>
                            <a:pt x="161" y="461"/>
                          </a:cubicBezTo>
                          <a:cubicBezTo>
                            <a:pt x="176" y="487"/>
                            <a:pt x="176" y="487"/>
                            <a:pt x="176" y="487"/>
                          </a:cubicBezTo>
                          <a:cubicBezTo>
                            <a:pt x="183" y="499"/>
                            <a:pt x="183" y="499"/>
                            <a:pt x="183" y="499"/>
                          </a:cubicBezTo>
                          <a:cubicBezTo>
                            <a:pt x="195" y="498"/>
                            <a:pt x="195" y="498"/>
                            <a:pt x="195" y="498"/>
                          </a:cubicBezTo>
                          <a:cubicBezTo>
                            <a:pt x="199" y="513"/>
                            <a:pt x="199" y="513"/>
                            <a:pt x="199" y="513"/>
                          </a:cubicBezTo>
                          <a:cubicBezTo>
                            <a:pt x="209" y="510"/>
                            <a:pt x="209" y="510"/>
                            <a:pt x="209" y="510"/>
                          </a:cubicBezTo>
                          <a:cubicBezTo>
                            <a:pt x="220" y="524"/>
                            <a:pt x="220" y="524"/>
                            <a:pt x="220" y="524"/>
                          </a:cubicBezTo>
                          <a:cubicBezTo>
                            <a:pt x="222" y="544"/>
                            <a:pt x="222" y="544"/>
                            <a:pt x="222" y="544"/>
                          </a:cubicBezTo>
                          <a:cubicBezTo>
                            <a:pt x="239" y="562"/>
                            <a:pt x="239" y="562"/>
                            <a:pt x="239" y="562"/>
                          </a:cubicBezTo>
                          <a:cubicBezTo>
                            <a:pt x="251" y="555"/>
                            <a:pt x="251" y="555"/>
                            <a:pt x="251" y="555"/>
                          </a:cubicBezTo>
                          <a:cubicBezTo>
                            <a:pt x="266" y="584"/>
                            <a:pt x="266" y="584"/>
                            <a:pt x="266" y="584"/>
                          </a:cubicBezTo>
                          <a:cubicBezTo>
                            <a:pt x="279" y="624"/>
                            <a:pt x="279" y="624"/>
                            <a:pt x="279" y="624"/>
                          </a:cubicBezTo>
                          <a:cubicBezTo>
                            <a:pt x="287" y="654"/>
                            <a:pt x="287" y="654"/>
                            <a:pt x="287" y="654"/>
                          </a:cubicBezTo>
                          <a:cubicBezTo>
                            <a:pt x="282" y="667"/>
                            <a:pt x="282" y="667"/>
                            <a:pt x="282" y="667"/>
                          </a:cubicBezTo>
                          <a:cubicBezTo>
                            <a:pt x="275" y="670"/>
                            <a:pt x="275" y="670"/>
                            <a:pt x="275" y="670"/>
                          </a:cubicBezTo>
                          <a:cubicBezTo>
                            <a:pt x="275" y="687"/>
                            <a:pt x="275" y="687"/>
                            <a:pt x="275" y="687"/>
                          </a:cubicBezTo>
                          <a:cubicBezTo>
                            <a:pt x="260" y="704"/>
                            <a:pt x="260" y="704"/>
                            <a:pt x="260" y="704"/>
                          </a:cubicBezTo>
                          <a:cubicBezTo>
                            <a:pt x="261" y="727"/>
                            <a:pt x="261" y="727"/>
                            <a:pt x="261" y="727"/>
                          </a:cubicBezTo>
                          <a:cubicBezTo>
                            <a:pt x="277" y="727"/>
                            <a:pt x="277" y="727"/>
                            <a:pt x="277" y="727"/>
                          </a:cubicBezTo>
                          <a:cubicBezTo>
                            <a:pt x="287" y="714"/>
                            <a:pt x="287" y="714"/>
                            <a:pt x="287" y="714"/>
                          </a:cubicBezTo>
                          <a:cubicBezTo>
                            <a:pt x="294" y="698"/>
                            <a:pt x="294" y="698"/>
                            <a:pt x="294" y="698"/>
                          </a:cubicBezTo>
                          <a:cubicBezTo>
                            <a:pt x="304" y="690"/>
                            <a:pt x="304" y="690"/>
                            <a:pt x="304" y="690"/>
                          </a:cubicBezTo>
                          <a:cubicBezTo>
                            <a:pt x="302" y="678"/>
                            <a:pt x="302" y="678"/>
                            <a:pt x="302" y="678"/>
                          </a:cubicBezTo>
                          <a:cubicBezTo>
                            <a:pt x="308" y="658"/>
                            <a:pt x="308" y="658"/>
                            <a:pt x="308" y="658"/>
                          </a:cubicBezTo>
                          <a:cubicBezTo>
                            <a:pt x="318" y="647"/>
                            <a:pt x="318" y="647"/>
                            <a:pt x="318" y="647"/>
                          </a:cubicBezTo>
                          <a:cubicBezTo>
                            <a:pt x="332" y="648"/>
                            <a:pt x="332" y="648"/>
                            <a:pt x="332" y="648"/>
                          </a:cubicBezTo>
                          <a:cubicBezTo>
                            <a:pt x="329" y="623"/>
                            <a:pt x="329" y="623"/>
                            <a:pt x="329" y="623"/>
                          </a:cubicBezTo>
                          <a:cubicBezTo>
                            <a:pt x="327" y="610"/>
                            <a:pt x="327" y="610"/>
                            <a:pt x="327" y="610"/>
                          </a:cubicBezTo>
                          <a:cubicBezTo>
                            <a:pt x="307" y="594"/>
                            <a:pt x="307" y="594"/>
                            <a:pt x="307" y="594"/>
                          </a:cubicBezTo>
                          <a:cubicBezTo>
                            <a:pt x="297" y="581"/>
                            <a:pt x="297" y="581"/>
                            <a:pt x="297" y="581"/>
                          </a:cubicBezTo>
                          <a:cubicBezTo>
                            <a:pt x="303" y="552"/>
                            <a:pt x="303" y="552"/>
                            <a:pt x="303" y="552"/>
                          </a:cubicBezTo>
                          <a:cubicBezTo>
                            <a:pt x="315" y="526"/>
                            <a:pt x="315" y="526"/>
                            <a:pt x="315" y="526"/>
                          </a:cubicBezTo>
                          <a:cubicBezTo>
                            <a:pt x="338" y="521"/>
                            <a:pt x="338" y="521"/>
                            <a:pt x="338" y="521"/>
                          </a:cubicBezTo>
                          <a:cubicBezTo>
                            <a:pt x="338" y="527"/>
                            <a:pt x="338" y="527"/>
                            <a:pt x="338" y="527"/>
                          </a:cubicBezTo>
                          <a:cubicBezTo>
                            <a:pt x="361" y="540"/>
                            <a:pt x="361" y="540"/>
                            <a:pt x="361" y="540"/>
                          </a:cubicBezTo>
                          <a:cubicBezTo>
                            <a:pt x="378" y="558"/>
                            <a:pt x="378" y="558"/>
                            <a:pt x="378" y="558"/>
                          </a:cubicBezTo>
                          <a:cubicBezTo>
                            <a:pt x="385" y="573"/>
                            <a:pt x="385" y="573"/>
                            <a:pt x="385" y="573"/>
                          </a:cubicBezTo>
                          <a:cubicBezTo>
                            <a:pt x="396" y="563"/>
                            <a:pt x="396" y="563"/>
                            <a:pt x="396" y="563"/>
                          </a:cubicBezTo>
                          <a:cubicBezTo>
                            <a:pt x="396" y="545"/>
                            <a:pt x="396" y="545"/>
                            <a:pt x="396" y="545"/>
                          </a:cubicBezTo>
                          <a:cubicBezTo>
                            <a:pt x="396" y="545"/>
                            <a:pt x="378" y="520"/>
                            <a:pt x="370" y="516"/>
                          </a:cubicBezTo>
                          <a:cubicBezTo>
                            <a:pt x="363" y="512"/>
                            <a:pt x="328" y="487"/>
                            <a:pt x="328" y="487"/>
                          </a:cubicBezTo>
                          <a:cubicBezTo>
                            <a:pt x="328" y="487"/>
                            <a:pt x="309" y="473"/>
                            <a:pt x="306" y="473"/>
                          </a:cubicBezTo>
                          <a:cubicBezTo>
                            <a:pt x="303" y="473"/>
                            <a:pt x="276" y="455"/>
                            <a:pt x="276" y="455"/>
                          </a:cubicBezTo>
                          <a:cubicBezTo>
                            <a:pt x="261" y="440"/>
                            <a:pt x="261" y="440"/>
                            <a:pt x="261" y="440"/>
                          </a:cubicBezTo>
                          <a:cubicBezTo>
                            <a:pt x="272" y="424"/>
                            <a:pt x="272" y="424"/>
                            <a:pt x="272" y="424"/>
                          </a:cubicBezTo>
                          <a:cubicBezTo>
                            <a:pt x="274" y="411"/>
                            <a:pt x="274" y="411"/>
                            <a:pt x="274" y="411"/>
                          </a:cubicBezTo>
                          <a:cubicBezTo>
                            <a:pt x="238" y="407"/>
                            <a:pt x="238" y="407"/>
                            <a:pt x="238" y="407"/>
                          </a:cubicBezTo>
                          <a:cubicBezTo>
                            <a:pt x="201" y="390"/>
                            <a:pt x="201" y="390"/>
                            <a:pt x="201" y="390"/>
                          </a:cubicBezTo>
                          <a:cubicBezTo>
                            <a:pt x="169" y="339"/>
                            <a:pt x="169" y="339"/>
                            <a:pt x="169" y="339"/>
                          </a:cubicBezTo>
                          <a:cubicBezTo>
                            <a:pt x="155" y="298"/>
                            <a:pt x="155" y="298"/>
                            <a:pt x="155" y="298"/>
                          </a:cubicBezTo>
                          <a:cubicBezTo>
                            <a:pt x="140" y="271"/>
                            <a:pt x="140" y="271"/>
                            <a:pt x="140" y="271"/>
                          </a:cubicBezTo>
                          <a:cubicBezTo>
                            <a:pt x="117" y="253"/>
                            <a:pt x="117" y="253"/>
                            <a:pt x="117" y="253"/>
                          </a:cubicBezTo>
                          <a:cubicBezTo>
                            <a:pt x="92" y="230"/>
                            <a:pt x="92" y="230"/>
                            <a:pt x="92" y="230"/>
                          </a:cubicBezTo>
                          <a:cubicBezTo>
                            <a:pt x="82" y="189"/>
                            <a:pt x="82" y="189"/>
                            <a:pt x="82" y="189"/>
                          </a:cubicBezTo>
                          <a:cubicBezTo>
                            <a:pt x="93" y="175"/>
                            <a:pt x="93" y="175"/>
                            <a:pt x="93" y="175"/>
                          </a:cubicBezTo>
                          <a:cubicBezTo>
                            <a:pt x="89" y="160"/>
                            <a:pt x="89" y="160"/>
                            <a:pt x="89" y="160"/>
                          </a:cubicBezTo>
                          <a:cubicBezTo>
                            <a:pt x="80" y="143"/>
                            <a:pt x="80" y="143"/>
                            <a:pt x="80" y="143"/>
                          </a:cubicBezTo>
                          <a:cubicBezTo>
                            <a:pt x="89" y="124"/>
                            <a:pt x="89" y="124"/>
                            <a:pt x="89" y="124"/>
                          </a:cubicBezTo>
                          <a:cubicBezTo>
                            <a:pt x="107" y="125"/>
                            <a:pt x="107" y="125"/>
                            <a:pt x="107" y="125"/>
                          </a:cubicBezTo>
                          <a:cubicBezTo>
                            <a:pt x="133" y="107"/>
                            <a:pt x="133" y="107"/>
                            <a:pt x="133" y="107"/>
                          </a:cubicBezTo>
                          <a:cubicBezTo>
                            <a:pt x="150" y="104"/>
                            <a:pt x="150" y="104"/>
                            <a:pt x="150" y="104"/>
                          </a:cubicBezTo>
                          <a:cubicBezTo>
                            <a:pt x="157" y="102"/>
                            <a:pt x="157" y="102"/>
                            <a:pt x="157" y="102"/>
                          </a:cubicBezTo>
                          <a:lnTo>
                            <a:pt x="146" y="8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 name="Freeform 82"/>
                    <p:cNvSpPr>
                      <a:spLocks/>
                    </p:cNvSpPr>
                    <p:nvPr/>
                  </p:nvSpPr>
                  <p:spPr bwMode="auto">
                    <a:xfrm>
                      <a:off x="7452242" y="2352663"/>
                      <a:ext cx="246254" cy="246254"/>
                    </a:xfrm>
                    <a:custGeom>
                      <a:avLst/>
                      <a:gdLst>
                        <a:gd name="T0" fmla="*/ 74 w 101"/>
                        <a:gd name="T1" fmla="*/ 13 h 101"/>
                        <a:gd name="T2" fmla="*/ 63 w 101"/>
                        <a:gd name="T3" fmla="*/ 10 h 101"/>
                        <a:gd name="T4" fmla="*/ 52 w 101"/>
                        <a:gd name="T5" fmla="*/ 6 h 101"/>
                        <a:gd name="T6" fmla="*/ 48 w 101"/>
                        <a:gd name="T7" fmla="*/ 11 h 101"/>
                        <a:gd name="T8" fmla="*/ 37 w 101"/>
                        <a:gd name="T9" fmla="*/ 0 h 101"/>
                        <a:gd name="T10" fmla="*/ 29 w 101"/>
                        <a:gd name="T11" fmla="*/ 14 h 101"/>
                        <a:gd name="T12" fmla="*/ 36 w 101"/>
                        <a:gd name="T13" fmla="*/ 31 h 101"/>
                        <a:gd name="T14" fmla="*/ 29 w 101"/>
                        <a:gd name="T15" fmla="*/ 45 h 101"/>
                        <a:gd name="T16" fmla="*/ 23 w 101"/>
                        <a:gd name="T17" fmla="*/ 61 h 101"/>
                        <a:gd name="T18" fmla="*/ 13 w 101"/>
                        <a:gd name="T19" fmla="*/ 67 h 101"/>
                        <a:gd name="T20" fmla="*/ 12 w 101"/>
                        <a:gd name="T21" fmla="*/ 81 h 101"/>
                        <a:gd name="T22" fmla="*/ 2 w 101"/>
                        <a:gd name="T23" fmla="*/ 84 h 101"/>
                        <a:gd name="T24" fmla="*/ 0 w 101"/>
                        <a:gd name="T25" fmla="*/ 84 h 101"/>
                        <a:gd name="T26" fmla="*/ 14 w 101"/>
                        <a:gd name="T27" fmla="*/ 101 h 101"/>
                        <a:gd name="T28" fmla="*/ 36 w 101"/>
                        <a:gd name="T29" fmla="*/ 97 h 101"/>
                        <a:gd name="T30" fmla="*/ 61 w 101"/>
                        <a:gd name="T31" fmla="*/ 87 h 101"/>
                        <a:gd name="T32" fmla="*/ 65 w 101"/>
                        <a:gd name="T33" fmla="*/ 89 h 101"/>
                        <a:gd name="T34" fmla="*/ 68 w 101"/>
                        <a:gd name="T35" fmla="*/ 84 h 101"/>
                        <a:gd name="T36" fmla="*/ 63 w 101"/>
                        <a:gd name="T37" fmla="*/ 71 h 101"/>
                        <a:gd name="T38" fmla="*/ 67 w 101"/>
                        <a:gd name="T39" fmla="*/ 56 h 101"/>
                        <a:gd name="T40" fmla="*/ 78 w 101"/>
                        <a:gd name="T41" fmla="*/ 67 h 101"/>
                        <a:gd name="T42" fmla="*/ 88 w 101"/>
                        <a:gd name="T43" fmla="*/ 59 h 101"/>
                        <a:gd name="T44" fmla="*/ 101 w 101"/>
                        <a:gd name="T45" fmla="*/ 45 h 101"/>
                        <a:gd name="T46" fmla="*/ 101 w 101"/>
                        <a:gd name="T47" fmla="*/ 36 h 101"/>
                        <a:gd name="T48" fmla="*/ 90 w 101"/>
                        <a:gd name="T49" fmla="*/ 21 h 101"/>
                        <a:gd name="T50" fmla="*/ 83 w 101"/>
                        <a:gd name="T51" fmla="*/ 8 h 101"/>
                        <a:gd name="T52" fmla="*/ 83 w 101"/>
                        <a:gd name="T53" fmla="*/ 8 h 101"/>
                        <a:gd name="T54" fmla="*/ 74 w 101"/>
                        <a:gd name="T55" fmla="*/ 1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1" h="101">
                          <a:moveTo>
                            <a:pt x="74" y="13"/>
                          </a:moveTo>
                          <a:cubicBezTo>
                            <a:pt x="63" y="10"/>
                            <a:pt x="63" y="10"/>
                            <a:pt x="63" y="10"/>
                          </a:cubicBezTo>
                          <a:cubicBezTo>
                            <a:pt x="52" y="6"/>
                            <a:pt x="52" y="6"/>
                            <a:pt x="52" y="6"/>
                          </a:cubicBezTo>
                          <a:cubicBezTo>
                            <a:pt x="48" y="11"/>
                            <a:pt x="48" y="11"/>
                            <a:pt x="48" y="11"/>
                          </a:cubicBezTo>
                          <a:cubicBezTo>
                            <a:pt x="37" y="0"/>
                            <a:pt x="37" y="0"/>
                            <a:pt x="37" y="0"/>
                          </a:cubicBezTo>
                          <a:cubicBezTo>
                            <a:pt x="29" y="14"/>
                            <a:pt x="29" y="14"/>
                            <a:pt x="29" y="14"/>
                          </a:cubicBezTo>
                          <a:cubicBezTo>
                            <a:pt x="36" y="31"/>
                            <a:pt x="36" y="31"/>
                            <a:pt x="36" y="31"/>
                          </a:cubicBezTo>
                          <a:cubicBezTo>
                            <a:pt x="29" y="45"/>
                            <a:pt x="29" y="45"/>
                            <a:pt x="29" y="45"/>
                          </a:cubicBezTo>
                          <a:cubicBezTo>
                            <a:pt x="23" y="61"/>
                            <a:pt x="23" y="61"/>
                            <a:pt x="23" y="61"/>
                          </a:cubicBezTo>
                          <a:cubicBezTo>
                            <a:pt x="13" y="67"/>
                            <a:pt x="13" y="67"/>
                            <a:pt x="13" y="67"/>
                          </a:cubicBezTo>
                          <a:cubicBezTo>
                            <a:pt x="12" y="81"/>
                            <a:pt x="12" y="81"/>
                            <a:pt x="12" y="81"/>
                          </a:cubicBezTo>
                          <a:cubicBezTo>
                            <a:pt x="2" y="84"/>
                            <a:pt x="2" y="84"/>
                            <a:pt x="2" y="84"/>
                          </a:cubicBezTo>
                          <a:cubicBezTo>
                            <a:pt x="0" y="84"/>
                            <a:pt x="0" y="84"/>
                            <a:pt x="0" y="84"/>
                          </a:cubicBezTo>
                          <a:cubicBezTo>
                            <a:pt x="5" y="91"/>
                            <a:pt x="13" y="101"/>
                            <a:pt x="14" y="101"/>
                          </a:cubicBezTo>
                          <a:cubicBezTo>
                            <a:pt x="17" y="101"/>
                            <a:pt x="36" y="97"/>
                            <a:pt x="36" y="97"/>
                          </a:cubicBezTo>
                          <a:cubicBezTo>
                            <a:pt x="61" y="87"/>
                            <a:pt x="61" y="87"/>
                            <a:pt x="61" y="87"/>
                          </a:cubicBezTo>
                          <a:cubicBezTo>
                            <a:pt x="65" y="89"/>
                            <a:pt x="65" y="89"/>
                            <a:pt x="65" y="89"/>
                          </a:cubicBezTo>
                          <a:cubicBezTo>
                            <a:pt x="68" y="84"/>
                            <a:pt x="68" y="84"/>
                            <a:pt x="68" y="84"/>
                          </a:cubicBezTo>
                          <a:cubicBezTo>
                            <a:pt x="63" y="71"/>
                            <a:pt x="63" y="71"/>
                            <a:pt x="63" y="71"/>
                          </a:cubicBezTo>
                          <a:cubicBezTo>
                            <a:pt x="67" y="56"/>
                            <a:pt x="67" y="56"/>
                            <a:pt x="67" y="56"/>
                          </a:cubicBezTo>
                          <a:cubicBezTo>
                            <a:pt x="78" y="67"/>
                            <a:pt x="78" y="67"/>
                            <a:pt x="78" y="67"/>
                          </a:cubicBezTo>
                          <a:cubicBezTo>
                            <a:pt x="88" y="59"/>
                            <a:pt x="88" y="59"/>
                            <a:pt x="88" y="59"/>
                          </a:cubicBezTo>
                          <a:cubicBezTo>
                            <a:pt x="101" y="45"/>
                            <a:pt x="101" y="45"/>
                            <a:pt x="101" y="45"/>
                          </a:cubicBezTo>
                          <a:cubicBezTo>
                            <a:pt x="101" y="36"/>
                            <a:pt x="101" y="36"/>
                            <a:pt x="101" y="36"/>
                          </a:cubicBezTo>
                          <a:cubicBezTo>
                            <a:pt x="90" y="21"/>
                            <a:pt x="90" y="21"/>
                            <a:pt x="90" y="21"/>
                          </a:cubicBezTo>
                          <a:cubicBezTo>
                            <a:pt x="83" y="8"/>
                            <a:pt x="83" y="8"/>
                            <a:pt x="83" y="8"/>
                          </a:cubicBezTo>
                          <a:cubicBezTo>
                            <a:pt x="83" y="8"/>
                            <a:pt x="83" y="8"/>
                            <a:pt x="83" y="8"/>
                          </a:cubicBezTo>
                          <a:lnTo>
                            <a:pt x="74" y="13"/>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0" name="Freeform 83"/>
                    <p:cNvSpPr>
                      <a:spLocks/>
                    </p:cNvSpPr>
                    <p:nvPr/>
                  </p:nvSpPr>
                  <p:spPr bwMode="auto">
                    <a:xfrm>
                      <a:off x="7223386" y="1984620"/>
                      <a:ext cx="432283" cy="572809"/>
                    </a:xfrm>
                    <a:custGeom>
                      <a:avLst/>
                      <a:gdLst>
                        <a:gd name="T0" fmla="*/ 28 w 177"/>
                        <a:gd name="T1" fmla="*/ 35 h 235"/>
                        <a:gd name="T2" fmla="*/ 40 w 177"/>
                        <a:gd name="T3" fmla="*/ 65 h 235"/>
                        <a:gd name="T4" fmla="*/ 55 w 177"/>
                        <a:gd name="T5" fmla="*/ 83 h 235"/>
                        <a:gd name="T6" fmla="*/ 70 w 177"/>
                        <a:gd name="T7" fmla="*/ 102 h 235"/>
                        <a:gd name="T8" fmla="*/ 82 w 177"/>
                        <a:gd name="T9" fmla="*/ 125 h 235"/>
                        <a:gd name="T10" fmla="*/ 89 w 177"/>
                        <a:gd name="T11" fmla="*/ 163 h 235"/>
                        <a:gd name="T12" fmla="*/ 85 w 177"/>
                        <a:gd name="T13" fmla="*/ 197 h 235"/>
                        <a:gd name="T14" fmla="*/ 89 w 177"/>
                        <a:gd name="T15" fmla="*/ 228 h 235"/>
                        <a:gd name="T16" fmla="*/ 94 w 177"/>
                        <a:gd name="T17" fmla="*/ 235 h 235"/>
                        <a:gd name="T18" fmla="*/ 96 w 177"/>
                        <a:gd name="T19" fmla="*/ 235 h 235"/>
                        <a:gd name="T20" fmla="*/ 106 w 177"/>
                        <a:gd name="T21" fmla="*/ 232 h 235"/>
                        <a:gd name="T22" fmla="*/ 107 w 177"/>
                        <a:gd name="T23" fmla="*/ 218 h 235"/>
                        <a:gd name="T24" fmla="*/ 117 w 177"/>
                        <a:gd name="T25" fmla="*/ 212 h 235"/>
                        <a:gd name="T26" fmla="*/ 123 w 177"/>
                        <a:gd name="T27" fmla="*/ 196 h 235"/>
                        <a:gd name="T28" fmla="*/ 130 w 177"/>
                        <a:gd name="T29" fmla="*/ 182 h 235"/>
                        <a:gd name="T30" fmla="*/ 123 w 177"/>
                        <a:gd name="T31" fmla="*/ 165 h 235"/>
                        <a:gd name="T32" fmla="*/ 131 w 177"/>
                        <a:gd name="T33" fmla="*/ 151 h 235"/>
                        <a:gd name="T34" fmla="*/ 142 w 177"/>
                        <a:gd name="T35" fmla="*/ 162 h 235"/>
                        <a:gd name="T36" fmla="*/ 146 w 177"/>
                        <a:gd name="T37" fmla="*/ 157 h 235"/>
                        <a:gd name="T38" fmla="*/ 157 w 177"/>
                        <a:gd name="T39" fmla="*/ 161 h 235"/>
                        <a:gd name="T40" fmla="*/ 168 w 177"/>
                        <a:gd name="T41" fmla="*/ 164 h 235"/>
                        <a:gd name="T42" fmla="*/ 177 w 177"/>
                        <a:gd name="T43" fmla="*/ 159 h 235"/>
                        <a:gd name="T44" fmla="*/ 177 w 177"/>
                        <a:gd name="T45" fmla="*/ 159 h 235"/>
                        <a:gd name="T46" fmla="*/ 172 w 177"/>
                        <a:gd name="T47" fmla="*/ 157 h 235"/>
                        <a:gd name="T48" fmla="*/ 173 w 177"/>
                        <a:gd name="T49" fmla="*/ 147 h 235"/>
                        <a:gd name="T50" fmla="*/ 163 w 177"/>
                        <a:gd name="T51" fmla="*/ 130 h 235"/>
                        <a:gd name="T52" fmla="*/ 154 w 177"/>
                        <a:gd name="T53" fmla="*/ 121 h 235"/>
                        <a:gd name="T54" fmla="*/ 151 w 177"/>
                        <a:gd name="T55" fmla="*/ 104 h 235"/>
                        <a:gd name="T56" fmla="*/ 146 w 177"/>
                        <a:gd name="T57" fmla="*/ 86 h 235"/>
                        <a:gd name="T58" fmla="*/ 129 w 177"/>
                        <a:gd name="T59" fmla="*/ 77 h 235"/>
                        <a:gd name="T60" fmla="*/ 131 w 177"/>
                        <a:gd name="T61" fmla="*/ 52 h 235"/>
                        <a:gd name="T62" fmla="*/ 121 w 177"/>
                        <a:gd name="T63" fmla="*/ 39 h 235"/>
                        <a:gd name="T64" fmla="*/ 113 w 177"/>
                        <a:gd name="T65" fmla="*/ 34 h 235"/>
                        <a:gd name="T66" fmla="*/ 99 w 177"/>
                        <a:gd name="T67" fmla="*/ 25 h 235"/>
                        <a:gd name="T68" fmla="*/ 85 w 177"/>
                        <a:gd name="T69" fmla="*/ 25 h 235"/>
                        <a:gd name="T70" fmla="*/ 63 w 177"/>
                        <a:gd name="T71" fmla="*/ 6 h 235"/>
                        <a:gd name="T72" fmla="*/ 38 w 177"/>
                        <a:gd name="T73" fmla="*/ 0 h 235"/>
                        <a:gd name="T74" fmla="*/ 12 w 177"/>
                        <a:gd name="T75" fmla="*/ 10 h 235"/>
                        <a:gd name="T76" fmla="*/ 0 w 177"/>
                        <a:gd name="T77" fmla="*/ 17 h 235"/>
                        <a:gd name="T78" fmla="*/ 10 w 177"/>
                        <a:gd name="T79" fmla="*/ 20 h 235"/>
                        <a:gd name="T80" fmla="*/ 28 w 177"/>
                        <a:gd name="T81" fmla="*/ 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235">
                          <a:moveTo>
                            <a:pt x="28" y="35"/>
                          </a:moveTo>
                          <a:cubicBezTo>
                            <a:pt x="40" y="65"/>
                            <a:pt x="40" y="65"/>
                            <a:pt x="40" y="65"/>
                          </a:cubicBezTo>
                          <a:cubicBezTo>
                            <a:pt x="55" y="83"/>
                            <a:pt x="55" y="83"/>
                            <a:pt x="55" y="83"/>
                          </a:cubicBezTo>
                          <a:cubicBezTo>
                            <a:pt x="70" y="102"/>
                            <a:pt x="70" y="102"/>
                            <a:pt x="70" y="102"/>
                          </a:cubicBezTo>
                          <a:cubicBezTo>
                            <a:pt x="82" y="125"/>
                            <a:pt x="82" y="125"/>
                            <a:pt x="82" y="125"/>
                          </a:cubicBezTo>
                          <a:cubicBezTo>
                            <a:pt x="89" y="163"/>
                            <a:pt x="89" y="163"/>
                            <a:pt x="89" y="163"/>
                          </a:cubicBezTo>
                          <a:cubicBezTo>
                            <a:pt x="85" y="197"/>
                            <a:pt x="85" y="197"/>
                            <a:pt x="85" y="197"/>
                          </a:cubicBezTo>
                          <a:cubicBezTo>
                            <a:pt x="89" y="228"/>
                            <a:pt x="89" y="228"/>
                            <a:pt x="89" y="228"/>
                          </a:cubicBezTo>
                          <a:cubicBezTo>
                            <a:pt x="89" y="228"/>
                            <a:pt x="91" y="231"/>
                            <a:pt x="94" y="235"/>
                          </a:cubicBezTo>
                          <a:cubicBezTo>
                            <a:pt x="96" y="235"/>
                            <a:pt x="96" y="235"/>
                            <a:pt x="96" y="235"/>
                          </a:cubicBezTo>
                          <a:cubicBezTo>
                            <a:pt x="106" y="232"/>
                            <a:pt x="106" y="232"/>
                            <a:pt x="106" y="232"/>
                          </a:cubicBezTo>
                          <a:cubicBezTo>
                            <a:pt x="107" y="218"/>
                            <a:pt x="107" y="218"/>
                            <a:pt x="107" y="218"/>
                          </a:cubicBezTo>
                          <a:cubicBezTo>
                            <a:pt x="117" y="212"/>
                            <a:pt x="117" y="212"/>
                            <a:pt x="117" y="212"/>
                          </a:cubicBezTo>
                          <a:cubicBezTo>
                            <a:pt x="123" y="196"/>
                            <a:pt x="123" y="196"/>
                            <a:pt x="123" y="196"/>
                          </a:cubicBezTo>
                          <a:cubicBezTo>
                            <a:pt x="130" y="182"/>
                            <a:pt x="130" y="182"/>
                            <a:pt x="130" y="182"/>
                          </a:cubicBezTo>
                          <a:cubicBezTo>
                            <a:pt x="123" y="165"/>
                            <a:pt x="123" y="165"/>
                            <a:pt x="123" y="165"/>
                          </a:cubicBezTo>
                          <a:cubicBezTo>
                            <a:pt x="131" y="151"/>
                            <a:pt x="131" y="151"/>
                            <a:pt x="131" y="151"/>
                          </a:cubicBezTo>
                          <a:cubicBezTo>
                            <a:pt x="142" y="162"/>
                            <a:pt x="142" y="162"/>
                            <a:pt x="142" y="162"/>
                          </a:cubicBezTo>
                          <a:cubicBezTo>
                            <a:pt x="146" y="157"/>
                            <a:pt x="146" y="157"/>
                            <a:pt x="146" y="157"/>
                          </a:cubicBezTo>
                          <a:cubicBezTo>
                            <a:pt x="157" y="161"/>
                            <a:pt x="157" y="161"/>
                            <a:pt x="157" y="161"/>
                          </a:cubicBezTo>
                          <a:cubicBezTo>
                            <a:pt x="168" y="164"/>
                            <a:pt x="168" y="164"/>
                            <a:pt x="168" y="164"/>
                          </a:cubicBezTo>
                          <a:cubicBezTo>
                            <a:pt x="177" y="159"/>
                            <a:pt x="177" y="159"/>
                            <a:pt x="177" y="159"/>
                          </a:cubicBezTo>
                          <a:cubicBezTo>
                            <a:pt x="177" y="159"/>
                            <a:pt x="177" y="159"/>
                            <a:pt x="177" y="159"/>
                          </a:cubicBezTo>
                          <a:cubicBezTo>
                            <a:pt x="172" y="157"/>
                            <a:pt x="172" y="157"/>
                            <a:pt x="172" y="157"/>
                          </a:cubicBezTo>
                          <a:cubicBezTo>
                            <a:pt x="173" y="147"/>
                            <a:pt x="173" y="147"/>
                            <a:pt x="173" y="147"/>
                          </a:cubicBezTo>
                          <a:cubicBezTo>
                            <a:pt x="163" y="130"/>
                            <a:pt x="163" y="130"/>
                            <a:pt x="163" y="130"/>
                          </a:cubicBezTo>
                          <a:cubicBezTo>
                            <a:pt x="154" y="121"/>
                            <a:pt x="154" y="121"/>
                            <a:pt x="154" y="121"/>
                          </a:cubicBezTo>
                          <a:cubicBezTo>
                            <a:pt x="151" y="104"/>
                            <a:pt x="151" y="104"/>
                            <a:pt x="151" y="104"/>
                          </a:cubicBezTo>
                          <a:cubicBezTo>
                            <a:pt x="146" y="86"/>
                            <a:pt x="146" y="86"/>
                            <a:pt x="146" y="86"/>
                          </a:cubicBezTo>
                          <a:cubicBezTo>
                            <a:pt x="129" y="77"/>
                            <a:pt x="129" y="77"/>
                            <a:pt x="129" y="77"/>
                          </a:cubicBezTo>
                          <a:cubicBezTo>
                            <a:pt x="131" y="52"/>
                            <a:pt x="131" y="52"/>
                            <a:pt x="131" y="52"/>
                          </a:cubicBezTo>
                          <a:cubicBezTo>
                            <a:pt x="121" y="39"/>
                            <a:pt x="121" y="39"/>
                            <a:pt x="121" y="39"/>
                          </a:cubicBezTo>
                          <a:cubicBezTo>
                            <a:pt x="113" y="34"/>
                            <a:pt x="113" y="34"/>
                            <a:pt x="113" y="34"/>
                          </a:cubicBezTo>
                          <a:cubicBezTo>
                            <a:pt x="99" y="25"/>
                            <a:pt x="99" y="25"/>
                            <a:pt x="99" y="25"/>
                          </a:cubicBezTo>
                          <a:cubicBezTo>
                            <a:pt x="85" y="25"/>
                            <a:pt x="85" y="25"/>
                            <a:pt x="85" y="25"/>
                          </a:cubicBezTo>
                          <a:cubicBezTo>
                            <a:pt x="63" y="6"/>
                            <a:pt x="63" y="6"/>
                            <a:pt x="63" y="6"/>
                          </a:cubicBezTo>
                          <a:cubicBezTo>
                            <a:pt x="38" y="0"/>
                            <a:pt x="38" y="0"/>
                            <a:pt x="38" y="0"/>
                          </a:cubicBezTo>
                          <a:cubicBezTo>
                            <a:pt x="12" y="10"/>
                            <a:pt x="12" y="10"/>
                            <a:pt x="12" y="10"/>
                          </a:cubicBezTo>
                          <a:cubicBezTo>
                            <a:pt x="0" y="17"/>
                            <a:pt x="0" y="17"/>
                            <a:pt x="0" y="17"/>
                          </a:cubicBezTo>
                          <a:cubicBezTo>
                            <a:pt x="10" y="20"/>
                            <a:pt x="10" y="20"/>
                            <a:pt x="10" y="20"/>
                          </a:cubicBezTo>
                          <a:lnTo>
                            <a:pt x="28" y="35"/>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1" name="Freeform 84"/>
                    <p:cNvSpPr>
                      <a:spLocks/>
                    </p:cNvSpPr>
                    <p:nvPr/>
                  </p:nvSpPr>
                  <p:spPr bwMode="auto">
                    <a:xfrm>
                      <a:off x="6523435" y="2026108"/>
                      <a:ext cx="1106806" cy="879289"/>
                    </a:xfrm>
                    <a:custGeom>
                      <a:avLst/>
                      <a:gdLst>
                        <a:gd name="T0" fmla="*/ 76 w 454"/>
                        <a:gd name="T1" fmla="*/ 55 h 361"/>
                        <a:gd name="T2" fmla="*/ 55 w 454"/>
                        <a:gd name="T3" fmla="*/ 118 h 361"/>
                        <a:gd name="T4" fmla="*/ 25 w 454"/>
                        <a:gd name="T5" fmla="*/ 157 h 361"/>
                        <a:gd name="T6" fmla="*/ 0 w 454"/>
                        <a:gd name="T7" fmla="*/ 168 h 361"/>
                        <a:gd name="T8" fmla="*/ 16 w 454"/>
                        <a:gd name="T9" fmla="*/ 188 h 361"/>
                        <a:gd name="T10" fmla="*/ 24 w 454"/>
                        <a:gd name="T11" fmla="*/ 218 h 361"/>
                        <a:gd name="T12" fmla="*/ 61 w 454"/>
                        <a:gd name="T13" fmla="*/ 243 h 361"/>
                        <a:gd name="T14" fmla="*/ 58 w 454"/>
                        <a:gd name="T15" fmla="*/ 261 h 361"/>
                        <a:gd name="T16" fmla="*/ 71 w 454"/>
                        <a:gd name="T17" fmla="*/ 285 h 361"/>
                        <a:gd name="T18" fmla="*/ 105 w 454"/>
                        <a:gd name="T19" fmla="*/ 282 h 361"/>
                        <a:gd name="T20" fmla="*/ 120 w 454"/>
                        <a:gd name="T21" fmla="*/ 288 h 361"/>
                        <a:gd name="T22" fmla="*/ 127 w 454"/>
                        <a:gd name="T23" fmla="*/ 326 h 361"/>
                        <a:gd name="T24" fmla="*/ 130 w 454"/>
                        <a:gd name="T25" fmla="*/ 350 h 361"/>
                        <a:gd name="T26" fmla="*/ 191 w 454"/>
                        <a:gd name="T27" fmla="*/ 358 h 361"/>
                        <a:gd name="T28" fmla="*/ 258 w 454"/>
                        <a:gd name="T29" fmla="*/ 361 h 361"/>
                        <a:gd name="T30" fmla="*/ 298 w 454"/>
                        <a:gd name="T31" fmla="*/ 332 h 361"/>
                        <a:gd name="T32" fmla="*/ 350 w 454"/>
                        <a:gd name="T33" fmla="*/ 329 h 361"/>
                        <a:gd name="T34" fmla="*/ 393 w 454"/>
                        <a:gd name="T35" fmla="*/ 349 h 361"/>
                        <a:gd name="T36" fmla="*/ 406 w 454"/>
                        <a:gd name="T37" fmla="*/ 328 h 361"/>
                        <a:gd name="T38" fmla="*/ 413 w 454"/>
                        <a:gd name="T39" fmla="*/ 284 h 361"/>
                        <a:gd name="T40" fmla="*/ 415 w 454"/>
                        <a:gd name="T41" fmla="*/ 261 h 361"/>
                        <a:gd name="T42" fmla="*/ 428 w 454"/>
                        <a:gd name="T43" fmla="*/ 265 h 361"/>
                        <a:gd name="T44" fmla="*/ 454 w 454"/>
                        <a:gd name="T45" fmla="*/ 266 h 361"/>
                        <a:gd name="T46" fmla="*/ 446 w 454"/>
                        <a:gd name="T47" fmla="*/ 223 h 361"/>
                        <a:gd name="T48" fmla="*/ 417 w 454"/>
                        <a:gd name="T49" fmla="*/ 231 h 361"/>
                        <a:gd name="T50" fmla="*/ 381 w 454"/>
                        <a:gd name="T51" fmla="*/ 218 h 361"/>
                        <a:gd name="T52" fmla="*/ 372 w 454"/>
                        <a:gd name="T53" fmla="*/ 180 h 361"/>
                        <a:gd name="T54" fmla="*/ 369 w 454"/>
                        <a:gd name="T55" fmla="*/ 108 h 361"/>
                        <a:gd name="T56" fmla="*/ 342 w 454"/>
                        <a:gd name="T57" fmla="*/ 66 h 361"/>
                        <a:gd name="T58" fmla="*/ 315 w 454"/>
                        <a:gd name="T59" fmla="*/ 18 h 361"/>
                        <a:gd name="T60" fmla="*/ 287 w 454"/>
                        <a:gd name="T61" fmla="*/ 0 h 361"/>
                        <a:gd name="T62" fmla="*/ 264 w 454"/>
                        <a:gd name="T63" fmla="*/ 21 h 361"/>
                        <a:gd name="T64" fmla="*/ 215 w 454"/>
                        <a:gd name="T65" fmla="*/ 40 h 361"/>
                        <a:gd name="T66" fmla="*/ 159 w 454"/>
                        <a:gd name="T67" fmla="*/ 22 h 361"/>
                        <a:gd name="T68" fmla="*/ 115 w 454"/>
                        <a:gd name="T69" fmla="*/ 23 h 361"/>
                        <a:gd name="T70" fmla="*/ 90 w 454"/>
                        <a:gd name="T71" fmla="*/ 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4" h="361">
                          <a:moveTo>
                            <a:pt x="90" y="41"/>
                          </a:moveTo>
                          <a:cubicBezTo>
                            <a:pt x="76" y="55"/>
                            <a:pt x="76" y="55"/>
                            <a:pt x="76" y="55"/>
                          </a:cubicBezTo>
                          <a:cubicBezTo>
                            <a:pt x="65" y="86"/>
                            <a:pt x="65" y="86"/>
                            <a:pt x="65" y="86"/>
                          </a:cubicBezTo>
                          <a:cubicBezTo>
                            <a:pt x="55" y="118"/>
                            <a:pt x="55" y="118"/>
                            <a:pt x="55" y="118"/>
                          </a:cubicBezTo>
                          <a:cubicBezTo>
                            <a:pt x="40" y="155"/>
                            <a:pt x="40" y="155"/>
                            <a:pt x="40" y="155"/>
                          </a:cubicBezTo>
                          <a:cubicBezTo>
                            <a:pt x="25" y="157"/>
                            <a:pt x="25" y="157"/>
                            <a:pt x="25" y="157"/>
                          </a:cubicBezTo>
                          <a:cubicBezTo>
                            <a:pt x="15" y="164"/>
                            <a:pt x="15" y="164"/>
                            <a:pt x="15" y="164"/>
                          </a:cubicBezTo>
                          <a:cubicBezTo>
                            <a:pt x="0" y="168"/>
                            <a:pt x="0" y="168"/>
                            <a:pt x="0" y="168"/>
                          </a:cubicBezTo>
                          <a:cubicBezTo>
                            <a:pt x="2" y="172"/>
                            <a:pt x="2" y="172"/>
                            <a:pt x="2" y="172"/>
                          </a:cubicBezTo>
                          <a:cubicBezTo>
                            <a:pt x="16" y="188"/>
                            <a:pt x="16" y="188"/>
                            <a:pt x="16" y="188"/>
                          </a:cubicBezTo>
                          <a:cubicBezTo>
                            <a:pt x="27" y="204"/>
                            <a:pt x="27" y="204"/>
                            <a:pt x="27" y="204"/>
                          </a:cubicBezTo>
                          <a:cubicBezTo>
                            <a:pt x="24" y="218"/>
                            <a:pt x="24" y="218"/>
                            <a:pt x="24" y="218"/>
                          </a:cubicBezTo>
                          <a:cubicBezTo>
                            <a:pt x="35" y="229"/>
                            <a:pt x="35" y="229"/>
                            <a:pt x="35" y="229"/>
                          </a:cubicBezTo>
                          <a:cubicBezTo>
                            <a:pt x="61" y="243"/>
                            <a:pt x="61" y="243"/>
                            <a:pt x="61" y="243"/>
                          </a:cubicBezTo>
                          <a:cubicBezTo>
                            <a:pt x="56" y="254"/>
                            <a:pt x="56" y="254"/>
                            <a:pt x="56" y="254"/>
                          </a:cubicBezTo>
                          <a:cubicBezTo>
                            <a:pt x="58" y="261"/>
                            <a:pt x="58" y="261"/>
                            <a:pt x="58" y="261"/>
                          </a:cubicBezTo>
                          <a:cubicBezTo>
                            <a:pt x="56" y="270"/>
                            <a:pt x="56" y="270"/>
                            <a:pt x="56" y="270"/>
                          </a:cubicBezTo>
                          <a:cubicBezTo>
                            <a:pt x="71" y="285"/>
                            <a:pt x="71" y="285"/>
                            <a:pt x="71" y="285"/>
                          </a:cubicBezTo>
                          <a:cubicBezTo>
                            <a:pt x="93" y="294"/>
                            <a:pt x="93" y="294"/>
                            <a:pt x="93" y="294"/>
                          </a:cubicBezTo>
                          <a:cubicBezTo>
                            <a:pt x="105" y="282"/>
                            <a:pt x="105" y="282"/>
                            <a:pt x="105" y="282"/>
                          </a:cubicBezTo>
                          <a:cubicBezTo>
                            <a:pt x="117" y="287"/>
                            <a:pt x="117" y="287"/>
                            <a:pt x="117" y="287"/>
                          </a:cubicBezTo>
                          <a:cubicBezTo>
                            <a:pt x="120" y="288"/>
                            <a:pt x="120" y="288"/>
                            <a:pt x="120" y="288"/>
                          </a:cubicBezTo>
                          <a:cubicBezTo>
                            <a:pt x="112" y="301"/>
                            <a:pt x="112" y="301"/>
                            <a:pt x="112" y="301"/>
                          </a:cubicBezTo>
                          <a:cubicBezTo>
                            <a:pt x="127" y="326"/>
                            <a:pt x="127" y="326"/>
                            <a:pt x="127" y="326"/>
                          </a:cubicBezTo>
                          <a:cubicBezTo>
                            <a:pt x="136" y="334"/>
                            <a:pt x="136" y="334"/>
                            <a:pt x="136" y="334"/>
                          </a:cubicBezTo>
                          <a:cubicBezTo>
                            <a:pt x="130" y="350"/>
                            <a:pt x="130" y="350"/>
                            <a:pt x="130" y="350"/>
                          </a:cubicBezTo>
                          <a:cubicBezTo>
                            <a:pt x="156" y="351"/>
                            <a:pt x="156" y="351"/>
                            <a:pt x="156" y="351"/>
                          </a:cubicBezTo>
                          <a:cubicBezTo>
                            <a:pt x="191" y="358"/>
                            <a:pt x="191" y="358"/>
                            <a:pt x="191" y="358"/>
                          </a:cubicBezTo>
                          <a:cubicBezTo>
                            <a:pt x="225" y="358"/>
                            <a:pt x="225" y="358"/>
                            <a:pt x="225" y="358"/>
                          </a:cubicBezTo>
                          <a:cubicBezTo>
                            <a:pt x="258" y="361"/>
                            <a:pt x="258" y="361"/>
                            <a:pt x="258" y="361"/>
                          </a:cubicBezTo>
                          <a:cubicBezTo>
                            <a:pt x="282" y="350"/>
                            <a:pt x="282" y="350"/>
                            <a:pt x="282" y="350"/>
                          </a:cubicBezTo>
                          <a:cubicBezTo>
                            <a:pt x="298" y="332"/>
                            <a:pt x="298" y="332"/>
                            <a:pt x="298" y="332"/>
                          </a:cubicBezTo>
                          <a:cubicBezTo>
                            <a:pt x="323" y="328"/>
                            <a:pt x="323" y="328"/>
                            <a:pt x="323" y="328"/>
                          </a:cubicBezTo>
                          <a:cubicBezTo>
                            <a:pt x="350" y="329"/>
                            <a:pt x="350" y="329"/>
                            <a:pt x="350" y="329"/>
                          </a:cubicBezTo>
                          <a:cubicBezTo>
                            <a:pt x="376" y="341"/>
                            <a:pt x="376" y="341"/>
                            <a:pt x="376" y="341"/>
                          </a:cubicBezTo>
                          <a:cubicBezTo>
                            <a:pt x="393" y="349"/>
                            <a:pt x="393" y="349"/>
                            <a:pt x="393" y="349"/>
                          </a:cubicBezTo>
                          <a:cubicBezTo>
                            <a:pt x="393" y="349"/>
                            <a:pt x="393" y="349"/>
                            <a:pt x="393" y="349"/>
                          </a:cubicBezTo>
                          <a:cubicBezTo>
                            <a:pt x="406" y="328"/>
                            <a:pt x="406" y="328"/>
                            <a:pt x="406" y="328"/>
                          </a:cubicBezTo>
                          <a:cubicBezTo>
                            <a:pt x="408" y="308"/>
                            <a:pt x="408" y="308"/>
                            <a:pt x="408" y="308"/>
                          </a:cubicBezTo>
                          <a:cubicBezTo>
                            <a:pt x="413" y="284"/>
                            <a:pt x="413" y="284"/>
                            <a:pt x="413" y="284"/>
                          </a:cubicBezTo>
                          <a:cubicBezTo>
                            <a:pt x="416" y="271"/>
                            <a:pt x="416" y="271"/>
                            <a:pt x="416" y="271"/>
                          </a:cubicBezTo>
                          <a:cubicBezTo>
                            <a:pt x="415" y="261"/>
                            <a:pt x="415" y="261"/>
                            <a:pt x="415" y="261"/>
                          </a:cubicBezTo>
                          <a:cubicBezTo>
                            <a:pt x="419" y="254"/>
                            <a:pt x="419" y="254"/>
                            <a:pt x="419" y="254"/>
                          </a:cubicBezTo>
                          <a:cubicBezTo>
                            <a:pt x="428" y="265"/>
                            <a:pt x="428" y="265"/>
                            <a:pt x="428" y="265"/>
                          </a:cubicBezTo>
                          <a:cubicBezTo>
                            <a:pt x="437" y="270"/>
                            <a:pt x="437" y="270"/>
                            <a:pt x="437" y="270"/>
                          </a:cubicBezTo>
                          <a:cubicBezTo>
                            <a:pt x="454" y="266"/>
                            <a:pt x="454" y="266"/>
                            <a:pt x="454" y="266"/>
                          </a:cubicBezTo>
                          <a:cubicBezTo>
                            <a:pt x="453" y="226"/>
                            <a:pt x="453" y="226"/>
                            <a:pt x="453" y="226"/>
                          </a:cubicBezTo>
                          <a:cubicBezTo>
                            <a:pt x="446" y="223"/>
                            <a:pt x="446" y="223"/>
                            <a:pt x="446" y="223"/>
                          </a:cubicBezTo>
                          <a:cubicBezTo>
                            <a:pt x="442" y="221"/>
                            <a:pt x="442" y="221"/>
                            <a:pt x="442" y="221"/>
                          </a:cubicBezTo>
                          <a:cubicBezTo>
                            <a:pt x="417" y="231"/>
                            <a:pt x="417" y="231"/>
                            <a:pt x="417" y="231"/>
                          </a:cubicBezTo>
                          <a:cubicBezTo>
                            <a:pt x="417" y="231"/>
                            <a:pt x="398" y="235"/>
                            <a:pt x="395" y="235"/>
                          </a:cubicBezTo>
                          <a:cubicBezTo>
                            <a:pt x="394" y="235"/>
                            <a:pt x="386" y="225"/>
                            <a:pt x="381" y="218"/>
                          </a:cubicBezTo>
                          <a:cubicBezTo>
                            <a:pt x="378" y="214"/>
                            <a:pt x="376" y="211"/>
                            <a:pt x="376" y="211"/>
                          </a:cubicBezTo>
                          <a:cubicBezTo>
                            <a:pt x="372" y="180"/>
                            <a:pt x="372" y="180"/>
                            <a:pt x="372" y="180"/>
                          </a:cubicBezTo>
                          <a:cubicBezTo>
                            <a:pt x="376" y="146"/>
                            <a:pt x="376" y="146"/>
                            <a:pt x="376" y="146"/>
                          </a:cubicBezTo>
                          <a:cubicBezTo>
                            <a:pt x="369" y="108"/>
                            <a:pt x="369" y="108"/>
                            <a:pt x="369" y="108"/>
                          </a:cubicBezTo>
                          <a:cubicBezTo>
                            <a:pt x="357" y="85"/>
                            <a:pt x="357" y="85"/>
                            <a:pt x="357" y="85"/>
                          </a:cubicBezTo>
                          <a:cubicBezTo>
                            <a:pt x="342" y="66"/>
                            <a:pt x="342" y="66"/>
                            <a:pt x="342" y="66"/>
                          </a:cubicBezTo>
                          <a:cubicBezTo>
                            <a:pt x="327" y="48"/>
                            <a:pt x="327" y="48"/>
                            <a:pt x="327" y="48"/>
                          </a:cubicBezTo>
                          <a:cubicBezTo>
                            <a:pt x="315" y="18"/>
                            <a:pt x="315" y="18"/>
                            <a:pt x="315" y="18"/>
                          </a:cubicBezTo>
                          <a:cubicBezTo>
                            <a:pt x="297" y="3"/>
                            <a:pt x="297" y="3"/>
                            <a:pt x="297" y="3"/>
                          </a:cubicBezTo>
                          <a:cubicBezTo>
                            <a:pt x="287" y="0"/>
                            <a:pt x="287" y="0"/>
                            <a:pt x="287" y="0"/>
                          </a:cubicBezTo>
                          <a:cubicBezTo>
                            <a:pt x="280" y="5"/>
                            <a:pt x="280" y="5"/>
                            <a:pt x="280" y="5"/>
                          </a:cubicBezTo>
                          <a:cubicBezTo>
                            <a:pt x="264" y="21"/>
                            <a:pt x="264" y="21"/>
                            <a:pt x="264" y="21"/>
                          </a:cubicBezTo>
                          <a:cubicBezTo>
                            <a:pt x="229" y="28"/>
                            <a:pt x="229" y="28"/>
                            <a:pt x="229" y="28"/>
                          </a:cubicBezTo>
                          <a:cubicBezTo>
                            <a:pt x="215" y="40"/>
                            <a:pt x="215" y="40"/>
                            <a:pt x="215" y="40"/>
                          </a:cubicBezTo>
                          <a:cubicBezTo>
                            <a:pt x="186" y="17"/>
                            <a:pt x="186" y="17"/>
                            <a:pt x="186" y="17"/>
                          </a:cubicBezTo>
                          <a:cubicBezTo>
                            <a:pt x="159" y="22"/>
                            <a:pt x="159" y="22"/>
                            <a:pt x="159" y="22"/>
                          </a:cubicBezTo>
                          <a:cubicBezTo>
                            <a:pt x="126" y="14"/>
                            <a:pt x="126" y="14"/>
                            <a:pt x="126" y="14"/>
                          </a:cubicBezTo>
                          <a:cubicBezTo>
                            <a:pt x="115" y="23"/>
                            <a:pt x="115" y="23"/>
                            <a:pt x="115" y="23"/>
                          </a:cubicBezTo>
                          <a:cubicBezTo>
                            <a:pt x="105" y="35"/>
                            <a:pt x="105" y="35"/>
                            <a:pt x="105" y="35"/>
                          </a:cubicBezTo>
                          <a:lnTo>
                            <a:pt x="90" y="41"/>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2" name="Freeform 85"/>
                    <p:cNvSpPr>
                      <a:spLocks/>
                    </p:cNvSpPr>
                    <p:nvPr/>
                  </p:nvSpPr>
                  <p:spPr bwMode="auto">
                    <a:xfrm>
                      <a:off x="6030926" y="1967221"/>
                      <a:ext cx="773560" cy="533998"/>
                    </a:xfrm>
                    <a:custGeom>
                      <a:avLst/>
                      <a:gdLst>
                        <a:gd name="T0" fmla="*/ 449 w 578"/>
                        <a:gd name="T1" fmla="*/ 4 h 399"/>
                        <a:gd name="T2" fmla="*/ 419 w 578"/>
                        <a:gd name="T3" fmla="*/ 8 h 399"/>
                        <a:gd name="T4" fmla="*/ 381 w 578"/>
                        <a:gd name="T5" fmla="*/ 0 h 399"/>
                        <a:gd name="T6" fmla="*/ 359 w 578"/>
                        <a:gd name="T7" fmla="*/ 28 h 399"/>
                        <a:gd name="T8" fmla="*/ 330 w 578"/>
                        <a:gd name="T9" fmla="*/ 51 h 399"/>
                        <a:gd name="T10" fmla="*/ 297 w 578"/>
                        <a:gd name="T11" fmla="*/ 51 h 399"/>
                        <a:gd name="T12" fmla="*/ 268 w 578"/>
                        <a:gd name="T13" fmla="*/ 66 h 399"/>
                        <a:gd name="T14" fmla="*/ 235 w 578"/>
                        <a:gd name="T15" fmla="*/ 64 h 399"/>
                        <a:gd name="T16" fmla="*/ 217 w 578"/>
                        <a:gd name="T17" fmla="*/ 90 h 399"/>
                        <a:gd name="T18" fmla="*/ 225 w 578"/>
                        <a:gd name="T19" fmla="*/ 104 h 399"/>
                        <a:gd name="T20" fmla="*/ 152 w 578"/>
                        <a:gd name="T21" fmla="*/ 115 h 399"/>
                        <a:gd name="T22" fmla="*/ 124 w 578"/>
                        <a:gd name="T23" fmla="*/ 102 h 399"/>
                        <a:gd name="T24" fmla="*/ 90 w 578"/>
                        <a:gd name="T25" fmla="*/ 81 h 399"/>
                        <a:gd name="T26" fmla="*/ 70 w 578"/>
                        <a:gd name="T27" fmla="*/ 71 h 399"/>
                        <a:gd name="T28" fmla="*/ 72 w 578"/>
                        <a:gd name="T29" fmla="*/ 91 h 399"/>
                        <a:gd name="T30" fmla="*/ 62 w 578"/>
                        <a:gd name="T31" fmla="*/ 122 h 399"/>
                        <a:gd name="T32" fmla="*/ 24 w 578"/>
                        <a:gd name="T33" fmla="*/ 106 h 399"/>
                        <a:gd name="T34" fmla="*/ 13 w 578"/>
                        <a:gd name="T35" fmla="*/ 119 h 399"/>
                        <a:gd name="T36" fmla="*/ 26 w 578"/>
                        <a:gd name="T37" fmla="*/ 132 h 399"/>
                        <a:gd name="T38" fmla="*/ 35 w 578"/>
                        <a:gd name="T39" fmla="*/ 153 h 399"/>
                        <a:gd name="T40" fmla="*/ 24 w 578"/>
                        <a:gd name="T41" fmla="*/ 177 h 399"/>
                        <a:gd name="T42" fmla="*/ 24 w 578"/>
                        <a:gd name="T43" fmla="*/ 210 h 399"/>
                        <a:gd name="T44" fmla="*/ 8 w 578"/>
                        <a:gd name="T45" fmla="*/ 228 h 399"/>
                        <a:gd name="T46" fmla="*/ 0 w 578"/>
                        <a:gd name="T47" fmla="*/ 235 h 399"/>
                        <a:gd name="T48" fmla="*/ 4 w 578"/>
                        <a:gd name="T49" fmla="*/ 241 h 399"/>
                        <a:gd name="T50" fmla="*/ 21 w 578"/>
                        <a:gd name="T51" fmla="*/ 272 h 399"/>
                        <a:gd name="T52" fmla="*/ 26 w 578"/>
                        <a:gd name="T53" fmla="*/ 283 h 399"/>
                        <a:gd name="T54" fmla="*/ 31 w 578"/>
                        <a:gd name="T55" fmla="*/ 292 h 399"/>
                        <a:gd name="T56" fmla="*/ 68 w 578"/>
                        <a:gd name="T57" fmla="*/ 328 h 399"/>
                        <a:gd name="T58" fmla="*/ 95 w 578"/>
                        <a:gd name="T59" fmla="*/ 350 h 399"/>
                        <a:gd name="T60" fmla="*/ 113 w 578"/>
                        <a:gd name="T61" fmla="*/ 376 h 399"/>
                        <a:gd name="T62" fmla="*/ 141 w 578"/>
                        <a:gd name="T63" fmla="*/ 394 h 399"/>
                        <a:gd name="T64" fmla="*/ 184 w 578"/>
                        <a:gd name="T65" fmla="*/ 399 h 399"/>
                        <a:gd name="T66" fmla="*/ 219 w 578"/>
                        <a:gd name="T67" fmla="*/ 392 h 399"/>
                        <a:gd name="T68" fmla="*/ 237 w 578"/>
                        <a:gd name="T69" fmla="*/ 385 h 399"/>
                        <a:gd name="T70" fmla="*/ 257 w 578"/>
                        <a:gd name="T71" fmla="*/ 376 h 399"/>
                        <a:gd name="T72" fmla="*/ 297 w 578"/>
                        <a:gd name="T73" fmla="*/ 359 h 399"/>
                        <a:gd name="T74" fmla="*/ 345 w 578"/>
                        <a:gd name="T75" fmla="*/ 355 h 399"/>
                        <a:gd name="T76" fmla="*/ 368 w 578"/>
                        <a:gd name="T77" fmla="*/ 350 h 399"/>
                        <a:gd name="T78" fmla="*/ 396 w 578"/>
                        <a:gd name="T79" fmla="*/ 343 h 399"/>
                        <a:gd name="T80" fmla="*/ 414 w 578"/>
                        <a:gd name="T81" fmla="*/ 330 h 399"/>
                        <a:gd name="T82" fmla="*/ 441 w 578"/>
                        <a:gd name="T83" fmla="*/ 326 h 399"/>
                        <a:gd name="T84" fmla="*/ 469 w 578"/>
                        <a:gd name="T85" fmla="*/ 259 h 399"/>
                        <a:gd name="T86" fmla="*/ 487 w 578"/>
                        <a:gd name="T87" fmla="*/ 201 h 399"/>
                        <a:gd name="T88" fmla="*/ 507 w 578"/>
                        <a:gd name="T89" fmla="*/ 144 h 399"/>
                        <a:gd name="T90" fmla="*/ 532 w 578"/>
                        <a:gd name="T91" fmla="*/ 119 h 399"/>
                        <a:gd name="T92" fmla="*/ 560 w 578"/>
                        <a:gd name="T93" fmla="*/ 108 h 399"/>
                        <a:gd name="T94" fmla="*/ 578 w 578"/>
                        <a:gd name="T95" fmla="*/ 86 h 399"/>
                        <a:gd name="T96" fmla="*/ 554 w 578"/>
                        <a:gd name="T97" fmla="*/ 62 h 399"/>
                        <a:gd name="T98" fmla="*/ 531 w 578"/>
                        <a:gd name="T99" fmla="*/ 37 h 399"/>
                        <a:gd name="T100" fmla="*/ 500 w 578"/>
                        <a:gd name="T101" fmla="*/ 24 h 399"/>
                        <a:gd name="T102" fmla="*/ 469 w 578"/>
                        <a:gd name="T103" fmla="*/ 28 h 399"/>
                        <a:gd name="T104" fmla="*/ 449 w 578"/>
                        <a:gd name="T105" fmla="*/ 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8" h="399">
                          <a:moveTo>
                            <a:pt x="449" y="4"/>
                          </a:moveTo>
                          <a:lnTo>
                            <a:pt x="419" y="8"/>
                          </a:lnTo>
                          <a:lnTo>
                            <a:pt x="381" y="0"/>
                          </a:lnTo>
                          <a:lnTo>
                            <a:pt x="359" y="28"/>
                          </a:lnTo>
                          <a:lnTo>
                            <a:pt x="330" y="51"/>
                          </a:lnTo>
                          <a:lnTo>
                            <a:pt x="297" y="51"/>
                          </a:lnTo>
                          <a:lnTo>
                            <a:pt x="268" y="66"/>
                          </a:lnTo>
                          <a:lnTo>
                            <a:pt x="235" y="64"/>
                          </a:lnTo>
                          <a:lnTo>
                            <a:pt x="217" y="90"/>
                          </a:lnTo>
                          <a:lnTo>
                            <a:pt x="225" y="104"/>
                          </a:lnTo>
                          <a:lnTo>
                            <a:pt x="152" y="115"/>
                          </a:lnTo>
                          <a:lnTo>
                            <a:pt x="124" y="102"/>
                          </a:lnTo>
                          <a:lnTo>
                            <a:pt x="90" y="81"/>
                          </a:lnTo>
                          <a:lnTo>
                            <a:pt x="70" y="71"/>
                          </a:lnTo>
                          <a:lnTo>
                            <a:pt x="72" y="91"/>
                          </a:lnTo>
                          <a:lnTo>
                            <a:pt x="62" y="122"/>
                          </a:lnTo>
                          <a:lnTo>
                            <a:pt x="24" y="106"/>
                          </a:lnTo>
                          <a:lnTo>
                            <a:pt x="13" y="119"/>
                          </a:lnTo>
                          <a:lnTo>
                            <a:pt x="26" y="132"/>
                          </a:lnTo>
                          <a:lnTo>
                            <a:pt x="35" y="153"/>
                          </a:lnTo>
                          <a:lnTo>
                            <a:pt x="24" y="177"/>
                          </a:lnTo>
                          <a:lnTo>
                            <a:pt x="24" y="210"/>
                          </a:lnTo>
                          <a:lnTo>
                            <a:pt x="8" y="228"/>
                          </a:lnTo>
                          <a:lnTo>
                            <a:pt x="0" y="235"/>
                          </a:lnTo>
                          <a:lnTo>
                            <a:pt x="4" y="241"/>
                          </a:lnTo>
                          <a:lnTo>
                            <a:pt x="21" y="272"/>
                          </a:lnTo>
                          <a:lnTo>
                            <a:pt x="26" y="283"/>
                          </a:lnTo>
                          <a:lnTo>
                            <a:pt x="31" y="292"/>
                          </a:lnTo>
                          <a:lnTo>
                            <a:pt x="68" y="328"/>
                          </a:lnTo>
                          <a:lnTo>
                            <a:pt x="95" y="350"/>
                          </a:lnTo>
                          <a:lnTo>
                            <a:pt x="113" y="376"/>
                          </a:lnTo>
                          <a:lnTo>
                            <a:pt x="141" y="394"/>
                          </a:lnTo>
                          <a:lnTo>
                            <a:pt x="184" y="399"/>
                          </a:lnTo>
                          <a:lnTo>
                            <a:pt x="219" y="392"/>
                          </a:lnTo>
                          <a:lnTo>
                            <a:pt x="237" y="385"/>
                          </a:lnTo>
                          <a:lnTo>
                            <a:pt x="257" y="376"/>
                          </a:lnTo>
                          <a:lnTo>
                            <a:pt x="297" y="359"/>
                          </a:lnTo>
                          <a:lnTo>
                            <a:pt x="345" y="355"/>
                          </a:lnTo>
                          <a:lnTo>
                            <a:pt x="368" y="350"/>
                          </a:lnTo>
                          <a:lnTo>
                            <a:pt x="396" y="343"/>
                          </a:lnTo>
                          <a:lnTo>
                            <a:pt x="414" y="330"/>
                          </a:lnTo>
                          <a:lnTo>
                            <a:pt x="441" y="326"/>
                          </a:lnTo>
                          <a:lnTo>
                            <a:pt x="469" y="259"/>
                          </a:lnTo>
                          <a:lnTo>
                            <a:pt x="487" y="201"/>
                          </a:lnTo>
                          <a:lnTo>
                            <a:pt x="507" y="144"/>
                          </a:lnTo>
                          <a:lnTo>
                            <a:pt x="532" y="119"/>
                          </a:lnTo>
                          <a:lnTo>
                            <a:pt x="560" y="108"/>
                          </a:lnTo>
                          <a:lnTo>
                            <a:pt x="578" y="86"/>
                          </a:lnTo>
                          <a:lnTo>
                            <a:pt x="554" y="62"/>
                          </a:lnTo>
                          <a:lnTo>
                            <a:pt x="531" y="37"/>
                          </a:lnTo>
                          <a:lnTo>
                            <a:pt x="500" y="24"/>
                          </a:lnTo>
                          <a:lnTo>
                            <a:pt x="469" y="28"/>
                          </a:lnTo>
                          <a:lnTo>
                            <a:pt x="449" y="4"/>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3" name="Freeform 86"/>
                    <p:cNvSpPr>
                      <a:spLocks/>
                    </p:cNvSpPr>
                    <p:nvPr/>
                  </p:nvSpPr>
                  <p:spPr bwMode="auto">
                    <a:xfrm>
                      <a:off x="8908354" y="2942871"/>
                      <a:ext cx="567456" cy="499201"/>
                    </a:xfrm>
                    <a:custGeom>
                      <a:avLst/>
                      <a:gdLst>
                        <a:gd name="T0" fmla="*/ 380 w 424"/>
                        <a:gd name="T1" fmla="*/ 138 h 373"/>
                        <a:gd name="T2" fmla="*/ 360 w 424"/>
                        <a:gd name="T3" fmla="*/ 149 h 373"/>
                        <a:gd name="T4" fmla="*/ 344 w 424"/>
                        <a:gd name="T5" fmla="*/ 131 h 373"/>
                        <a:gd name="T6" fmla="*/ 344 w 424"/>
                        <a:gd name="T7" fmla="*/ 114 h 373"/>
                        <a:gd name="T8" fmla="*/ 304 w 424"/>
                        <a:gd name="T9" fmla="*/ 100 h 373"/>
                        <a:gd name="T10" fmla="*/ 269 w 424"/>
                        <a:gd name="T11" fmla="*/ 71 h 373"/>
                        <a:gd name="T12" fmla="*/ 247 w 424"/>
                        <a:gd name="T13" fmla="*/ 54 h 373"/>
                        <a:gd name="T14" fmla="*/ 229 w 424"/>
                        <a:gd name="T15" fmla="*/ 54 h 373"/>
                        <a:gd name="T16" fmla="*/ 202 w 424"/>
                        <a:gd name="T17" fmla="*/ 49 h 373"/>
                        <a:gd name="T18" fmla="*/ 164 w 424"/>
                        <a:gd name="T19" fmla="*/ 51 h 373"/>
                        <a:gd name="T20" fmla="*/ 118 w 424"/>
                        <a:gd name="T21" fmla="*/ 36 h 373"/>
                        <a:gd name="T22" fmla="*/ 82 w 424"/>
                        <a:gd name="T23" fmla="*/ 20 h 373"/>
                        <a:gd name="T24" fmla="*/ 33 w 424"/>
                        <a:gd name="T25" fmla="*/ 0 h 373"/>
                        <a:gd name="T26" fmla="*/ 5 w 424"/>
                        <a:gd name="T27" fmla="*/ 0 h 373"/>
                        <a:gd name="T28" fmla="*/ 0 w 424"/>
                        <a:gd name="T29" fmla="*/ 16 h 373"/>
                        <a:gd name="T30" fmla="*/ 3 w 424"/>
                        <a:gd name="T31" fmla="*/ 27 h 373"/>
                        <a:gd name="T32" fmla="*/ 22 w 424"/>
                        <a:gd name="T33" fmla="*/ 47 h 373"/>
                        <a:gd name="T34" fmla="*/ 53 w 424"/>
                        <a:gd name="T35" fmla="*/ 62 h 373"/>
                        <a:gd name="T36" fmla="*/ 91 w 424"/>
                        <a:gd name="T37" fmla="*/ 82 h 373"/>
                        <a:gd name="T38" fmla="*/ 113 w 424"/>
                        <a:gd name="T39" fmla="*/ 104 h 373"/>
                        <a:gd name="T40" fmla="*/ 129 w 424"/>
                        <a:gd name="T41" fmla="*/ 114 h 373"/>
                        <a:gd name="T42" fmla="*/ 156 w 424"/>
                        <a:gd name="T43" fmla="*/ 155 h 373"/>
                        <a:gd name="T44" fmla="*/ 175 w 424"/>
                        <a:gd name="T45" fmla="*/ 211 h 373"/>
                        <a:gd name="T46" fmla="*/ 178 w 424"/>
                        <a:gd name="T47" fmla="*/ 255 h 373"/>
                        <a:gd name="T48" fmla="*/ 160 w 424"/>
                        <a:gd name="T49" fmla="*/ 302 h 373"/>
                        <a:gd name="T50" fmla="*/ 175 w 424"/>
                        <a:gd name="T51" fmla="*/ 306 h 373"/>
                        <a:gd name="T52" fmla="*/ 193 w 424"/>
                        <a:gd name="T53" fmla="*/ 315 h 373"/>
                        <a:gd name="T54" fmla="*/ 217 w 424"/>
                        <a:gd name="T55" fmla="*/ 304 h 373"/>
                        <a:gd name="T56" fmla="*/ 249 w 424"/>
                        <a:gd name="T57" fmla="*/ 317 h 373"/>
                        <a:gd name="T58" fmla="*/ 257 w 424"/>
                        <a:gd name="T59" fmla="*/ 302 h 373"/>
                        <a:gd name="T60" fmla="*/ 266 w 424"/>
                        <a:gd name="T61" fmla="*/ 287 h 373"/>
                        <a:gd name="T62" fmla="*/ 284 w 424"/>
                        <a:gd name="T63" fmla="*/ 306 h 373"/>
                        <a:gd name="T64" fmla="*/ 291 w 424"/>
                        <a:gd name="T65" fmla="*/ 322 h 373"/>
                        <a:gd name="T66" fmla="*/ 311 w 424"/>
                        <a:gd name="T67" fmla="*/ 348 h 373"/>
                        <a:gd name="T68" fmla="*/ 337 w 424"/>
                        <a:gd name="T69" fmla="*/ 355 h 373"/>
                        <a:gd name="T70" fmla="*/ 355 w 424"/>
                        <a:gd name="T71" fmla="*/ 373 h 373"/>
                        <a:gd name="T72" fmla="*/ 386 w 424"/>
                        <a:gd name="T73" fmla="*/ 346 h 373"/>
                        <a:gd name="T74" fmla="*/ 404 w 424"/>
                        <a:gd name="T75" fmla="*/ 355 h 373"/>
                        <a:gd name="T76" fmla="*/ 417 w 424"/>
                        <a:gd name="T77" fmla="*/ 349 h 373"/>
                        <a:gd name="T78" fmla="*/ 424 w 424"/>
                        <a:gd name="T79" fmla="*/ 349 h 373"/>
                        <a:gd name="T80" fmla="*/ 424 w 424"/>
                        <a:gd name="T81" fmla="*/ 125 h 373"/>
                        <a:gd name="T82" fmla="*/ 421 w 424"/>
                        <a:gd name="T83" fmla="*/ 125 h 373"/>
                        <a:gd name="T84" fmla="*/ 380 w 424"/>
                        <a:gd name="T85" fmla="*/ 13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4" h="373">
                          <a:moveTo>
                            <a:pt x="380" y="138"/>
                          </a:moveTo>
                          <a:lnTo>
                            <a:pt x="360" y="149"/>
                          </a:lnTo>
                          <a:lnTo>
                            <a:pt x="344" y="131"/>
                          </a:lnTo>
                          <a:lnTo>
                            <a:pt x="344" y="114"/>
                          </a:lnTo>
                          <a:lnTo>
                            <a:pt x="304" y="100"/>
                          </a:lnTo>
                          <a:lnTo>
                            <a:pt x="269" y="71"/>
                          </a:lnTo>
                          <a:lnTo>
                            <a:pt x="247" y="54"/>
                          </a:lnTo>
                          <a:lnTo>
                            <a:pt x="229" y="54"/>
                          </a:lnTo>
                          <a:lnTo>
                            <a:pt x="202" y="49"/>
                          </a:lnTo>
                          <a:lnTo>
                            <a:pt x="164" y="51"/>
                          </a:lnTo>
                          <a:lnTo>
                            <a:pt x="118" y="36"/>
                          </a:lnTo>
                          <a:lnTo>
                            <a:pt x="82" y="20"/>
                          </a:lnTo>
                          <a:lnTo>
                            <a:pt x="33" y="0"/>
                          </a:lnTo>
                          <a:lnTo>
                            <a:pt x="5" y="0"/>
                          </a:lnTo>
                          <a:lnTo>
                            <a:pt x="0" y="16"/>
                          </a:lnTo>
                          <a:lnTo>
                            <a:pt x="3" y="27"/>
                          </a:lnTo>
                          <a:lnTo>
                            <a:pt x="22" y="47"/>
                          </a:lnTo>
                          <a:lnTo>
                            <a:pt x="53" y="62"/>
                          </a:lnTo>
                          <a:lnTo>
                            <a:pt x="91" y="82"/>
                          </a:lnTo>
                          <a:lnTo>
                            <a:pt x="113" y="104"/>
                          </a:lnTo>
                          <a:lnTo>
                            <a:pt x="129" y="114"/>
                          </a:lnTo>
                          <a:lnTo>
                            <a:pt x="156" y="155"/>
                          </a:lnTo>
                          <a:lnTo>
                            <a:pt x="175" y="211"/>
                          </a:lnTo>
                          <a:lnTo>
                            <a:pt x="178" y="255"/>
                          </a:lnTo>
                          <a:lnTo>
                            <a:pt x="160" y="302"/>
                          </a:lnTo>
                          <a:lnTo>
                            <a:pt x="175" y="306"/>
                          </a:lnTo>
                          <a:lnTo>
                            <a:pt x="193" y="315"/>
                          </a:lnTo>
                          <a:lnTo>
                            <a:pt x="217" y="304"/>
                          </a:lnTo>
                          <a:lnTo>
                            <a:pt x="249" y="317"/>
                          </a:lnTo>
                          <a:lnTo>
                            <a:pt x="257" y="302"/>
                          </a:lnTo>
                          <a:lnTo>
                            <a:pt x="266" y="287"/>
                          </a:lnTo>
                          <a:lnTo>
                            <a:pt x="284" y="306"/>
                          </a:lnTo>
                          <a:lnTo>
                            <a:pt x="291" y="322"/>
                          </a:lnTo>
                          <a:lnTo>
                            <a:pt x="311" y="348"/>
                          </a:lnTo>
                          <a:lnTo>
                            <a:pt x="337" y="355"/>
                          </a:lnTo>
                          <a:lnTo>
                            <a:pt x="355" y="373"/>
                          </a:lnTo>
                          <a:lnTo>
                            <a:pt x="386" y="346"/>
                          </a:lnTo>
                          <a:lnTo>
                            <a:pt x="404" y="355"/>
                          </a:lnTo>
                          <a:lnTo>
                            <a:pt x="417" y="349"/>
                          </a:lnTo>
                          <a:lnTo>
                            <a:pt x="424" y="349"/>
                          </a:lnTo>
                          <a:lnTo>
                            <a:pt x="424" y="125"/>
                          </a:lnTo>
                          <a:lnTo>
                            <a:pt x="421" y="125"/>
                          </a:lnTo>
                          <a:lnTo>
                            <a:pt x="380" y="13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4" name="Freeform 87"/>
                    <p:cNvSpPr>
                      <a:spLocks/>
                    </p:cNvSpPr>
                    <p:nvPr/>
                  </p:nvSpPr>
                  <p:spPr bwMode="auto">
                    <a:xfrm>
                      <a:off x="8481425" y="1779854"/>
                      <a:ext cx="994385" cy="1362429"/>
                    </a:xfrm>
                    <a:custGeom>
                      <a:avLst/>
                      <a:gdLst>
                        <a:gd name="T0" fmla="*/ 228 w 743"/>
                        <a:gd name="T1" fmla="*/ 48 h 1018"/>
                        <a:gd name="T2" fmla="*/ 202 w 743"/>
                        <a:gd name="T3" fmla="*/ 80 h 1018"/>
                        <a:gd name="T4" fmla="*/ 239 w 743"/>
                        <a:gd name="T5" fmla="*/ 104 h 1018"/>
                        <a:gd name="T6" fmla="*/ 206 w 743"/>
                        <a:gd name="T7" fmla="*/ 131 h 1018"/>
                        <a:gd name="T8" fmla="*/ 233 w 743"/>
                        <a:gd name="T9" fmla="*/ 180 h 1018"/>
                        <a:gd name="T10" fmla="*/ 226 w 743"/>
                        <a:gd name="T11" fmla="*/ 235 h 1018"/>
                        <a:gd name="T12" fmla="*/ 177 w 743"/>
                        <a:gd name="T13" fmla="*/ 241 h 1018"/>
                        <a:gd name="T14" fmla="*/ 137 w 743"/>
                        <a:gd name="T15" fmla="*/ 264 h 1018"/>
                        <a:gd name="T16" fmla="*/ 106 w 743"/>
                        <a:gd name="T17" fmla="*/ 306 h 1018"/>
                        <a:gd name="T18" fmla="*/ 118 w 743"/>
                        <a:gd name="T19" fmla="*/ 344 h 1018"/>
                        <a:gd name="T20" fmla="*/ 189 w 743"/>
                        <a:gd name="T21" fmla="*/ 330 h 1018"/>
                        <a:gd name="T22" fmla="*/ 148 w 743"/>
                        <a:gd name="T23" fmla="*/ 381 h 1018"/>
                        <a:gd name="T24" fmla="*/ 135 w 743"/>
                        <a:gd name="T25" fmla="*/ 421 h 1018"/>
                        <a:gd name="T26" fmla="*/ 71 w 743"/>
                        <a:gd name="T27" fmla="*/ 421 h 1018"/>
                        <a:gd name="T28" fmla="*/ 142 w 743"/>
                        <a:gd name="T29" fmla="*/ 492 h 1018"/>
                        <a:gd name="T30" fmla="*/ 124 w 743"/>
                        <a:gd name="T31" fmla="*/ 494 h 1018"/>
                        <a:gd name="T32" fmla="*/ 98 w 743"/>
                        <a:gd name="T33" fmla="*/ 508 h 1018"/>
                        <a:gd name="T34" fmla="*/ 78 w 743"/>
                        <a:gd name="T35" fmla="*/ 570 h 1018"/>
                        <a:gd name="T36" fmla="*/ 75 w 743"/>
                        <a:gd name="T37" fmla="*/ 616 h 1018"/>
                        <a:gd name="T38" fmla="*/ 27 w 743"/>
                        <a:gd name="T39" fmla="*/ 596 h 1018"/>
                        <a:gd name="T40" fmla="*/ 5 w 743"/>
                        <a:gd name="T41" fmla="*/ 617 h 1018"/>
                        <a:gd name="T42" fmla="*/ 40 w 743"/>
                        <a:gd name="T43" fmla="*/ 665 h 1018"/>
                        <a:gd name="T44" fmla="*/ 100 w 743"/>
                        <a:gd name="T45" fmla="*/ 703 h 1018"/>
                        <a:gd name="T46" fmla="*/ 175 w 743"/>
                        <a:gd name="T47" fmla="*/ 754 h 1018"/>
                        <a:gd name="T48" fmla="*/ 290 w 743"/>
                        <a:gd name="T49" fmla="*/ 869 h 1018"/>
                        <a:gd name="T50" fmla="*/ 319 w 743"/>
                        <a:gd name="T51" fmla="*/ 885 h 1018"/>
                        <a:gd name="T52" fmla="*/ 352 w 743"/>
                        <a:gd name="T53" fmla="*/ 869 h 1018"/>
                        <a:gd name="T54" fmla="*/ 437 w 743"/>
                        <a:gd name="T55" fmla="*/ 905 h 1018"/>
                        <a:gd name="T56" fmla="*/ 521 w 743"/>
                        <a:gd name="T57" fmla="*/ 918 h 1018"/>
                        <a:gd name="T58" fmla="*/ 566 w 743"/>
                        <a:gd name="T59" fmla="*/ 923 h 1018"/>
                        <a:gd name="T60" fmla="*/ 623 w 743"/>
                        <a:gd name="T61" fmla="*/ 969 h 1018"/>
                        <a:gd name="T62" fmla="*/ 663 w 743"/>
                        <a:gd name="T63" fmla="*/ 1000 h 1018"/>
                        <a:gd name="T64" fmla="*/ 699 w 743"/>
                        <a:gd name="T65" fmla="*/ 1007 h 1018"/>
                        <a:gd name="T66" fmla="*/ 743 w 743"/>
                        <a:gd name="T67" fmla="*/ 994 h 1018"/>
                        <a:gd name="T68" fmla="*/ 226 w 743"/>
                        <a:gd name="T69" fmla="*/ 0 h 1018"/>
                        <a:gd name="T70" fmla="*/ 239 w 743"/>
                        <a:gd name="T71" fmla="*/ 2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3" h="1018">
                          <a:moveTo>
                            <a:pt x="239" y="28"/>
                          </a:moveTo>
                          <a:lnTo>
                            <a:pt x="228" y="48"/>
                          </a:lnTo>
                          <a:lnTo>
                            <a:pt x="213" y="66"/>
                          </a:lnTo>
                          <a:lnTo>
                            <a:pt x="202" y="80"/>
                          </a:lnTo>
                          <a:lnTo>
                            <a:pt x="237" y="89"/>
                          </a:lnTo>
                          <a:lnTo>
                            <a:pt x="239" y="104"/>
                          </a:lnTo>
                          <a:lnTo>
                            <a:pt x="213" y="104"/>
                          </a:lnTo>
                          <a:lnTo>
                            <a:pt x="206" y="131"/>
                          </a:lnTo>
                          <a:lnTo>
                            <a:pt x="222" y="150"/>
                          </a:lnTo>
                          <a:lnTo>
                            <a:pt x="233" y="180"/>
                          </a:lnTo>
                          <a:lnTo>
                            <a:pt x="233" y="197"/>
                          </a:lnTo>
                          <a:lnTo>
                            <a:pt x="226" y="235"/>
                          </a:lnTo>
                          <a:lnTo>
                            <a:pt x="211" y="242"/>
                          </a:lnTo>
                          <a:lnTo>
                            <a:pt x="177" y="241"/>
                          </a:lnTo>
                          <a:lnTo>
                            <a:pt x="149" y="241"/>
                          </a:lnTo>
                          <a:lnTo>
                            <a:pt x="137" y="264"/>
                          </a:lnTo>
                          <a:lnTo>
                            <a:pt x="111" y="277"/>
                          </a:lnTo>
                          <a:lnTo>
                            <a:pt x="106" y="306"/>
                          </a:lnTo>
                          <a:lnTo>
                            <a:pt x="98" y="344"/>
                          </a:lnTo>
                          <a:lnTo>
                            <a:pt x="118" y="344"/>
                          </a:lnTo>
                          <a:lnTo>
                            <a:pt x="158" y="333"/>
                          </a:lnTo>
                          <a:lnTo>
                            <a:pt x="189" y="330"/>
                          </a:lnTo>
                          <a:lnTo>
                            <a:pt x="184" y="359"/>
                          </a:lnTo>
                          <a:lnTo>
                            <a:pt x="148" y="381"/>
                          </a:lnTo>
                          <a:lnTo>
                            <a:pt x="135" y="401"/>
                          </a:lnTo>
                          <a:lnTo>
                            <a:pt x="135" y="421"/>
                          </a:lnTo>
                          <a:lnTo>
                            <a:pt x="102" y="412"/>
                          </a:lnTo>
                          <a:lnTo>
                            <a:pt x="71" y="421"/>
                          </a:lnTo>
                          <a:lnTo>
                            <a:pt x="98" y="454"/>
                          </a:lnTo>
                          <a:lnTo>
                            <a:pt x="142" y="492"/>
                          </a:lnTo>
                          <a:lnTo>
                            <a:pt x="148" y="510"/>
                          </a:lnTo>
                          <a:lnTo>
                            <a:pt x="124" y="494"/>
                          </a:lnTo>
                          <a:lnTo>
                            <a:pt x="109" y="525"/>
                          </a:lnTo>
                          <a:lnTo>
                            <a:pt x="98" y="508"/>
                          </a:lnTo>
                          <a:lnTo>
                            <a:pt x="95" y="543"/>
                          </a:lnTo>
                          <a:lnTo>
                            <a:pt x="78" y="570"/>
                          </a:lnTo>
                          <a:lnTo>
                            <a:pt x="89" y="610"/>
                          </a:lnTo>
                          <a:lnTo>
                            <a:pt x="75" y="616"/>
                          </a:lnTo>
                          <a:lnTo>
                            <a:pt x="38" y="617"/>
                          </a:lnTo>
                          <a:lnTo>
                            <a:pt x="27" y="596"/>
                          </a:lnTo>
                          <a:lnTo>
                            <a:pt x="0" y="596"/>
                          </a:lnTo>
                          <a:lnTo>
                            <a:pt x="5" y="617"/>
                          </a:lnTo>
                          <a:lnTo>
                            <a:pt x="0" y="638"/>
                          </a:lnTo>
                          <a:lnTo>
                            <a:pt x="40" y="665"/>
                          </a:lnTo>
                          <a:lnTo>
                            <a:pt x="77" y="703"/>
                          </a:lnTo>
                          <a:lnTo>
                            <a:pt x="100" y="703"/>
                          </a:lnTo>
                          <a:lnTo>
                            <a:pt x="133" y="730"/>
                          </a:lnTo>
                          <a:lnTo>
                            <a:pt x="175" y="754"/>
                          </a:lnTo>
                          <a:lnTo>
                            <a:pt x="235" y="809"/>
                          </a:lnTo>
                          <a:lnTo>
                            <a:pt x="290" y="869"/>
                          </a:lnTo>
                          <a:lnTo>
                            <a:pt x="313" y="898"/>
                          </a:lnTo>
                          <a:lnTo>
                            <a:pt x="319" y="885"/>
                          </a:lnTo>
                          <a:lnTo>
                            <a:pt x="324" y="869"/>
                          </a:lnTo>
                          <a:lnTo>
                            <a:pt x="352" y="869"/>
                          </a:lnTo>
                          <a:lnTo>
                            <a:pt x="401" y="889"/>
                          </a:lnTo>
                          <a:lnTo>
                            <a:pt x="437" y="905"/>
                          </a:lnTo>
                          <a:lnTo>
                            <a:pt x="483" y="920"/>
                          </a:lnTo>
                          <a:lnTo>
                            <a:pt x="521" y="918"/>
                          </a:lnTo>
                          <a:lnTo>
                            <a:pt x="548" y="923"/>
                          </a:lnTo>
                          <a:lnTo>
                            <a:pt x="566" y="923"/>
                          </a:lnTo>
                          <a:lnTo>
                            <a:pt x="588" y="940"/>
                          </a:lnTo>
                          <a:lnTo>
                            <a:pt x="623" y="969"/>
                          </a:lnTo>
                          <a:lnTo>
                            <a:pt x="663" y="983"/>
                          </a:lnTo>
                          <a:lnTo>
                            <a:pt x="663" y="1000"/>
                          </a:lnTo>
                          <a:lnTo>
                            <a:pt x="679" y="1018"/>
                          </a:lnTo>
                          <a:lnTo>
                            <a:pt x="699" y="1007"/>
                          </a:lnTo>
                          <a:lnTo>
                            <a:pt x="740" y="994"/>
                          </a:lnTo>
                          <a:lnTo>
                            <a:pt x="743" y="994"/>
                          </a:lnTo>
                          <a:lnTo>
                            <a:pt x="743" y="0"/>
                          </a:lnTo>
                          <a:lnTo>
                            <a:pt x="226" y="0"/>
                          </a:lnTo>
                          <a:lnTo>
                            <a:pt x="228" y="13"/>
                          </a:lnTo>
                          <a:lnTo>
                            <a:pt x="239" y="2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5" name="Freeform 88"/>
                    <p:cNvSpPr>
                      <a:spLocks/>
                    </p:cNvSpPr>
                    <p:nvPr/>
                  </p:nvSpPr>
                  <p:spPr bwMode="auto">
                    <a:xfrm>
                      <a:off x="6700095" y="1779854"/>
                      <a:ext cx="2101192" cy="667831"/>
                    </a:xfrm>
                    <a:custGeom>
                      <a:avLst/>
                      <a:gdLst>
                        <a:gd name="T0" fmla="*/ 69 w 1570"/>
                        <a:gd name="T1" fmla="*/ 62 h 499"/>
                        <a:gd name="T2" fmla="*/ 41 w 1570"/>
                        <a:gd name="T3" fmla="*/ 69 h 499"/>
                        <a:gd name="T4" fmla="*/ 32 w 1570"/>
                        <a:gd name="T5" fmla="*/ 102 h 499"/>
                        <a:gd name="T6" fmla="*/ 10 w 1570"/>
                        <a:gd name="T7" fmla="*/ 140 h 499"/>
                        <a:gd name="T8" fmla="*/ 31 w 1570"/>
                        <a:gd name="T9" fmla="*/ 177 h 499"/>
                        <a:gd name="T10" fmla="*/ 78 w 1570"/>
                        <a:gd name="T11" fmla="*/ 226 h 499"/>
                        <a:gd name="T12" fmla="*/ 158 w 1570"/>
                        <a:gd name="T13" fmla="*/ 224 h 499"/>
                        <a:gd name="T14" fmla="*/ 260 w 1570"/>
                        <a:gd name="T15" fmla="*/ 257 h 499"/>
                        <a:gd name="T16" fmla="*/ 349 w 1570"/>
                        <a:gd name="T17" fmla="*/ 222 h 499"/>
                        <a:gd name="T18" fmla="*/ 391 w 1570"/>
                        <a:gd name="T19" fmla="*/ 184 h 499"/>
                        <a:gd name="T20" fmla="*/ 460 w 1570"/>
                        <a:gd name="T21" fmla="*/ 153 h 499"/>
                        <a:gd name="T22" fmla="*/ 546 w 1570"/>
                        <a:gd name="T23" fmla="*/ 199 h 499"/>
                        <a:gd name="T24" fmla="*/ 597 w 1570"/>
                        <a:gd name="T25" fmla="*/ 215 h 499"/>
                        <a:gd name="T26" fmla="*/ 630 w 1570"/>
                        <a:gd name="T27" fmla="*/ 248 h 499"/>
                        <a:gd name="T28" fmla="*/ 657 w 1570"/>
                        <a:gd name="T29" fmla="*/ 310 h 499"/>
                        <a:gd name="T30" fmla="*/ 672 w 1570"/>
                        <a:gd name="T31" fmla="*/ 373 h 499"/>
                        <a:gd name="T32" fmla="*/ 706 w 1570"/>
                        <a:gd name="T33" fmla="*/ 421 h 499"/>
                        <a:gd name="T34" fmla="*/ 714 w 1570"/>
                        <a:gd name="T35" fmla="*/ 443 h 499"/>
                        <a:gd name="T36" fmla="*/ 750 w 1570"/>
                        <a:gd name="T37" fmla="*/ 474 h 499"/>
                        <a:gd name="T38" fmla="*/ 768 w 1570"/>
                        <a:gd name="T39" fmla="*/ 441 h 499"/>
                        <a:gd name="T40" fmla="*/ 816 w 1570"/>
                        <a:gd name="T41" fmla="*/ 421 h 499"/>
                        <a:gd name="T42" fmla="*/ 839 w 1570"/>
                        <a:gd name="T43" fmla="*/ 384 h 499"/>
                        <a:gd name="T44" fmla="*/ 868 w 1570"/>
                        <a:gd name="T45" fmla="*/ 406 h 499"/>
                        <a:gd name="T46" fmla="*/ 859 w 1570"/>
                        <a:gd name="T47" fmla="*/ 361 h 499"/>
                        <a:gd name="T48" fmla="*/ 874 w 1570"/>
                        <a:gd name="T49" fmla="*/ 370 h 499"/>
                        <a:gd name="T50" fmla="*/ 905 w 1570"/>
                        <a:gd name="T51" fmla="*/ 423 h 499"/>
                        <a:gd name="T52" fmla="*/ 914 w 1570"/>
                        <a:gd name="T53" fmla="*/ 437 h 499"/>
                        <a:gd name="T54" fmla="*/ 890 w 1570"/>
                        <a:gd name="T55" fmla="*/ 455 h 499"/>
                        <a:gd name="T56" fmla="*/ 918 w 1570"/>
                        <a:gd name="T57" fmla="*/ 485 h 499"/>
                        <a:gd name="T58" fmla="*/ 994 w 1570"/>
                        <a:gd name="T59" fmla="*/ 479 h 499"/>
                        <a:gd name="T60" fmla="*/ 1027 w 1570"/>
                        <a:gd name="T61" fmla="*/ 477 h 499"/>
                        <a:gd name="T62" fmla="*/ 1076 w 1570"/>
                        <a:gd name="T63" fmla="*/ 474 h 499"/>
                        <a:gd name="T64" fmla="*/ 1122 w 1570"/>
                        <a:gd name="T65" fmla="*/ 488 h 499"/>
                        <a:gd name="T66" fmla="*/ 1162 w 1570"/>
                        <a:gd name="T67" fmla="*/ 435 h 499"/>
                        <a:gd name="T68" fmla="*/ 1218 w 1570"/>
                        <a:gd name="T69" fmla="*/ 414 h 499"/>
                        <a:gd name="T70" fmla="*/ 1289 w 1570"/>
                        <a:gd name="T71" fmla="*/ 392 h 499"/>
                        <a:gd name="T72" fmla="*/ 1347 w 1570"/>
                        <a:gd name="T73" fmla="*/ 379 h 499"/>
                        <a:gd name="T74" fmla="*/ 1375 w 1570"/>
                        <a:gd name="T75" fmla="*/ 352 h 499"/>
                        <a:gd name="T76" fmla="*/ 1429 w 1570"/>
                        <a:gd name="T77" fmla="*/ 344 h 499"/>
                        <a:gd name="T78" fmla="*/ 1442 w 1570"/>
                        <a:gd name="T79" fmla="*/ 277 h 499"/>
                        <a:gd name="T80" fmla="*/ 1480 w 1570"/>
                        <a:gd name="T81" fmla="*/ 241 h 499"/>
                        <a:gd name="T82" fmla="*/ 1542 w 1570"/>
                        <a:gd name="T83" fmla="*/ 242 h 499"/>
                        <a:gd name="T84" fmla="*/ 1564 w 1570"/>
                        <a:gd name="T85" fmla="*/ 197 h 499"/>
                        <a:gd name="T86" fmla="*/ 1553 w 1570"/>
                        <a:gd name="T87" fmla="*/ 150 h 499"/>
                        <a:gd name="T88" fmla="*/ 1544 w 1570"/>
                        <a:gd name="T89" fmla="*/ 104 h 499"/>
                        <a:gd name="T90" fmla="*/ 1568 w 1570"/>
                        <a:gd name="T91" fmla="*/ 89 h 499"/>
                        <a:gd name="T92" fmla="*/ 1544 w 1570"/>
                        <a:gd name="T93" fmla="*/ 66 h 499"/>
                        <a:gd name="T94" fmla="*/ 1570 w 1570"/>
                        <a:gd name="T95" fmla="*/ 28 h 499"/>
                        <a:gd name="T96" fmla="*/ 1557 w 1570"/>
                        <a:gd name="T97" fmla="*/ 0 h 499"/>
                        <a:gd name="T98" fmla="*/ 52 w 1570"/>
                        <a:gd name="T99" fmla="*/ 2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70" h="499">
                          <a:moveTo>
                            <a:pt x="52" y="49"/>
                          </a:moveTo>
                          <a:lnTo>
                            <a:pt x="69" y="62"/>
                          </a:lnTo>
                          <a:lnTo>
                            <a:pt x="71" y="77"/>
                          </a:lnTo>
                          <a:lnTo>
                            <a:pt x="41" y="69"/>
                          </a:lnTo>
                          <a:lnTo>
                            <a:pt x="41" y="71"/>
                          </a:lnTo>
                          <a:lnTo>
                            <a:pt x="32" y="102"/>
                          </a:lnTo>
                          <a:lnTo>
                            <a:pt x="16" y="128"/>
                          </a:lnTo>
                          <a:lnTo>
                            <a:pt x="10" y="140"/>
                          </a:lnTo>
                          <a:lnTo>
                            <a:pt x="0" y="164"/>
                          </a:lnTo>
                          <a:lnTo>
                            <a:pt x="31" y="177"/>
                          </a:lnTo>
                          <a:lnTo>
                            <a:pt x="54" y="202"/>
                          </a:lnTo>
                          <a:lnTo>
                            <a:pt x="78" y="226"/>
                          </a:lnTo>
                          <a:lnTo>
                            <a:pt x="98" y="210"/>
                          </a:lnTo>
                          <a:lnTo>
                            <a:pt x="158" y="224"/>
                          </a:lnTo>
                          <a:lnTo>
                            <a:pt x="207" y="215"/>
                          </a:lnTo>
                          <a:lnTo>
                            <a:pt x="260" y="257"/>
                          </a:lnTo>
                          <a:lnTo>
                            <a:pt x="286" y="235"/>
                          </a:lnTo>
                          <a:lnTo>
                            <a:pt x="349" y="222"/>
                          </a:lnTo>
                          <a:lnTo>
                            <a:pt x="378" y="193"/>
                          </a:lnTo>
                          <a:lnTo>
                            <a:pt x="391" y="184"/>
                          </a:lnTo>
                          <a:lnTo>
                            <a:pt x="413" y="171"/>
                          </a:lnTo>
                          <a:lnTo>
                            <a:pt x="460" y="153"/>
                          </a:lnTo>
                          <a:lnTo>
                            <a:pt x="506" y="164"/>
                          </a:lnTo>
                          <a:lnTo>
                            <a:pt x="546" y="199"/>
                          </a:lnTo>
                          <a:lnTo>
                            <a:pt x="571" y="199"/>
                          </a:lnTo>
                          <a:lnTo>
                            <a:pt x="597" y="215"/>
                          </a:lnTo>
                          <a:lnTo>
                            <a:pt x="612" y="224"/>
                          </a:lnTo>
                          <a:lnTo>
                            <a:pt x="630" y="248"/>
                          </a:lnTo>
                          <a:lnTo>
                            <a:pt x="626" y="293"/>
                          </a:lnTo>
                          <a:lnTo>
                            <a:pt x="657" y="310"/>
                          </a:lnTo>
                          <a:lnTo>
                            <a:pt x="666" y="343"/>
                          </a:lnTo>
                          <a:lnTo>
                            <a:pt x="672" y="373"/>
                          </a:lnTo>
                          <a:lnTo>
                            <a:pt x="688" y="390"/>
                          </a:lnTo>
                          <a:lnTo>
                            <a:pt x="706" y="421"/>
                          </a:lnTo>
                          <a:lnTo>
                            <a:pt x="704" y="439"/>
                          </a:lnTo>
                          <a:lnTo>
                            <a:pt x="714" y="443"/>
                          </a:lnTo>
                          <a:lnTo>
                            <a:pt x="730" y="448"/>
                          </a:lnTo>
                          <a:lnTo>
                            <a:pt x="750" y="474"/>
                          </a:lnTo>
                          <a:lnTo>
                            <a:pt x="761" y="470"/>
                          </a:lnTo>
                          <a:lnTo>
                            <a:pt x="768" y="441"/>
                          </a:lnTo>
                          <a:lnTo>
                            <a:pt x="777" y="424"/>
                          </a:lnTo>
                          <a:lnTo>
                            <a:pt x="816" y="421"/>
                          </a:lnTo>
                          <a:lnTo>
                            <a:pt x="830" y="404"/>
                          </a:lnTo>
                          <a:lnTo>
                            <a:pt x="839" y="384"/>
                          </a:lnTo>
                          <a:lnTo>
                            <a:pt x="850" y="415"/>
                          </a:lnTo>
                          <a:lnTo>
                            <a:pt x="868" y="406"/>
                          </a:lnTo>
                          <a:lnTo>
                            <a:pt x="868" y="394"/>
                          </a:lnTo>
                          <a:lnTo>
                            <a:pt x="859" y="361"/>
                          </a:lnTo>
                          <a:lnTo>
                            <a:pt x="850" y="324"/>
                          </a:lnTo>
                          <a:lnTo>
                            <a:pt x="874" y="370"/>
                          </a:lnTo>
                          <a:lnTo>
                            <a:pt x="881" y="404"/>
                          </a:lnTo>
                          <a:lnTo>
                            <a:pt x="905" y="423"/>
                          </a:lnTo>
                          <a:lnTo>
                            <a:pt x="941" y="406"/>
                          </a:lnTo>
                          <a:lnTo>
                            <a:pt x="914" y="437"/>
                          </a:lnTo>
                          <a:lnTo>
                            <a:pt x="896" y="439"/>
                          </a:lnTo>
                          <a:lnTo>
                            <a:pt x="890" y="455"/>
                          </a:lnTo>
                          <a:lnTo>
                            <a:pt x="894" y="470"/>
                          </a:lnTo>
                          <a:lnTo>
                            <a:pt x="918" y="485"/>
                          </a:lnTo>
                          <a:lnTo>
                            <a:pt x="959" y="485"/>
                          </a:lnTo>
                          <a:lnTo>
                            <a:pt x="994" y="479"/>
                          </a:lnTo>
                          <a:lnTo>
                            <a:pt x="1009" y="499"/>
                          </a:lnTo>
                          <a:lnTo>
                            <a:pt x="1027" y="477"/>
                          </a:lnTo>
                          <a:lnTo>
                            <a:pt x="1052" y="479"/>
                          </a:lnTo>
                          <a:lnTo>
                            <a:pt x="1076" y="474"/>
                          </a:lnTo>
                          <a:lnTo>
                            <a:pt x="1092" y="483"/>
                          </a:lnTo>
                          <a:lnTo>
                            <a:pt x="1122" y="488"/>
                          </a:lnTo>
                          <a:lnTo>
                            <a:pt x="1151" y="472"/>
                          </a:lnTo>
                          <a:lnTo>
                            <a:pt x="1162" y="435"/>
                          </a:lnTo>
                          <a:lnTo>
                            <a:pt x="1187" y="445"/>
                          </a:lnTo>
                          <a:lnTo>
                            <a:pt x="1218" y="414"/>
                          </a:lnTo>
                          <a:lnTo>
                            <a:pt x="1255" y="408"/>
                          </a:lnTo>
                          <a:lnTo>
                            <a:pt x="1289" y="392"/>
                          </a:lnTo>
                          <a:lnTo>
                            <a:pt x="1315" y="401"/>
                          </a:lnTo>
                          <a:lnTo>
                            <a:pt x="1347" y="379"/>
                          </a:lnTo>
                          <a:lnTo>
                            <a:pt x="1362" y="379"/>
                          </a:lnTo>
                          <a:lnTo>
                            <a:pt x="1375" y="352"/>
                          </a:lnTo>
                          <a:lnTo>
                            <a:pt x="1428" y="350"/>
                          </a:lnTo>
                          <a:lnTo>
                            <a:pt x="1429" y="344"/>
                          </a:lnTo>
                          <a:lnTo>
                            <a:pt x="1437" y="306"/>
                          </a:lnTo>
                          <a:lnTo>
                            <a:pt x="1442" y="277"/>
                          </a:lnTo>
                          <a:lnTo>
                            <a:pt x="1468" y="264"/>
                          </a:lnTo>
                          <a:lnTo>
                            <a:pt x="1480" y="241"/>
                          </a:lnTo>
                          <a:lnTo>
                            <a:pt x="1508" y="241"/>
                          </a:lnTo>
                          <a:lnTo>
                            <a:pt x="1542" y="242"/>
                          </a:lnTo>
                          <a:lnTo>
                            <a:pt x="1557" y="235"/>
                          </a:lnTo>
                          <a:lnTo>
                            <a:pt x="1564" y="197"/>
                          </a:lnTo>
                          <a:lnTo>
                            <a:pt x="1564" y="180"/>
                          </a:lnTo>
                          <a:lnTo>
                            <a:pt x="1553" y="150"/>
                          </a:lnTo>
                          <a:lnTo>
                            <a:pt x="1537" y="131"/>
                          </a:lnTo>
                          <a:lnTo>
                            <a:pt x="1544" y="104"/>
                          </a:lnTo>
                          <a:lnTo>
                            <a:pt x="1570" y="104"/>
                          </a:lnTo>
                          <a:lnTo>
                            <a:pt x="1568" y="89"/>
                          </a:lnTo>
                          <a:lnTo>
                            <a:pt x="1533" y="80"/>
                          </a:lnTo>
                          <a:lnTo>
                            <a:pt x="1544" y="66"/>
                          </a:lnTo>
                          <a:lnTo>
                            <a:pt x="1559" y="48"/>
                          </a:lnTo>
                          <a:lnTo>
                            <a:pt x="1570" y="28"/>
                          </a:lnTo>
                          <a:lnTo>
                            <a:pt x="1559" y="13"/>
                          </a:lnTo>
                          <a:lnTo>
                            <a:pt x="1557" y="0"/>
                          </a:lnTo>
                          <a:lnTo>
                            <a:pt x="49" y="0"/>
                          </a:lnTo>
                          <a:lnTo>
                            <a:pt x="52" y="22"/>
                          </a:lnTo>
                          <a:lnTo>
                            <a:pt x="52" y="49"/>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7" name="Freeform 89"/>
                    <p:cNvSpPr>
                      <a:spLocks/>
                    </p:cNvSpPr>
                    <p:nvPr/>
                  </p:nvSpPr>
                  <p:spPr bwMode="auto">
                    <a:xfrm>
                      <a:off x="6089813" y="1787884"/>
                      <a:ext cx="665154" cy="333247"/>
                    </a:xfrm>
                    <a:custGeom>
                      <a:avLst/>
                      <a:gdLst>
                        <a:gd name="T0" fmla="*/ 24 w 497"/>
                        <a:gd name="T1" fmla="*/ 193 h 249"/>
                        <a:gd name="T2" fmla="*/ 26 w 497"/>
                        <a:gd name="T3" fmla="*/ 205 h 249"/>
                        <a:gd name="T4" fmla="*/ 46 w 497"/>
                        <a:gd name="T5" fmla="*/ 215 h 249"/>
                        <a:gd name="T6" fmla="*/ 80 w 497"/>
                        <a:gd name="T7" fmla="*/ 236 h 249"/>
                        <a:gd name="T8" fmla="*/ 108 w 497"/>
                        <a:gd name="T9" fmla="*/ 249 h 249"/>
                        <a:gd name="T10" fmla="*/ 181 w 497"/>
                        <a:gd name="T11" fmla="*/ 238 h 249"/>
                        <a:gd name="T12" fmla="*/ 173 w 497"/>
                        <a:gd name="T13" fmla="*/ 224 h 249"/>
                        <a:gd name="T14" fmla="*/ 191 w 497"/>
                        <a:gd name="T15" fmla="*/ 198 h 249"/>
                        <a:gd name="T16" fmla="*/ 224 w 497"/>
                        <a:gd name="T17" fmla="*/ 200 h 249"/>
                        <a:gd name="T18" fmla="*/ 253 w 497"/>
                        <a:gd name="T19" fmla="*/ 185 h 249"/>
                        <a:gd name="T20" fmla="*/ 286 w 497"/>
                        <a:gd name="T21" fmla="*/ 185 h 249"/>
                        <a:gd name="T22" fmla="*/ 315 w 497"/>
                        <a:gd name="T23" fmla="*/ 162 h 249"/>
                        <a:gd name="T24" fmla="*/ 337 w 497"/>
                        <a:gd name="T25" fmla="*/ 134 h 249"/>
                        <a:gd name="T26" fmla="*/ 375 w 497"/>
                        <a:gd name="T27" fmla="*/ 142 h 249"/>
                        <a:gd name="T28" fmla="*/ 405 w 497"/>
                        <a:gd name="T29" fmla="*/ 138 h 249"/>
                        <a:gd name="T30" fmla="*/ 425 w 497"/>
                        <a:gd name="T31" fmla="*/ 162 h 249"/>
                        <a:gd name="T32" fmla="*/ 456 w 497"/>
                        <a:gd name="T33" fmla="*/ 158 h 249"/>
                        <a:gd name="T34" fmla="*/ 466 w 497"/>
                        <a:gd name="T35" fmla="*/ 134 h 249"/>
                        <a:gd name="T36" fmla="*/ 472 w 497"/>
                        <a:gd name="T37" fmla="*/ 122 h 249"/>
                        <a:gd name="T38" fmla="*/ 488 w 497"/>
                        <a:gd name="T39" fmla="*/ 96 h 249"/>
                        <a:gd name="T40" fmla="*/ 497 w 497"/>
                        <a:gd name="T41" fmla="*/ 65 h 249"/>
                        <a:gd name="T42" fmla="*/ 497 w 497"/>
                        <a:gd name="T43" fmla="*/ 63 h 249"/>
                        <a:gd name="T44" fmla="*/ 485 w 497"/>
                        <a:gd name="T45" fmla="*/ 60 h 249"/>
                        <a:gd name="T46" fmla="*/ 454 w 497"/>
                        <a:gd name="T47" fmla="*/ 38 h 249"/>
                        <a:gd name="T48" fmla="*/ 428 w 497"/>
                        <a:gd name="T49" fmla="*/ 18 h 249"/>
                        <a:gd name="T50" fmla="*/ 395 w 497"/>
                        <a:gd name="T51" fmla="*/ 12 h 249"/>
                        <a:gd name="T52" fmla="*/ 357 w 497"/>
                        <a:gd name="T53" fmla="*/ 22 h 249"/>
                        <a:gd name="T54" fmla="*/ 330 w 497"/>
                        <a:gd name="T55" fmla="*/ 12 h 249"/>
                        <a:gd name="T56" fmla="*/ 297 w 497"/>
                        <a:gd name="T57" fmla="*/ 18 h 249"/>
                        <a:gd name="T58" fmla="*/ 273 w 497"/>
                        <a:gd name="T59" fmla="*/ 42 h 249"/>
                        <a:gd name="T60" fmla="*/ 264 w 497"/>
                        <a:gd name="T61" fmla="*/ 43 h 249"/>
                        <a:gd name="T62" fmla="*/ 255 w 497"/>
                        <a:gd name="T63" fmla="*/ 16 h 249"/>
                        <a:gd name="T64" fmla="*/ 239 w 497"/>
                        <a:gd name="T65" fmla="*/ 5 h 249"/>
                        <a:gd name="T66" fmla="*/ 215 w 497"/>
                        <a:gd name="T67" fmla="*/ 0 h 249"/>
                        <a:gd name="T68" fmla="*/ 191 w 497"/>
                        <a:gd name="T69" fmla="*/ 9 h 249"/>
                        <a:gd name="T70" fmla="*/ 177 w 497"/>
                        <a:gd name="T71" fmla="*/ 1 h 249"/>
                        <a:gd name="T72" fmla="*/ 153 w 497"/>
                        <a:gd name="T73" fmla="*/ 7 h 249"/>
                        <a:gd name="T74" fmla="*/ 146 w 497"/>
                        <a:gd name="T75" fmla="*/ 16 h 249"/>
                        <a:gd name="T76" fmla="*/ 119 w 497"/>
                        <a:gd name="T77" fmla="*/ 32 h 249"/>
                        <a:gd name="T78" fmla="*/ 119 w 497"/>
                        <a:gd name="T79" fmla="*/ 51 h 249"/>
                        <a:gd name="T80" fmla="*/ 100 w 497"/>
                        <a:gd name="T81" fmla="*/ 78 h 249"/>
                        <a:gd name="T82" fmla="*/ 75 w 497"/>
                        <a:gd name="T83" fmla="*/ 96 h 249"/>
                        <a:gd name="T84" fmla="*/ 42 w 497"/>
                        <a:gd name="T85" fmla="*/ 93 h 249"/>
                        <a:gd name="T86" fmla="*/ 9 w 497"/>
                        <a:gd name="T87" fmla="*/ 120 h 249"/>
                        <a:gd name="T88" fmla="*/ 0 w 497"/>
                        <a:gd name="T89" fmla="*/ 158 h 249"/>
                        <a:gd name="T90" fmla="*/ 24 w 497"/>
                        <a:gd name="T91" fmla="*/ 19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249">
                          <a:moveTo>
                            <a:pt x="24" y="193"/>
                          </a:moveTo>
                          <a:lnTo>
                            <a:pt x="26" y="205"/>
                          </a:lnTo>
                          <a:lnTo>
                            <a:pt x="46" y="215"/>
                          </a:lnTo>
                          <a:lnTo>
                            <a:pt x="80" y="236"/>
                          </a:lnTo>
                          <a:lnTo>
                            <a:pt x="108" y="249"/>
                          </a:lnTo>
                          <a:lnTo>
                            <a:pt x="181" y="238"/>
                          </a:lnTo>
                          <a:lnTo>
                            <a:pt x="173" y="224"/>
                          </a:lnTo>
                          <a:lnTo>
                            <a:pt x="191" y="198"/>
                          </a:lnTo>
                          <a:lnTo>
                            <a:pt x="224" y="200"/>
                          </a:lnTo>
                          <a:lnTo>
                            <a:pt x="253" y="185"/>
                          </a:lnTo>
                          <a:lnTo>
                            <a:pt x="286" y="185"/>
                          </a:lnTo>
                          <a:lnTo>
                            <a:pt x="315" y="162"/>
                          </a:lnTo>
                          <a:lnTo>
                            <a:pt x="337" y="134"/>
                          </a:lnTo>
                          <a:lnTo>
                            <a:pt x="375" y="142"/>
                          </a:lnTo>
                          <a:lnTo>
                            <a:pt x="405" y="138"/>
                          </a:lnTo>
                          <a:lnTo>
                            <a:pt x="425" y="162"/>
                          </a:lnTo>
                          <a:lnTo>
                            <a:pt x="456" y="158"/>
                          </a:lnTo>
                          <a:lnTo>
                            <a:pt x="466" y="134"/>
                          </a:lnTo>
                          <a:lnTo>
                            <a:pt x="472" y="122"/>
                          </a:lnTo>
                          <a:lnTo>
                            <a:pt x="488" y="96"/>
                          </a:lnTo>
                          <a:lnTo>
                            <a:pt x="497" y="65"/>
                          </a:lnTo>
                          <a:lnTo>
                            <a:pt x="497" y="63"/>
                          </a:lnTo>
                          <a:lnTo>
                            <a:pt x="485" y="60"/>
                          </a:lnTo>
                          <a:lnTo>
                            <a:pt x="454" y="38"/>
                          </a:lnTo>
                          <a:lnTo>
                            <a:pt x="428" y="18"/>
                          </a:lnTo>
                          <a:lnTo>
                            <a:pt x="395" y="12"/>
                          </a:lnTo>
                          <a:lnTo>
                            <a:pt x="357" y="22"/>
                          </a:lnTo>
                          <a:lnTo>
                            <a:pt x="330" y="12"/>
                          </a:lnTo>
                          <a:lnTo>
                            <a:pt x="297" y="18"/>
                          </a:lnTo>
                          <a:lnTo>
                            <a:pt x="273" y="42"/>
                          </a:lnTo>
                          <a:lnTo>
                            <a:pt x="264" y="43"/>
                          </a:lnTo>
                          <a:lnTo>
                            <a:pt x="255" y="16"/>
                          </a:lnTo>
                          <a:lnTo>
                            <a:pt x="239" y="5"/>
                          </a:lnTo>
                          <a:lnTo>
                            <a:pt x="215" y="0"/>
                          </a:lnTo>
                          <a:lnTo>
                            <a:pt x="191" y="9"/>
                          </a:lnTo>
                          <a:lnTo>
                            <a:pt x="177" y="1"/>
                          </a:lnTo>
                          <a:lnTo>
                            <a:pt x="153" y="7"/>
                          </a:lnTo>
                          <a:lnTo>
                            <a:pt x="146" y="16"/>
                          </a:lnTo>
                          <a:lnTo>
                            <a:pt x="119" y="32"/>
                          </a:lnTo>
                          <a:lnTo>
                            <a:pt x="119" y="51"/>
                          </a:lnTo>
                          <a:lnTo>
                            <a:pt x="100" y="78"/>
                          </a:lnTo>
                          <a:lnTo>
                            <a:pt x="75" y="96"/>
                          </a:lnTo>
                          <a:lnTo>
                            <a:pt x="42" y="93"/>
                          </a:lnTo>
                          <a:lnTo>
                            <a:pt x="9" y="120"/>
                          </a:lnTo>
                          <a:lnTo>
                            <a:pt x="0" y="158"/>
                          </a:lnTo>
                          <a:lnTo>
                            <a:pt x="24" y="193"/>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8" name="Freeform 90"/>
                    <p:cNvSpPr>
                      <a:spLocks/>
                    </p:cNvSpPr>
                    <p:nvPr/>
                  </p:nvSpPr>
                  <p:spPr bwMode="auto">
                    <a:xfrm>
                      <a:off x="5365772" y="1877553"/>
                      <a:ext cx="761514" cy="495185"/>
                    </a:xfrm>
                    <a:custGeom>
                      <a:avLst/>
                      <a:gdLst>
                        <a:gd name="T0" fmla="*/ 31 w 569"/>
                        <a:gd name="T1" fmla="*/ 324 h 370"/>
                        <a:gd name="T2" fmla="*/ 64 w 569"/>
                        <a:gd name="T3" fmla="*/ 295 h 370"/>
                        <a:gd name="T4" fmla="*/ 128 w 569"/>
                        <a:gd name="T5" fmla="*/ 288 h 370"/>
                        <a:gd name="T6" fmla="*/ 150 w 569"/>
                        <a:gd name="T7" fmla="*/ 306 h 370"/>
                        <a:gd name="T8" fmla="*/ 235 w 569"/>
                        <a:gd name="T9" fmla="*/ 348 h 370"/>
                        <a:gd name="T10" fmla="*/ 332 w 569"/>
                        <a:gd name="T11" fmla="*/ 366 h 370"/>
                        <a:gd name="T12" fmla="*/ 390 w 569"/>
                        <a:gd name="T13" fmla="*/ 344 h 370"/>
                        <a:gd name="T14" fmla="*/ 459 w 569"/>
                        <a:gd name="T15" fmla="*/ 328 h 370"/>
                        <a:gd name="T16" fmla="*/ 488 w 569"/>
                        <a:gd name="T17" fmla="*/ 313 h 370"/>
                        <a:gd name="T18" fmla="*/ 505 w 569"/>
                        <a:gd name="T19" fmla="*/ 295 h 370"/>
                        <a:gd name="T20" fmla="*/ 521 w 569"/>
                        <a:gd name="T21" fmla="*/ 244 h 370"/>
                        <a:gd name="T22" fmla="*/ 523 w 569"/>
                        <a:gd name="T23" fmla="*/ 199 h 370"/>
                        <a:gd name="T24" fmla="*/ 521 w 569"/>
                        <a:gd name="T25" fmla="*/ 173 h 370"/>
                        <a:gd name="T26" fmla="*/ 569 w 569"/>
                        <a:gd name="T27" fmla="*/ 158 h 370"/>
                        <a:gd name="T28" fmla="*/ 565 w 569"/>
                        <a:gd name="T29" fmla="*/ 126 h 370"/>
                        <a:gd name="T30" fmla="*/ 550 w 569"/>
                        <a:gd name="T31" fmla="*/ 53 h 370"/>
                        <a:gd name="T32" fmla="*/ 488 w 569"/>
                        <a:gd name="T33" fmla="*/ 35 h 370"/>
                        <a:gd name="T34" fmla="*/ 437 w 569"/>
                        <a:gd name="T35" fmla="*/ 16 h 370"/>
                        <a:gd name="T36" fmla="*/ 390 w 569"/>
                        <a:gd name="T37" fmla="*/ 0 h 370"/>
                        <a:gd name="T38" fmla="*/ 372 w 569"/>
                        <a:gd name="T39" fmla="*/ 42 h 370"/>
                        <a:gd name="T40" fmla="*/ 326 w 569"/>
                        <a:gd name="T41" fmla="*/ 60 h 370"/>
                        <a:gd name="T42" fmla="*/ 292 w 569"/>
                        <a:gd name="T43" fmla="*/ 38 h 370"/>
                        <a:gd name="T44" fmla="*/ 288 w 569"/>
                        <a:gd name="T45" fmla="*/ 46 h 370"/>
                        <a:gd name="T46" fmla="*/ 263 w 569"/>
                        <a:gd name="T47" fmla="*/ 64 h 370"/>
                        <a:gd name="T48" fmla="*/ 252 w 569"/>
                        <a:gd name="T49" fmla="*/ 95 h 370"/>
                        <a:gd name="T50" fmla="*/ 202 w 569"/>
                        <a:gd name="T51" fmla="*/ 126 h 370"/>
                        <a:gd name="T52" fmla="*/ 215 w 569"/>
                        <a:gd name="T53" fmla="*/ 169 h 370"/>
                        <a:gd name="T54" fmla="*/ 224 w 569"/>
                        <a:gd name="T55" fmla="*/ 211 h 370"/>
                        <a:gd name="T56" fmla="*/ 201 w 569"/>
                        <a:gd name="T57" fmla="*/ 208 h 370"/>
                        <a:gd name="T58" fmla="*/ 171 w 569"/>
                        <a:gd name="T59" fmla="*/ 195 h 370"/>
                        <a:gd name="T60" fmla="*/ 120 w 569"/>
                        <a:gd name="T61" fmla="*/ 204 h 370"/>
                        <a:gd name="T62" fmla="*/ 55 w 569"/>
                        <a:gd name="T63" fmla="*/ 231 h 370"/>
                        <a:gd name="T64" fmla="*/ 18 w 569"/>
                        <a:gd name="T65" fmla="*/ 213 h 370"/>
                        <a:gd name="T66" fmla="*/ 0 w 569"/>
                        <a:gd name="T67" fmla="*/ 282 h 370"/>
                        <a:gd name="T68" fmla="*/ 2 w 569"/>
                        <a:gd name="T69" fmla="*/ 31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9" h="370">
                          <a:moveTo>
                            <a:pt x="18" y="315"/>
                          </a:moveTo>
                          <a:lnTo>
                            <a:pt x="31" y="324"/>
                          </a:lnTo>
                          <a:lnTo>
                            <a:pt x="51" y="313"/>
                          </a:lnTo>
                          <a:lnTo>
                            <a:pt x="64" y="295"/>
                          </a:lnTo>
                          <a:lnTo>
                            <a:pt x="97" y="288"/>
                          </a:lnTo>
                          <a:lnTo>
                            <a:pt x="128" y="288"/>
                          </a:lnTo>
                          <a:lnTo>
                            <a:pt x="146" y="279"/>
                          </a:lnTo>
                          <a:lnTo>
                            <a:pt x="150" y="306"/>
                          </a:lnTo>
                          <a:lnTo>
                            <a:pt x="181" y="335"/>
                          </a:lnTo>
                          <a:lnTo>
                            <a:pt x="235" y="348"/>
                          </a:lnTo>
                          <a:lnTo>
                            <a:pt x="279" y="361"/>
                          </a:lnTo>
                          <a:lnTo>
                            <a:pt x="332" y="366"/>
                          </a:lnTo>
                          <a:lnTo>
                            <a:pt x="363" y="370"/>
                          </a:lnTo>
                          <a:lnTo>
                            <a:pt x="390" y="344"/>
                          </a:lnTo>
                          <a:lnTo>
                            <a:pt x="425" y="342"/>
                          </a:lnTo>
                          <a:lnTo>
                            <a:pt x="459" y="328"/>
                          </a:lnTo>
                          <a:lnTo>
                            <a:pt x="483" y="335"/>
                          </a:lnTo>
                          <a:lnTo>
                            <a:pt x="488" y="313"/>
                          </a:lnTo>
                          <a:lnTo>
                            <a:pt x="497" y="302"/>
                          </a:lnTo>
                          <a:lnTo>
                            <a:pt x="505" y="295"/>
                          </a:lnTo>
                          <a:lnTo>
                            <a:pt x="521" y="277"/>
                          </a:lnTo>
                          <a:lnTo>
                            <a:pt x="521" y="244"/>
                          </a:lnTo>
                          <a:lnTo>
                            <a:pt x="532" y="220"/>
                          </a:lnTo>
                          <a:lnTo>
                            <a:pt x="523" y="199"/>
                          </a:lnTo>
                          <a:lnTo>
                            <a:pt x="510" y="186"/>
                          </a:lnTo>
                          <a:lnTo>
                            <a:pt x="521" y="173"/>
                          </a:lnTo>
                          <a:lnTo>
                            <a:pt x="559" y="189"/>
                          </a:lnTo>
                          <a:lnTo>
                            <a:pt x="569" y="158"/>
                          </a:lnTo>
                          <a:lnTo>
                            <a:pt x="567" y="138"/>
                          </a:lnTo>
                          <a:lnTo>
                            <a:pt x="565" y="126"/>
                          </a:lnTo>
                          <a:lnTo>
                            <a:pt x="541" y="91"/>
                          </a:lnTo>
                          <a:lnTo>
                            <a:pt x="550" y="53"/>
                          </a:lnTo>
                          <a:lnTo>
                            <a:pt x="525" y="33"/>
                          </a:lnTo>
                          <a:lnTo>
                            <a:pt x="488" y="35"/>
                          </a:lnTo>
                          <a:lnTo>
                            <a:pt x="470" y="26"/>
                          </a:lnTo>
                          <a:lnTo>
                            <a:pt x="437" y="16"/>
                          </a:lnTo>
                          <a:lnTo>
                            <a:pt x="410" y="7"/>
                          </a:lnTo>
                          <a:lnTo>
                            <a:pt x="390" y="0"/>
                          </a:lnTo>
                          <a:lnTo>
                            <a:pt x="385" y="22"/>
                          </a:lnTo>
                          <a:lnTo>
                            <a:pt x="372" y="42"/>
                          </a:lnTo>
                          <a:lnTo>
                            <a:pt x="352" y="56"/>
                          </a:lnTo>
                          <a:lnTo>
                            <a:pt x="326" y="60"/>
                          </a:lnTo>
                          <a:lnTo>
                            <a:pt x="310" y="56"/>
                          </a:lnTo>
                          <a:lnTo>
                            <a:pt x="292" y="38"/>
                          </a:lnTo>
                          <a:lnTo>
                            <a:pt x="286" y="38"/>
                          </a:lnTo>
                          <a:lnTo>
                            <a:pt x="288" y="46"/>
                          </a:lnTo>
                          <a:lnTo>
                            <a:pt x="286" y="69"/>
                          </a:lnTo>
                          <a:lnTo>
                            <a:pt x="263" y="64"/>
                          </a:lnTo>
                          <a:lnTo>
                            <a:pt x="253" y="77"/>
                          </a:lnTo>
                          <a:lnTo>
                            <a:pt x="252" y="95"/>
                          </a:lnTo>
                          <a:lnTo>
                            <a:pt x="224" y="109"/>
                          </a:lnTo>
                          <a:lnTo>
                            <a:pt x="202" y="126"/>
                          </a:lnTo>
                          <a:lnTo>
                            <a:pt x="206" y="151"/>
                          </a:lnTo>
                          <a:lnTo>
                            <a:pt x="215" y="169"/>
                          </a:lnTo>
                          <a:lnTo>
                            <a:pt x="213" y="184"/>
                          </a:lnTo>
                          <a:lnTo>
                            <a:pt x="224" y="211"/>
                          </a:lnTo>
                          <a:lnTo>
                            <a:pt x="215" y="222"/>
                          </a:lnTo>
                          <a:lnTo>
                            <a:pt x="201" y="208"/>
                          </a:lnTo>
                          <a:lnTo>
                            <a:pt x="186" y="195"/>
                          </a:lnTo>
                          <a:lnTo>
                            <a:pt x="171" y="195"/>
                          </a:lnTo>
                          <a:lnTo>
                            <a:pt x="153" y="188"/>
                          </a:lnTo>
                          <a:lnTo>
                            <a:pt x="120" y="204"/>
                          </a:lnTo>
                          <a:lnTo>
                            <a:pt x="89" y="215"/>
                          </a:lnTo>
                          <a:lnTo>
                            <a:pt x="55" y="231"/>
                          </a:lnTo>
                          <a:lnTo>
                            <a:pt x="37" y="224"/>
                          </a:lnTo>
                          <a:lnTo>
                            <a:pt x="18" y="213"/>
                          </a:lnTo>
                          <a:lnTo>
                            <a:pt x="0" y="209"/>
                          </a:lnTo>
                          <a:lnTo>
                            <a:pt x="0" y="282"/>
                          </a:lnTo>
                          <a:lnTo>
                            <a:pt x="0" y="313"/>
                          </a:lnTo>
                          <a:lnTo>
                            <a:pt x="2" y="313"/>
                          </a:lnTo>
                          <a:lnTo>
                            <a:pt x="18" y="315"/>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9" name="Freeform 91"/>
                    <p:cNvSpPr>
                      <a:spLocks/>
                    </p:cNvSpPr>
                    <p:nvPr/>
                  </p:nvSpPr>
                  <p:spPr bwMode="auto">
                    <a:xfrm>
                      <a:off x="6294579" y="1779854"/>
                      <a:ext cx="500539" cy="103052"/>
                    </a:xfrm>
                    <a:custGeom>
                      <a:avLst/>
                      <a:gdLst>
                        <a:gd name="T0" fmla="*/ 24 w 374"/>
                        <a:gd name="T1" fmla="*/ 7 h 77"/>
                        <a:gd name="T2" fmla="*/ 38 w 374"/>
                        <a:gd name="T3" fmla="*/ 15 h 77"/>
                        <a:gd name="T4" fmla="*/ 62 w 374"/>
                        <a:gd name="T5" fmla="*/ 6 h 77"/>
                        <a:gd name="T6" fmla="*/ 86 w 374"/>
                        <a:gd name="T7" fmla="*/ 11 h 77"/>
                        <a:gd name="T8" fmla="*/ 102 w 374"/>
                        <a:gd name="T9" fmla="*/ 22 h 77"/>
                        <a:gd name="T10" fmla="*/ 111 w 374"/>
                        <a:gd name="T11" fmla="*/ 49 h 77"/>
                        <a:gd name="T12" fmla="*/ 120 w 374"/>
                        <a:gd name="T13" fmla="*/ 48 h 77"/>
                        <a:gd name="T14" fmla="*/ 144 w 374"/>
                        <a:gd name="T15" fmla="*/ 24 h 77"/>
                        <a:gd name="T16" fmla="*/ 177 w 374"/>
                        <a:gd name="T17" fmla="*/ 18 h 77"/>
                        <a:gd name="T18" fmla="*/ 204 w 374"/>
                        <a:gd name="T19" fmla="*/ 28 h 77"/>
                        <a:gd name="T20" fmla="*/ 242 w 374"/>
                        <a:gd name="T21" fmla="*/ 18 h 77"/>
                        <a:gd name="T22" fmla="*/ 275 w 374"/>
                        <a:gd name="T23" fmla="*/ 24 h 77"/>
                        <a:gd name="T24" fmla="*/ 301 w 374"/>
                        <a:gd name="T25" fmla="*/ 44 h 77"/>
                        <a:gd name="T26" fmla="*/ 332 w 374"/>
                        <a:gd name="T27" fmla="*/ 66 h 77"/>
                        <a:gd name="T28" fmla="*/ 344 w 374"/>
                        <a:gd name="T29" fmla="*/ 69 h 77"/>
                        <a:gd name="T30" fmla="*/ 374 w 374"/>
                        <a:gd name="T31" fmla="*/ 77 h 77"/>
                        <a:gd name="T32" fmla="*/ 372 w 374"/>
                        <a:gd name="T33" fmla="*/ 62 h 77"/>
                        <a:gd name="T34" fmla="*/ 355 w 374"/>
                        <a:gd name="T35" fmla="*/ 49 h 77"/>
                        <a:gd name="T36" fmla="*/ 355 w 374"/>
                        <a:gd name="T37" fmla="*/ 22 h 77"/>
                        <a:gd name="T38" fmla="*/ 352 w 374"/>
                        <a:gd name="T39" fmla="*/ 0 h 77"/>
                        <a:gd name="T40" fmla="*/ 7 w 374"/>
                        <a:gd name="T41" fmla="*/ 0 h 77"/>
                        <a:gd name="T42" fmla="*/ 0 w 374"/>
                        <a:gd name="T43" fmla="*/ 13 h 77"/>
                        <a:gd name="T44" fmla="*/ 24 w 374"/>
                        <a:gd name="T45"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4" h="77">
                          <a:moveTo>
                            <a:pt x="24" y="7"/>
                          </a:moveTo>
                          <a:lnTo>
                            <a:pt x="38" y="15"/>
                          </a:lnTo>
                          <a:lnTo>
                            <a:pt x="62" y="6"/>
                          </a:lnTo>
                          <a:lnTo>
                            <a:pt x="86" y="11"/>
                          </a:lnTo>
                          <a:lnTo>
                            <a:pt x="102" y="22"/>
                          </a:lnTo>
                          <a:lnTo>
                            <a:pt x="111" y="49"/>
                          </a:lnTo>
                          <a:lnTo>
                            <a:pt x="120" y="48"/>
                          </a:lnTo>
                          <a:lnTo>
                            <a:pt x="144" y="24"/>
                          </a:lnTo>
                          <a:lnTo>
                            <a:pt x="177" y="18"/>
                          </a:lnTo>
                          <a:lnTo>
                            <a:pt x="204" y="28"/>
                          </a:lnTo>
                          <a:lnTo>
                            <a:pt x="242" y="18"/>
                          </a:lnTo>
                          <a:lnTo>
                            <a:pt x="275" y="24"/>
                          </a:lnTo>
                          <a:lnTo>
                            <a:pt x="301" y="44"/>
                          </a:lnTo>
                          <a:lnTo>
                            <a:pt x="332" y="66"/>
                          </a:lnTo>
                          <a:lnTo>
                            <a:pt x="344" y="69"/>
                          </a:lnTo>
                          <a:lnTo>
                            <a:pt x="374" y="77"/>
                          </a:lnTo>
                          <a:lnTo>
                            <a:pt x="372" y="62"/>
                          </a:lnTo>
                          <a:lnTo>
                            <a:pt x="355" y="49"/>
                          </a:lnTo>
                          <a:lnTo>
                            <a:pt x="355" y="22"/>
                          </a:lnTo>
                          <a:lnTo>
                            <a:pt x="352" y="0"/>
                          </a:lnTo>
                          <a:lnTo>
                            <a:pt x="7" y="0"/>
                          </a:lnTo>
                          <a:lnTo>
                            <a:pt x="0" y="13"/>
                          </a:lnTo>
                          <a:lnTo>
                            <a:pt x="24" y="7"/>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0" name="Freeform 92"/>
                    <p:cNvSpPr>
                      <a:spLocks/>
                    </p:cNvSpPr>
                    <p:nvPr/>
                  </p:nvSpPr>
                  <p:spPr bwMode="auto">
                    <a:xfrm>
                      <a:off x="5609350" y="1779854"/>
                      <a:ext cx="694597" cy="177999"/>
                    </a:xfrm>
                    <a:custGeom>
                      <a:avLst/>
                      <a:gdLst>
                        <a:gd name="T0" fmla="*/ 30 w 519"/>
                        <a:gd name="T1" fmla="*/ 29 h 133"/>
                        <a:gd name="T2" fmla="*/ 51 w 519"/>
                        <a:gd name="T3" fmla="*/ 51 h 133"/>
                        <a:gd name="T4" fmla="*/ 62 w 519"/>
                        <a:gd name="T5" fmla="*/ 69 h 133"/>
                        <a:gd name="T6" fmla="*/ 81 w 519"/>
                        <a:gd name="T7" fmla="*/ 82 h 133"/>
                        <a:gd name="T8" fmla="*/ 102 w 519"/>
                        <a:gd name="T9" fmla="*/ 99 h 133"/>
                        <a:gd name="T10" fmla="*/ 104 w 519"/>
                        <a:gd name="T11" fmla="*/ 111 h 133"/>
                        <a:gd name="T12" fmla="*/ 110 w 519"/>
                        <a:gd name="T13" fmla="*/ 111 h 133"/>
                        <a:gd name="T14" fmla="*/ 128 w 519"/>
                        <a:gd name="T15" fmla="*/ 129 h 133"/>
                        <a:gd name="T16" fmla="*/ 144 w 519"/>
                        <a:gd name="T17" fmla="*/ 133 h 133"/>
                        <a:gd name="T18" fmla="*/ 170 w 519"/>
                        <a:gd name="T19" fmla="*/ 129 h 133"/>
                        <a:gd name="T20" fmla="*/ 190 w 519"/>
                        <a:gd name="T21" fmla="*/ 115 h 133"/>
                        <a:gd name="T22" fmla="*/ 203 w 519"/>
                        <a:gd name="T23" fmla="*/ 95 h 133"/>
                        <a:gd name="T24" fmla="*/ 208 w 519"/>
                        <a:gd name="T25" fmla="*/ 73 h 133"/>
                        <a:gd name="T26" fmla="*/ 228 w 519"/>
                        <a:gd name="T27" fmla="*/ 80 h 133"/>
                        <a:gd name="T28" fmla="*/ 255 w 519"/>
                        <a:gd name="T29" fmla="*/ 89 h 133"/>
                        <a:gd name="T30" fmla="*/ 288 w 519"/>
                        <a:gd name="T31" fmla="*/ 99 h 133"/>
                        <a:gd name="T32" fmla="*/ 306 w 519"/>
                        <a:gd name="T33" fmla="*/ 108 h 133"/>
                        <a:gd name="T34" fmla="*/ 343 w 519"/>
                        <a:gd name="T35" fmla="*/ 106 h 133"/>
                        <a:gd name="T36" fmla="*/ 368 w 519"/>
                        <a:gd name="T37" fmla="*/ 126 h 133"/>
                        <a:gd name="T38" fmla="*/ 401 w 519"/>
                        <a:gd name="T39" fmla="*/ 99 h 133"/>
                        <a:gd name="T40" fmla="*/ 434 w 519"/>
                        <a:gd name="T41" fmla="*/ 102 h 133"/>
                        <a:gd name="T42" fmla="*/ 459 w 519"/>
                        <a:gd name="T43" fmla="*/ 84 h 133"/>
                        <a:gd name="T44" fmla="*/ 478 w 519"/>
                        <a:gd name="T45" fmla="*/ 57 h 133"/>
                        <a:gd name="T46" fmla="*/ 478 w 519"/>
                        <a:gd name="T47" fmla="*/ 38 h 133"/>
                        <a:gd name="T48" fmla="*/ 505 w 519"/>
                        <a:gd name="T49" fmla="*/ 22 h 133"/>
                        <a:gd name="T50" fmla="*/ 512 w 519"/>
                        <a:gd name="T51" fmla="*/ 13 h 133"/>
                        <a:gd name="T52" fmla="*/ 519 w 519"/>
                        <a:gd name="T53" fmla="*/ 0 h 133"/>
                        <a:gd name="T54" fmla="*/ 0 w 519"/>
                        <a:gd name="T55" fmla="*/ 0 h 133"/>
                        <a:gd name="T56" fmla="*/ 6 w 519"/>
                        <a:gd name="T57" fmla="*/ 24 h 133"/>
                        <a:gd name="T58" fmla="*/ 30 w 519"/>
                        <a:gd name="T59" fmla="*/ 2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9" h="133">
                          <a:moveTo>
                            <a:pt x="30" y="29"/>
                          </a:moveTo>
                          <a:lnTo>
                            <a:pt x="51" y="51"/>
                          </a:lnTo>
                          <a:lnTo>
                            <a:pt x="62" y="69"/>
                          </a:lnTo>
                          <a:lnTo>
                            <a:pt x="81" y="82"/>
                          </a:lnTo>
                          <a:lnTo>
                            <a:pt x="102" y="99"/>
                          </a:lnTo>
                          <a:lnTo>
                            <a:pt x="104" y="111"/>
                          </a:lnTo>
                          <a:lnTo>
                            <a:pt x="110" y="111"/>
                          </a:lnTo>
                          <a:lnTo>
                            <a:pt x="128" y="129"/>
                          </a:lnTo>
                          <a:lnTo>
                            <a:pt x="144" y="133"/>
                          </a:lnTo>
                          <a:lnTo>
                            <a:pt x="170" y="129"/>
                          </a:lnTo>
                          <a:lnTo>
                            <a:pt x="190" y="115"/>
                          </a:lnTo>
                          <a:lnTo>
                            <a:pt x="203" y="95"/>
                          </a:lnTo>
                          <a:lnTo>
                            <a:pt x="208" y="73"/>
                          </a:lnTo>
                          <a:lnTo>
                            <a:pt x="228" y="80"/>
                          </a:lnTo>
                          <a:lnTo>
                            <a:pt x="255" y="89"/>
                          </a:lnTo>
                          <a:lnTo>
                            <a:pt x="288" y="99"/>
                          </a:lnTo>
                          <a:lnTo>
                            <a:pt x="306" y="108"/>
                          </a:lnTo>
                          <a:lnTo>
                            <a:pt x="343" y="106"/>
                          </a:lnTo>
                          <a:lnTo>
                            <a:pt x="368" y="126"/>
                          </a:lnTo>
                          <a:lnTo>
                            <a:pt x="401" y="99"/>
                          </a:lnTo>
                          <a:lnTo>
                            <a:pt x="434" y="102"/>
                          </a:lnTo>
                          <a:lnTo>
                            <a:pt x="459" y="84"/>
                          </a:lnTo>
                          <a:lnTo>
                            <a:pt x="478" y="57"/>
                          </a:lnTo>
                          <a:lnTo>
                            <a:pt x="478" y="38"/>
                          </a:lnTo>
                          <a:lnTo>
                            <a:pt x="505" y="22"/>
                          </a:lnTo>
                          <a:lnTo>
                            <a:pt x="512" y="13"/>
                          </a:lnTo>
                          <a:lnTo>
                            <a:pt x="519" y="0"/>
                          </a:lnTo>
                          <a:lnTo>
                            <a:pt x="0" y="0"/>
                          </a:lnTo>
                          <a:lnTo>
                            <a:pt x="6" y="24"/>
                          </a:lnTo>
                          <a:lnTo>
                            <a:pt x="30" y="29"/>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1" name="Freeform 93"/>
                    <p:cNvSpPr>
                      <a:spLocks/>
                    </p:cNvSpPr>
                    <p:nvPr/>
                  </p:nvSpPr>
                  <p:spPr bwMode="auto">
                    <a:xfrm>
                      <a:off x="5365772" y="1779854"/>
                      <a:ext cx="385442" cy="406855"/>
                    </a:xfrm>
                    <a:custGeom>
                      <a:avLst/>
                      <a:gdLst>
                        <a:gd name="T0" fmla="*/ 18 w 288"/>
                        <a:gd name="T1" fmla="*/ 286 h 304"/>
                        <a:gd name="T2" fmla="*/ 37 w 288"/>
                        <a:gd name="T3" fmla="*/ 297 h 304"/>
                        <a:gd name="T4" fmla="*/ 55 w 288"/>
                        <a:gd name="T5" fmla="*/ 304 h 304"/>
                        <a:gd name="T6" fmla="*/ 89 w 288"/>
                        <a:gd name="T7" fmla="*/ 288 h 304"/>
                        <a:gd name="T8" fmla="*/ 120 w 288"/>
                        <a:gd name="T9" fmla="*/ 277 h 304"/>
                        <a:gd name="T10" fmla="*/ 153 w 288"/>
                        <a:gd name="T11" fmla="*/ 261 h 304"/>
                        <a:gd name="T12" fmla="*/ 171 w 288"/>
                        <a:gd name="T13" fmla="*/ 268 h 304"/>
                        <a:gd name="T14" fmla="*/ 186 w 288"/>
                        <a:gd name="T15" fmla="*/ 268 h 304"/>
                        <a:gd name="T16" fmla="*/ 201 w 288"/>
                        <a:gd name="T17" fmla="*/ 281 h 304"/>
                        <a:gd name="T18" fmla="*/ 215 w 288"/>
                        <a:gd name="T19" fmla="*/ 295 h 304"/>
                        <a:gd name="T20" fmla="*/ 224 w 288"/>
                        <a:gd name="T21" fmla="*/ 284 h 304"/>
                        <a:gd name="T22" fmla="*/ 213 w 288"/>
                        <a:gd name="T23" fmla="*/ 257 h 304"/>
                        <a:gd name="T24" fmla="*/ 215 w 288"/>
                        <a:gd name="T25" fmla="*/ 242 h 304"/>
                        <a:gd name="T26" fmla="*/ 206 w 288"/>
                        <a:gd name="T27" fmla="*/ 224 h 304"/>
                        <a:gd name="T28" fmla="*/ 202 w 288"/>
                        <a:gd name="T29" fmla="*/ 199 h 304"/>
                        <a:gd name="T30" fmla="*/ 224 w 288"/>
                        <a:gd name="T31" fmla="*/ 182 h 304"/>
                        <a:gd name="T32" fmla="*/ 252 w 288"/>
                        <a:gd name="T33" fmla="*/ 168 h 304"/>
                        <a:gd name="T34" fmla="*/ 253 w 288"/>
                        <a:gd name="T35" fmla="*/ 150 h 304"/>
                        <a:gd name="T36" fmla="*/ 263 w 288"/>
                        <a:gd name="T37" fmla="*/ 137 h 304"/>
                        <a:gd name="T38" fmla="*/ 286 w 288"/>
                        <a:gd name="T39" fmla="*/ 142 h 304"/>
                        <a:gd name="T40" fmla="*/ 288 w 288"/>
                        <a:gd name="T41" fmla="*/ 119 h 304"/>
                        <a:gd name="T42" fmla="*/ 286 w 288"/>
                        <a:gd name="T43" fmla="*/ 111 h 304"/>
                        <a:gd name="T44" fmla="*/ 284 w 288"/>
                        <a:gd name="T45" fmla="*/ 99 h 304"/>
                        <a:gd name="T46" fmla="*/ 263 w 288"/>
                        <a:gd name="T47" fmla="*/ 82 h 304"/>
                        <a:gd name="T48" fmla="*/ 244 w 288"/>
                        <a:gd name="T49" fmla="*/ 69 h 304"/>
                        <a:gd name="T50" fmla="*/ 233 w 288"/>
                        <a:gd name="T51" fmla="*/ 51 h 304"/>
                        <a:gd name="T52" fmla="*/ 212 w 288"/>
                        <a:gd name="T53" fmla="*/ 29 h 304"/>
                        <a:gd name="T54" fmla="*/ 188 w 288"/>
                        <a:gd name="T55" fmla="*/ 24 h 304"/>
                        <a:gd name="T56" fmla="*/ 182 w 288"/>
                        <a:gd name="T57" fmla="*/ 0 h 304"/>
                        <a:gd name="T58" fmla="*/ 0 w 288"/>
                        <a:gd name="T59" fmla="*/ 0 h 304"/>
                        <a:gd name="T60" fmla="*/ 0 w 288"/>
                        <a:gd name="T61" fmla="*/ 282 h 304"/>
                        <a:gd name="T62" fmla="*/ 18 w 288"/>
                        <a:gd name="T63" fmla="*/ 28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304">
                          <a:moveTo>
                            <a:pt x="18" y="286"/>
                          </a:moveTo>
                          <a:lnTo>
                            <a:pt x="37" y="297"/>
                          </a:lnTo>
                          <a:lnTo>
                            <a:pt x="55" y="304"/>
                          </a:lnTo>
                          <a:lnTo>
                            <a:pt x="89" y="288"/>
                          </a:lnTo>
                          <a:lnTo>
                            <a:pt x="120" y="277"/>
                          </a:lnTo>
                          <a:lnTo>
                            <a:pt x="153" y="261"/>
                          </a:lnTo>
                          <a:lnTo>
                            <a:pt x="171" y="268"/>
                          </a:lnTo>
                          <a:lnTo>
                            <a:pt x="186" y="268"/>
                          </a:lnTo>
                          <a:lnTo>
                            <a:pt x="201" y="281"/>
                          </a:lnTo>
                          <a:lnTo>
                            <a:pt x="215" y="295"/>
                          </a:lnTo>
                          <a:lnTo>
                            <a:pt x="224" y="284"/>
                          </a:lnTo>
                          <a:lnTo>
                            <a:pt x="213" y="257"/>
                          </a:lnTo>
                          <a:lnTo>
                            <a:pt x="215" y="242"/>
                          </a:lnTo>
                          <a:lnTo>
                            <a:pt x="206" y="224"/>
                          </a:lnTo>
                          <a:lnTo>
                            <a:pt x="202" y="199"/>
                          </a:lnTo>
                          <a:lnTo>
                            <a:pt x="224" y="182"/>
                          </a:lnTo>
                          <a:lnTo>
                            <a:pt x="252" y="168"/>
                          </a:lnTo>
                          <a:lnTo>
                            <a:pt x="253" y="150"/>
                          </a:lnTo>
                          <a:lnTo>
                            <a:pt x="263" y="137"/>
                          </a:lnTo>
                          <a:lnTo>
                            <a:pt x="286" y="142"/>
                          </a:lnTo>
                          <a:lnTo>
                            <a:pt x="288" y="119"/>
                          </a:lnTo>
                          <a:lnTo>
                            <a:pt x="286" y="111"/>
                          </a:lnTo>
                          <a:lnTo>
                            <a:pt x="284" y="99"/>
                          </a:lnTo>
                          <a:lnTo>
                            <a:pt x="263" y="82"/>
                          </a:lnTo>
                          <a:lnTo>
                            <a:pt x="244" y="69"/>
                          </a:lnTo>
                          <a:lnTo>
                            <a:pt x="233" y="51"/>
                          </a:lnTo>
                          <a:lnTo>
                            <a:pt x="212" y="29"/>
                          </a:lnTo>
                          <a:lnTo>
                            <a:pt x="188" y="24"/>
                          </a:lnTo>
                          <a:lnTo>
                            <a:pt x="182" y="0"/>
                          </a:lnTo>
                          <a:lnTo>
                            <a:pt x="0" y="0"/>
                          </a:lnTo>
                          <a:lnTo>
                            <a:pt x="0" y="282"/>
                          </a:lnTo>
                          <a:lnTo>
                            <a:pt x="18" y="286"/>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2" name="Freeform 94"/>
                    <p:cNvSpPr>
                      <a:spLocks/>
                    </p:cNvSpPr>
                    <p:nvPr/>
                  </p:nvSpPr>
                  <p:spPr bwMode="auto">
                    <a:xfrm>
                      <a:off x="7940736" y="2430287"/>
                      <a:ext cx="501877" cy="341277"/>
                    </a:xfrm>
                    <a:custGeom>
                      <a:avLst/>
                      <a:gdLst>
                        <a:gd name="T0" fmla="*/ 60 w 375"/>
                        <a:gd name="T1" fmla="*/ 133 h 255"/>
                        <a:gd name="T2" fmla="*/ 94 w 375"/>
                        <a:gd name="T3" fmla="*/ 157 h 255"/>
                        <a:gd name="T4" fmla="*/ 103 w 375"/>
                        <a:gd name="T5" fmla="*/ 197 h 255"/>
                        <a:gd name="T6" fmla="*/ 103 w 375"/>
                        <a:gd name="T7" fmla="*/ 233 h 255"/>
                        <a:gd name="T8" fmla="*/ 122 w 375"/>
                        <a:gd name="T9" fmla="*/ 255 h 255"/>
                        <a:gd name="T10" fmla="*/ 151 w 375"/>
                        <a:gd name="T11" fmla="*/ 248 h 255"/>
                        <a:gd name="T12" fmla="*/ 173 w 375"/>
                        <a:gd name="T13" fmla="*/ 212 h 255"/>
                        <a:gd name="T14" fmla="*/ 193 w 375"/>
                        <a:gd name="T15" fmla="*/ 195 h 255"/>
                        <a:gd name="T16" fmla="*/ 222 w 375"/>
                        <a:gd name="T17" fmla="*/ 192 h 255"/>
                        <a:gd name="T18" fmla="*/ 242 w 375"/>
                        <a:gd name="T19" fmla="*/ 172 h 255"/>
                        <a:gd name="T20" fmla="*/ 258 w 375"/>
                        <a:gd name="T21" fmla="*/ 148 h 255"/>
                        <a:gd name="T22" fmla="*/ 284 w 375"/>
                        <a:gd name="T23" fmla="*/ 150 h 255"/>
                        <a:gd name="T24" fmla="*/ 304 w 375"/>
                        <a:gd name="T25" fmla="*/ 162 h 255"/>
                        <a:gd name="T26" fmla="*/ 337 w 375"/>
                        <a:gd name="T27" fmla="*/ 157 h 255"/>
                        <a:gd name="T28" fmla="*/ 344 w 375"/>
                        <a:gd name="T29" fmla="*/ 130 h 255"/>
                        <a:gd name="T30" fmla="*/ 375 w 375"/>
                        <a:gd name="T31" fmla="*/ 131 h 255"/>
                        <a:gd name="T32" fmla="*/ 375 w 375"/>
                        <a:gd name="T33" fmla="*/ 113 h 255"/>
                        <a:gd name="T34" fmla="*/ 344 w 375"/>
                        <a:gd name="T35" fmla="*/ 102 h 255"/>
                        <a:gd name="T36" fmla="*/ 293 w 375"/>
                        <a:gd name="T37" fmla="*/ 108 h 255"/>
                        <a:gd name="T38" fmla="*/ 269 w 375"/>
                        <a:gd name="T39" fmla="*/ 126 h 255"/>
                        <a:gd name="T40" fmla="*/ 231 w 375"/>
                        <a:gd name="T41" fmla="*/ 119 h 255"/>
                        <a:gd name="T42" fmla="*/ 220 w 375"/>
                        <a:gd name="T43" fmla="*/ 88 h 255"/>
                        <a:gd name="T44" fmla="*/ 193 w 375"/>
                        <a:gd name="T45" fmla="*/ 60 h 255"/>
                        <a:gd name="T46" fmla="*/ 171 w 375"/>
                        <a:gd name="T47" fmla="*/ 55 h 255"/>
                        <a:gd name="T48" fmla="*/ 162 w 375"/>
                        <a:gd name="T49" fmla="*/ 37 h 255"/>
                        <a:gd name="T50" fmla="*/ 151 w 375"/>
                        <a:gd name="T51" fmla="*/ 33 h 255"/>
                        <a:gd name="T52" fmla="*/ 133 w 375"/>
                        <a:gd name="T53" fmla="*/ 26 h 255"/>
                        <a:gd name="T54" fmla="*/ 122 w 375"/>
                        <a:gd name="T55" fmla="*/ 15 h 255"/>
                        <a:gd name="T56" fmla="*/ 111 w 375"/>
                        <a:gd name="T57" fmla="*/ 17 h 255"/>
                        <a:gd name="T58" fmla="*/ 100 w 375"/>
                        <a:gd name="T59" fmla="*/ 0 h 255"/>
                        <a:gd name="T60" fmla="*/ 93 w 375"/>
                        <a:gd name="T61" fmla="*/ 2 h 255"/>
                        <a:gd name="T62" fmla="*/ 96 w 375"/>
                        <a:gd name="T63" fmla="*/ 31 h 255"/>
                        <a:gd name="T64" fmla="*/ 78 w 375"/>
                        <a:gd name="T65" fmla="*/ 48 h 255"/>
                        <a:gd name="T66" fmla="*/ 43 w 375"/>
                        <a:gd name="T67" fmla="*/ 60 h 255"/>
                        <a:gd name="T68" fmla="*/ 20 w 375"/>
                        <a:gd name="T69" fmla="*/ 86 h 255"/>
                        <a:gd name="T70" fmla="*/ 0 w 375"/>
                        <a:gd name="T71" fmla="*/ 121 h 255"/>
                        <a:gd name="T72" fmla="*/ 29 w 375"/>
                        <a:gd name="T73" fmla="*/ 111 h 255"/>
                        <a:gd name="T74" fmla="*/ 60 w 375"/>
                        <a:gd name="T75" fmla="*/ 1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5" h="255">
                          <a:moveTo>
                            <a:pt x="60" y="133"/>
                          </a:moveTo>
                          <a:lnTo>
                            <a:pt x="94" y="157"/>
                          </a:lnTo>
                          <a:lnTo>
                            <a:pt x="103" y="197"/>
                          </a:lnTo>
                          <a:lnTo>
                            <a:pt x="103" y="233"/>
                          </a:lnTo>
                          <a:lnTo>
                            <a:pt x="122" y="255"/>
                          </a:lnTo>
                          <a:lnTo>
                            <a:pt x="151" y="248"/>
                          </a:lnTo>
                          <a:lnTo>
                            <a:pt x="173" y="212"/>
                          </a:lnTo>
                          <a:lnTo>
                            <a:pt x="193" y="195"/>
                          </a:lnTo>
                          <a:lnTo>
                            <a:pt x="222" y="192"/>
                          </a:lnTo>
                          <a:lnTo>
                            <a:pt x="242" y="172"/>
                          </a:lnTo>
                          <a:lnTo>
                            <a:pt x="258" y="148"/>
                          </a:lnTo>
                          <a:lnTo>
                            <a:pt x="284" y="150"/>
                          </a:lnTo>
                          <a:lnTo>
                            <a:pt x="304" y="162"/>
                          </a:lnTo>
                          <a:lnTo>
                            <a:pt x="337" y="157"/>
                          </a:lnTo>
                          <a:lnTo>
                            <a:pt x="344" y="130"/>
                          </a:lnTo>
                          <a:lnTo>
                            <a:pt x="375" y="131"/>
                          </a:lnTo>
                          <a:lnTo>
                            <a:pt x="375" y="113"/>
                          </a:lnTo>
                          <a:lnTo>
                            <a:pt x="344" y="102"/>
                          </a:lnTo>
                          <a:lnTo>
                            <a:pt x="293" y="108"/>
                          </a:lnTo>
                          <a:lnTo>
                            <a:pt x="269" y="126"/>
                          </a:lnTo>
                          <a:lnTo>
                            <a:pt x="231" y="119"/>
                          </a:lnTo>
                          <a:lnTo>
                            <a:pt x="220" y="88"/>
                          </a:lnTo>
                          <a:lnTo>
                            <a:pt x="193" y="60"/>
                          </a:lnTo>
                          <a:lnTo>
                            <a:pt x="171" y="55"/>
                          </a:lnTo>
                          <a:lnTo>
                            <a:pt x="162" y="37"/>
                          </a:lnTo>
                          <a:lnTo>
                            <a:pt x="151" y="33"/>
                          </a:lnTo>
                          <a:lnTo>
                            <a:pt x="133" y="26"/>
                          </a:lnTo>
                          <a:lnTo>
                            <a:pt x="122" y="15"/>
                          </a:lnTo>
                          <a:lnTo>
                            <a:pt x="111" y="17"/>
                          </a:lnTo>
                          <a:lnTo>
                            <a:pt x="100" y="0"/>
                          </a:lnTo>
                          <a:lnTo>
                            <a:pt x="93" y="2"/>
                          </a:lnTo>
                          <a:lnTo>
                            <a:pt x="96" y="31"/>
                          </a:lnTo>
                          <a:lnTo>
                            <a:pt x="78" y="48"/>
                          </a:lnTo>
                          <a:lnTo>
                            <a:pt x="43" y="60"/>
                          </a:lnTo>
                          <a:lnTo>
                            <a:pt x="20" y="86"/>
                          </a:lnTo>
                          <a:lnTo>
                            <a:pt x="0" y="121"/>
                          </a:lnTo>
                          <a:lnTo>
                            <a:pt x="29" y="111"/>
                          </a:lnTo>
                          <a:lnTo>
                            <a:pt x="60" y="133"/>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3" name="Freeform 95"/>
                    <p:cNvSpPr>
                      <a:spLocks/>
                    </p:cNvSpPr>
                    <p:nvPr/>
                  </p:nvSpPr>
                  <p:spPr bwMode="auto">
                    <a:xfrm>
                      <a:off x="5590613" y="3951978"/>
                      <a:ext cx="377412" cy="338600"/>
                    </a:xfrm>
                    <a:custGeom>
                      <a:avLst/>
                      <a:gdLst>
                        <a:gd name="T0" fmla="*/ 45 w 282"/>
                        <a:gd name="T1" fmla="*/ 114 h 253"/>
                        <a:gd name="T2" fmla="*/ 89 w 282"/>
                        <a:gd name="T3" fmla="*/ 147 h 253"/>
                        <a:gd name="T4" fmla="*/ 147 w 282"/>
                        <a:gd name="T5" fmla="*/ 184 h 253"/>
                        <a:gd name="T6" fmla="*/ 180 w 282"/>
                        <a:gd name="T7" fmla="*/ 202 h 253"/>
                        <a:gd name="T8" fmla="*/ 200 w 282"/>
                        <a:gd name="T9" fmla="*/ 236 h 253"/>
                        <a:gd name="T10" fmla="*/ 227 w 282"/>
                        <a:gd name="T11" fmla="*/ 253 h 253"/>
                        <a:gd name="T12" fmla="*/ 242 w 282"/>
                        <a:gd name="T13" fmla="*/ 244 h 253"/>
                        <a:gd name="T14" fmla="*/ 251 w 282"/>
                        <a:gd name="T15" fmla="*/ 204 h 253"/>
                        <a:gd name="T16" fmla="*/ 246 w 282"/>
                        <a:gd name="T17" fmla="*/ 182 h 253"/>
                        <a:gd name="T18" fmla="*/ 237 w 282"/>
                        <a:gd name="T19" fmla="*/ 142 h 253"/>
                        <a:gd name="T20" fmla="*/ 238 w 282"/>
                        <a:gd name="T21" fmla="*/ 103 h 253"/>
                        <a:gd name="T22" fmla="*/ 255 w 282"/>
                        <a:gd name="T23" fmla="*/ 62 h 253"/>
                        <a:gd name="T24" fmla="*/ 275 w 282"/>
                        <a:gd name="T25" fmla="*/ 23 h 253"/>
                        <a:gd name="T26" fmla="*/ 282 w 282"/>
                        <a:gd name="T27" fmla="*/ 0 h 253"/>
                        <a:gd name="T28" fmla="*/ 264 w 282"/>
                        <a:gd name="T29" fmla="*/ 12 h 253"/>
                        <a:gd name="T30" fmla="*/ 238 w 282"/>
                        <a:gd name="T31" fmla="*/ 29 h 253"/>
                        <a:gd name="T32" fmla="*/ 220 w 282"/>
                        <a:gd name="T33" fmla="*/ 23 h 253"/>
                        <a:gd name="T34" fmla="*/ 189 w 282"/>
                        <a:gd name="T35" fmla="*/ 45 h 253"/>
                        <a:gd name="T36" fmla="*/ 158 w 282"/>
                        <a:gd name="T37" fmla="*/ 45 h 253"/>
                        <a:gd name="T38" fmla="*/ 133 w 282"/>
                        <a:gd name="T39" fmla="*/ 51 h 253"/>
                        <a:gd name="T40" fmla="*/ 111 w 282"/>
                        <a:gd name="T41" fmla="*/ 54 h 253"/>
                        <a:gd name="T42" fmla="*/ 78 w 282"/>
                        <a:gd name="T43" fmla="*/ 31 h 253"/>
                        <a:gd name="T44" fmla="*/ 64 w 282"/>
                        <a:gd name="T45" fmla="*/ 18 h 253"/>
                        <a:gd name="T46" fmla="*/ 51 w 282"/>
                        <a:gd name="T47" fmla="*/ 40 h 253"/>
                        <a:gd name="T48" fmla="*/ 18 w 282"/>
                        <a:gd name="T49" fmla="*/ 25 h 253"/>
                        <a:gd name="T50" fmla="*/ 5 w 282"/>
                        <a:gd name="T51" fmla="*/ 43 h 253"/>
                        <a:gd name="T52" fmla="*/ 0 w 282"/>
                        <a:gd name="T53" fmla="*/ 78 h 253"/>
                        <a:gd name="T54" fmla="*/ 13 w 282"/>
                        <a:gd name="T55" fmla="*/ 114 h 253"/>
                        <a:gd name="T56" fmla="*/ 45 w 282"/>
                        <a:gd name="T57" fmla="*/ 11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2" h="253">
                          <a:moveTo>
                            <a:pt x="45" y="114"/>
                          </a:moveTo>
                          <a:lnTo>
                            <a:pt x="89" y="147"/>
                          </a:lnTo>
                          <a:lnTo>
                            <a:pt x="147" y="184"/>
                          </a:lnTo>
                          <a:lnTo>
                            <a:pt x="180" y="202"/>
                          </a:lnTo>
                          <a:lnTo>
                            <a:pt x="200" y="236"/>
                          </a:lnTo>
                          <a:lnTo>
                            <a:pt x="227" y="253"/>
                          </a:lnTo>
                          <a:lnTo>
                            <a:pt x="242" y="244"/>
                          </a:lnTo>
                          <a:lnTo>
                            <a:pt x="251" y="204"/>
                          </a:lnTo>
                          <a:lnTo>
                            <a:pt x="246" y="182"/>
                          </a:lnTo>
                          <a:lnTo>
                            <a:pt x="237" y="142"/>
                          </a:lnTo>
                          <a:lnTo>
                            <a:pt x="238" y="103"/>
                          </a:lnTo>
                          <a:lnTo>
                            <a:pt x="255" y="62"/>
                          </a:lnTo>
                          <a:lnTo>
                            <a:pt x="275" y="23"/>
                          </a:lnTo>
                          <a:lnTo>
                            <a:pt x="282" y="0"/>
                          </a:lnTo>
                          <a:lnTo>
                            <a:pt x="264" y="12"/>
                          </a:lnTo>
                          <a:lnTo>
                            <a:pt x="238" y="29"/>
                          </a:lnTo>
                          <a:lnTo>
                            <a:pt x="220" y="23"/>
                          </a:lnTo>
                          <a:lnTo>
                            <a:pt x="189" y="45"/>
                          </a:lnTo>
                          <a:lnTo>
                            <a:pt x="158" y="45"/>
                          </a:lnTo>
                          <a:lnTo>
                            <a:pt x="133" y="51"/>
                          </a:lnTo>
                          <a:lnTo>
                            <a:pt x="111" y="54"/>
                          </a:lnTo>
                          <a:lnTo>
                            <a:pt x="78" y="31"/>
                          </a:lnTo>
                          <a:lnTo>
                            <a:pt x="64" y="18"/>
                          </a:lnTo>
                          <a:lnTo>
                            <a:pt x="51" y="40"/>
                          </a:lnTo>
                          <a:lnTo>
                            <a:pt x="18" y="25"/>
                          </a:lnTo>
                          <a:lnTo>
                            <a:pt x="5" y="43"/>
                          </a:lnTo>
                          <a:lnTo>
                            <a:pt x="0" y="78"/>
                          </a:lnTo>
                          <a:lnTo>
                            <a:pt x="13" y="114"/>
                          </a:lnTo>
                          <a:lnTo>
                            <a:pt x="45" y="114"/>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4" name="Freeform 96"/>
                    <p:cNvSpPr>
                      <a:spLocks/>
                    </p:cNvSpPr>
                    <p:nvPr/>
                  </p:nvSpPr>
                  <p:spPr bwMode="auto">
                    <a:xfrm>
                      <a:off x="5365772" y="4195556"/>
                      <a:ext cx="65578" cy="155247"/>
                    </a:xfrm>
                    <a:custGeom>
                      <a:avLst/>
                      <a:gdLst>
                        <a:gd name="T0" fmla="*/ 29 w 49"/>
                        <a:gd name="T1" fmla="*/ 71 h 116"/>
                        <a:gd name="T2" fmla="*/ 49 w 49"/>
                        <a:gd name="T3" fmla="*/ 29 h 116"/>
                        <a:gd name="T4" fmla="*/ 49 w 49"/>
                        <a:gd name="T5" fmla="*/ 0 h 116"/>
                        <a:gd name="T6" fmla="*/ 18 w 49"/>
                        <a:gd name="T7" fmla="*/ 22 h 116"/>
                        <a:gd name="T8" fmla="*/ 0 w 49"/>
                        <a:gd name="T9" fmla="*/ 34 h 116"/>
                        <a:gd name="T10" fmla="*/ 0 w 49"/>
                        <a:gd name="T11" fmla="*/ 116 h 116"/>
                        <a:gd name="T12" fmla="*/ 6 w 49"/>
                        <a:gd name="T13" fmla="*/ 91 h 116"/>
                        <a:gd name="T14" fmla="*/ 29 w 49"/>
                        <a:gd name="T15" fmla="*/ 7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16">
                          <a:moveTo>
                            <a:pt x="29" y="71"/>
                          </a:moveTo>
                          <a:lnTo>
                            <a:pt x="49" y="29"/>
                          </a:lnTo>
                          <a:lnTo>
                            <a:pt x="49" y="0"/>
                          </a:lnTo>
                          <a:lnTo>
                            <a:pt x="18" y="22"/>
                          </a:lnTo>
                          <a:lnTo>
                            <a:pt x="0" y="34"/>
                          </a:lnTo>
                          <a:lnTo>
                            <a:pt x="0" y="116"/>
                          </a:lnTo>
                          <a:lnTo>
                            <a:pt x="6" y="91"/>
                          </a:lnTo>
                          <a:lnTo>
                            <a:pt x="29" y="71"/>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5" name="Freeform 97"/>
                    <p:cNvSpPr>
                      <a:spLocks/>
                    </p:cNvSpPr>
                    <p:nvPr/>
                  </p:nvSpPr>
                  <p:spPr bwMode="auto">
                    <a:xfrm>
                      <a:off x="5365772" y="4412367"/>
                      <a:ext cx="65578" cy="270344"/>
                    </a:xfrm>
                    <a:custGeom>
                      <a:avLst/>
                      <a:gdLst>
                        <a:gd name="T0" fmla="*/ 35 w 49"/>
                        <a:gd name="T1" fmla="*/ 158 h 202"/>
                        <a:gd name="T2" fmla="*/ 49 w 49"/>
                        <a:gd name="T3" fmla="*/ 116 h 202"/>
                        <a:gd name="T4" fmla="*/ 46 w 49"/>
                        <a:gd name="T5" fmla="*/ 62 h 202"/>
                        <a:gd name="T6" fmla="*/ 26 w 49"/>
                        <a:gd name="T7" fmla="*/ 23 h 202"/>
                        <a:gd name="T8" fmla="*/ 0 w 49"/>
                        <a:gd name="T9" fmla="*/ 0 h 202"/>
                        <a:gd name="T10" fmla="*/ 0 w 49"/>
                        <a:gd name="T11" fmla="*/ 202 h 202"/>
                        <a:gd name="T12" fmla="*/ 13 w 49"/>
                        <a:gd name="T13" fmla="*/ 193 h 202"/>
                        <a:gd name="T14" fmla="*/ 35 w 49"/>
                        <a:gd name="T15" fmla="*/ 158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02">
                          <a:moveTo>
                            <a:pt x="35" y="158"/>
                          </a:moveTo>
                          <a:lnTo>
                            <a:pt x="49" y="116"/>
                          </a:lnTo>
                          <a:lnTo>
                            <a:pt x="46" y="62"/>
                          </a:lnTo>
                          <a:lnTo>
                            <a:pt x="26" y="23"/>
                          </a:lnTo>
                          <a:lnTo>
                            <a:pt x="0" y="0"/>
                          </a:lnTo>
                          <a:lnTo>
                            <a:pt x="0" y="202"/>
                          </a:lnTo>
                          <a:lnTo>
                            <a:pt x="13" y="193"/>
                          </a:lnTo>
                          <a:lnTo>
                            <a:pt x="35" y="15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6" name="Freeform 98"/>
                    <p:cNvSpPr>
                      <a:spLocks/>
                    </p:cNvSpPr>
                    <p:nvPr/>
                  </p:nvSpPr>
                  <p:spPr bwMode="auto">
                    <a:xfrm>
                      <a:off x="5365772" y="5011942"/>
                      <a:ext cx="1842892" cy="582178"/>
                    </a:xfrm>
                    <a:custGeom>
                      <a:avLst/>
                      <a:gdLst>
                        <a:gd name="T0" fmla="*/ 1368 w 1377"/>
                        <a:gd name="T1" fmla="*/ 358 h 435"/>
                        <a:gd name="T2" fmla="*/ 1368 w 1377"/>
                        <a:gd name="T3" fmla="*/ 315 h 435"/>
                        <a:gd name="T4" fmla="*/ 1363 w 1377"/>
                        <a:gd name="T5" fmla="*/ 258 h 435"/>
                        <a:gd name="T6" fmla="*/ 1377 w 1377"/>
                        <a:gd name="T7" fmla="*/ 220 h 435"/>
                        <a:gd name="T8" fmla="*/ 1375 w 1377"/>
                        <a:gd name="T9" fmla="*/ 211 h 435"/>
                        <a:gd name="T10" fmla="*/ 1366 w 1377"/>
                        <a:gd name="T11" fmla="*/ 180 h 435"/>
                        <a:gd name="T12" fmla="*/ 1343 w 1377"/>
                        <a:gd name="T13" fmla="*/ 164 h 435"/>
                        <a:gd name="T14" fmla="*/ 1293 w 1377"/>
                        <a:gd name="T15" fmla="*/ 165 h 435"/>
                        <a:gd name="T16" fmla="*/ 1257 w 1377"/>
                        <a:gd name="T17" fmla="*/ 142 h 435"/>
                        <a:gd name="T18" fmla="*/ 1221 w 1377"/>
                        <a:gd name="T19" fmla="*/ 94 h 435"/>
                        <a:gd name="T20" fmla="*/ 1175 w 1377"/>
                        <a:gd name="T21" fmla="*/ 53 h 435"/>
                        <a:gd name="T22" fmla="*/ 1091 w 1377"/>
                        <a:gd name="T23" fmla="*/ 38 h 435"/>
                        <a:gd name="T24" fmla="*/ 1049 w 1377"/>
                        <a:gd name="T25" fmla="*/ 42 h 435"/>
                        <a:gd name="T26" fmla="*/ 987 w 1377"/>
                        <a:gd name="T27" fmla="*/ 56 h 435"/>
                        <a:gd name="T28" fmla="*/ 947 w 1377"/>
                        <a:gd name="T29" fmla="*/ 91 h 435"/>
                        <a:gd name="T30" fmla="*/ 895 w 1377"/>
                        <a:gd name="T31" fmla="*/ 169 h 435"/>
                        <a:gd name="T32" fmla="*/ 907 w 1377"/>
                        <a:gd name="T33" fmla="*/ 262 h 435"/>
                        <a:gd name="T34" fmla="*/ 915 w 1377"/>
                        <a:gd name="T35" fmla="*/ 306 h 435"/>
                        <a:gd name="T36" fmla="*/ 896 w 1377"/>
                        <a:gd name="T37" fmla="*/ 364 h 435"/>
                        <a:gd name="T38" fmla="*/ 847 w 1377"/>
                        <a:gd name="T39" fmla="*/ 413 h 435"/>
                        <a:gd name="T40" fmla="*/ 800 w 1377"/>
                        <a:gd name="T41" fmla="*/ 419 h 435"/>
                        <a:gd name="T42" fmla="*/ 740 w 1377"/>
                        <a:gd name="T43" fmla="*/ 351 h 435"/>
                        <a:gd name="T44" fmla="*/ 627 w 1377"/>
                        <a:gd name="T45" fmla="*/ 295 h 435"/>
                        <a:gd name="T46" fmla="*/ 528 w 1377"/>
                        <a:gd name="T47" fmla="*/ 278 h 435"/>
                        <a:gd name="T48" fmla="*/ 472 w 1377"/>
                        <a:gd name="T49" fmla="*/ 222 h 435"/>
                        <a:gd name="T50" fmla="*/ 456 w 1377"/>
                        <a:gd name="T51" fmla="*/ 153 h 435"/>
                        <a:gd name="T52" fmla="*/ 439 w 1377"/>
                        <a:gd name="T53" fmla="*/ 102 h 435"/>
                        <a:gd name="T54" fmla="*/ 374 w 1377"/>
                        <a:gd name="T55" fmla="*/ 85 h 435"/>
                        <a:gd name="T56" fmla="*/ 303 w 1377"/>
                        <a:gd name="T57" fmla="*/ 42 h 435"/>
                        <a:gd name="T58" fmla="*/ 253 w 1377"/>
                        <a:gd name="T59" fmla="*/ 29 h 435"/>
                        <a:gd name="T60" fmla="*/ 173 w 1377"/>
                        <a:gd name="T61" fmla="*/ 34 h 435"/>
                        <a:gd name="T62" fmla="*/ 130 w 1377"/>
                        <a:gd name="T63" fmla="*/ 7 h 435"/>
                        <a:gd name="T64" fmla="*/ 97 w 1377"/>
                        <a:gd name="T65" fmla="*/ 0 h 435"/>
                        <a:gd name="T66" fmla="*/ 91 w 1377"/>
                        <a:gd name="T67" fmla="*/ 22 h 435"/>
                        <a:gd name="T68" fmla="*/ 91 w 1377"/>
                        <a:gd name="T69" fmla="*/ 67 h 435"/>
                        <a:gd name="T70" fmla="*/ 106 w 1377"/>
                        <a:gd name="T71" fmla="*/ 102 h 435"/>
                        <a:gd name="T72" fmla="*/ 79 w 1377"/>
                        <a:gd name="T73" fmla="*/ 122 h 435"/>
                        <a:gd name="T74" fmla="*/ 48 w 1377"/>
                        <a:gd name="T75" fmla="*/ 142 h 435"/>
                        <a:gd name="T76" fmla="*/ 28 w 1377"/>
                        <a:gd name="T77" fmla="*/ 165 h 435"/>
                        <a:gd name="T78" fmla="*/ 13 w 1377"/>
                        <a:gd name="T79" fmla="*/ 176 h 435"/>
                        <a:gd name="T80" fmla="*/ 0 w 1377"/>
                        <a:gd name="T81" fmla="*/ 204 h 435"/>
                        <a:gd name="T82" fmla="*/ 0 w 1377"/>
                        <a:gd name="T83" fmla="*/ 435 h 435"/>
                        <a:gd name="T84" fmla="*/ 1344 w 1377"/>
                        <a:gd name="T85" fmla="*/ 435 h 435"/>
                        <a:gd name="T86" fmla="*/ 1359 w 1377"/>
                        <a:gd name="T87" fmla="*/ 409 h 435"/>
                        <a:gd name="T88" fmla="*/ 1368 w 1377"/>
                        <a:gd name="T89" fmla="*/ 35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77" h="435">
                          <a:moveTo>
                            <a:pt x="1368" y="358"/>
                          </a:moveTo>
                          <a:lnTo>
                            <a:pt x="1368" y="315"/>
                          </a:lnTo>
                          <a:lnTo>
                            <a:pt x="1363" y="258"/>
                          </a:lnTo>
                          <a:lnTo>
                            <a:pt x="1377" y="220"/>
                          </a:lnTo>
                          <a:lnTo>
                            <a:pt x="1375" y="211"/>
                          </a:lnTo>
                          <a:lnTo>
                            <a:pt x="1366" y="180"/>
                          </a:lnTo>
                          <a:lnTo>
                            <a:pt x="1343" y="164"/>
                          </a:lnTo>
                          <a:lnTo>
                            <a:pt x="1293" y="165"/>
                          </a:lnTo>
                          <a:lnTo>
                            <a:pt x="1257" y="142"/>
                          </a:lnTo>
                          <a:lnTo>
                            <a:pt x="1221" y="94"/>
                          </a:lnTo>
                          <a:lnTo>
                            <a:pt x="1175" y="53"/>
                          </a:lnTo>
                          <a:lnTo>
                            <a:pt x="1091" y="38"/>
                          </a:lnTo>
                          <a:lnTo>
                            <a:pt x="1049" y="42"/>
                          </a:lnTo>
                          <a:lnTo>
                            <a:pt x="987" y="56"/>
                          </a:lnTo>
                          <a:lnTo>
                            <a:pt x="947" y="91"/>
                          </a:lnTo>
                          <a:lnTo>
                            <a:pt x="895" y="169"/>
                          </a:lnTo>
                          <a:lnTo>
                            <a:pt x="907" y="262"/>
                          </a:lnTo>
                          <a:lnTo>
                            <a:pt x="915" y="306"/>
                          </a:lnTo>
                          <a:lnTo>
                            <a:pt x="896" y="364"/>
                          </a:lnTo>
                          <a:lnTo>
                            <a:pt x="847" y="413"/>
                          </a:lnTo>
                          <a:lnTo>
                            <a:pt x="800" y="419"/>
                          </a:lnTo>
                          <a:lnTo>
                            <a:pt x="740" y="351"/>
                          </a:lnTo>
                          <a:lnTo>
                            <a:pt x="627" y="295"/>
                          </a:lnTo>
                          <a:lnTo>
                            <a:pt x="528" y="278"/>
                          </a:lnTo>
                          <a:lnTo>
                            <a:pt x="472" y="222"/>
                          </a:lnTo>
                          <a:lnTo>
                            <a:pt x="456" y="153"/>
                          </a:lnTo>
                          <a:lnTo>
                            <a:pt x="439" y="102"/>
                          </a:lnTo>
                          <a:lnTo>
                            <a:pt x="374" y="85"/>
                          </a:lnTo>
                          <a:lnTo>
                            <a:pt x="303" y="42"/>
                          </a:lnTo>
                          <a:lnTo>
                            <a:pt x="253" y="29"/>
                          </a:lnTo>
                          <a:lnTo>
                            <a:pt x="173" y="34"/>
                          </a:lnTo>
                          <a:lnTo>
                            <a:pt x="130" y="7"/>
                          </a:lnTo>
                          <a:lnTo>
                            <a:pt x="97" y="0"/>
                          </a:lnTo>
                          <a:lnTo>
                            <a:pt x="91" y="22"/>
                          </a:lnTo>
                          <a:lnTo>
                            <a:pt x="91" y="67"/>
                          </a:lnTo>
                          <a:lnTo>
                            <a:pt x="106" y="102"/>
                          </a:lnTo>
                          <a:lnTo>
                            <a:pt x="79" y="122"/>
                          </a:lnTo>
                          <a:lnTo>
                            <a:pt x="48" y="142"/>
                          </a:lnTo>
                          <a:lnTo>
                            <a:pt x="28" y="165"/>
                          </a:lnTo>
                          <a:lnTo>
                            <a:pt x="13" y="176"/>
                          </a:lnTo>
                          <a:lnTo>
                            <a:pt x="0" y="204"/>
                          </a:lnTo>
                          <a:lnTo>
                            <a:pt x="0" y="435"/>
                          </a:lnTo>
                          <a:lnTo>
                            <a:pt x="1344" y="435"/>
                          </a:lnTo>
                          <a:lnTo>
                            <a:pt x="1359" y="409"/>
                          </a:lnTo>
                          <a:lnTo>
                            <a:pt x="1368" y="35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7" name="Freeform 99"/>
                    <p:cNvSpPr>
                      <a:spLocks/>
                    </p:cNvSpPr>
                    <p:nvPr/>
                  </p:nvSpPr>
                  <p:spPr bwMode="auto">
                    <a:xfrm>
                      <a:off x="5365772" y="4855356"/>
                      <a:ext cx="141864" cy="429607"/>
                    </a:xfrm>
                    <a:custGeom>
                      <a:avLst/>
                      <a:gdLst>
                        <a:gd name="T0" fmla="*/ 28 w 106"/>
                        <a:gd name="T1" fmla="*/ 282 h 321"/>
                        <a:gd name="T2" fmla="*/ 48 w 106"/>
                        <a:gd name="T3" fmla="*/ 259 h 321"/>
                        <a:gd name="T4" fmla="*/ 79 w 106"/>
                        <a:gd name="T5" fmla="*/ 239 h 321"/>
                        <a:gd name="T6" fmla="*/ 106 w 106"/>
                        <a:gd name="T7" fmla="*/ 219 h 321"/>
                        <a:gd name="T8" fmla="*/ 91 w 106"/>
                        <a:gd name="T9" fmla="*/ 184 h 321"/>
                        <a:gd name="T10" fmla="*/ 91 w 106"/>
                        <a:gd name="T11" fmla="*/ 139 h 321"/>
                        <a:gd name="T12" fmla="*/ 97 w 106"/>
                        <a:gd name="T13" fmla="*/ 117 h 321"/>
                        <a:gd name="T14" fmla="*/ 99 w 106"/>
                        <a:gd name="T15" fmla="*/ 109 h 321"/>
                        <a:gd name="T16" fmla="*/ 75 w 106"/>
                        <a:gd name="T17" fmla="*/ 98 h 321"/>
                        <a:gd name="T18" fmla="*/ 62 w 106"/>
                        <a:gd name="T19" fmla="*/ 84 h 321"/>
                        <a:gd name="T20" fmla="*/ 62 w 106"/>
                        <a:gd name="T21" fmla="*/ 44 h 321"/>
                        <a:gd name="T22" fmla="*/ 48 w 106"/>
                        <a:gd name="T23" fmla="*/ 38 h 321"/>
                        <a:gd name="T24" fmla="*/ 37 w 106"/>
                        <a:gd name="T25" fmla="*/ 57 h 321"/>
                        <a:gd name="T26" fmla="*/ 22 w 106"/>
                        <a:gd name="T27" fmla="*/ 58 h 321"/>
                        <a:gd name="T28" fmla="*/ 24 w 106"/>
                        <a:gd name="T29" fmla="*/ 38 h 321"/>
                        <a:gd name="T30" fmla="*/ 37 w 106"/>
                        <a:gd name="T31" fmla="*/ 24 h 321"/>
                        <a:gd name="T32" fmla="*/ 51 w 106"/>
                        <a:gd name="T33" fmla="*/ 22 h 321"/>
                        <a:gd name="T34" fmla="*/ 53 w 106"/>
                        <a:gd name="T35" fmla="*/ 0 h 321"/>
                        <a:gd name="T36" fmla="*/ 29 w 106"/>
                        <a:gd name="T37" fmla="*/ 6 h 321"/>
                        <a:gd name="T38" fmla="*/ 22 w 106"/>
                        <a:gd name="T39" fmla="*/ 27 h 321"/>
                        <a:gd name="T40" fmla="*/ 11 w 106"/>
                        <a:gd name="T41" fmla="*/ 40 h 321"/>
                        <a:gd name="T42" fmla="*/ 0 w 106"/>
                        <a:gd name="T43" fmla="*/ 37 h 321"/>
                        <a:gd name="T44" fmla="*/ 0 w 106"/>
                        <a:gd name="T45" fmla="*/ 321 h 321"/>
                        <a:gd name="T46" fmla="*/ 13 w 106"/>
                        <a:gd name="T47" fmla="*/ 293 h 321"/>
                        <a:gd name="T48" fmla="*/ 28 w 106"/>
                        <a:gd name="T49" fmla="*/ 2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321">
                          <a:moveTo>
                            <a:pt x="28" y="282"/>
                          </a:moveTo>
                          <a:lnTo>
                            <a:pt x="48" y="259"/>
                          </a:lnTo>
                          <a:lnTo>
                            <a:pt x="79" y="239"/>
                          </a:lnTo>
                          <a:lnTo>
                            <a:pt x="106" y="219"/>
                          </a:lnTo>
                          <a:lnTo>
                            <a:pt x="91" y="184"/>
                          </a:lnTo>
                          <a:lnTo>
                            <a:pt x="91" y="139"/>
                          </a:lnTo>
                          <a:lnTo>
                            <a:pt x="97" y="117"/>
                          </a:lnTo>
                          <a:lnTo>
                            <a:pt x="99" y="109"/>
                          </a:lnTo>
                          <a:lnTo>
                            <a:pt x="75" y="98"/>
                          </a:lnTo>
                          <a:lnTo>
                            <a:pt x="62" y="84"/>
                          </a:lnTo>
                          <a:lnTo>
                            <a:pt x="62" y="44"/>
                          </a:lnTo>
                          <a:lnTo>
                            <a:pt x="48" y="38"/>
                          </a:lnTo>
                          <a:lnTo>
                            <a:pt x="37" y="57"/>
                          </a:lnTo>
                          <a:lnTo>
                            <a:pt x="22" y="58"/>
                          </a:lnTo>
                          <a:lnTo>
                            <a:pt x="24" y="38"/>
                          </a:lnTo>
                          <a:lnTo>
                            <a:pt x="37" y="24"/>
                          </a:lnTo>
                          <a:lnTo>
                            <a:pt x="51" y="22"/>
                          </a:lnTo>
                          <a:lnTo>
                            <a:pt x="53" y="0"/>
                          </a:lnTo>
                          <a:lnTo>
                            <a:pt x="29" y="6"/>
                          </a:lnTo>
                          <a:lnTo>
                            <a:pt x="22" y="27"/>
                          </a:lnTo>
                          <a:lnTo>
                            <a:pt x="11" y="40"/>
                          </a:lnTo>
                          <a:lnTo>
                            <a:pt x="0" y="37"/>
                          </a:lnTo>
                          <a:lnTo>
                            <a:pt x="0" y="321"/>
                          </a:lnTo>
                          <a:lnTo>
                            <a:pt x="13" y="293"/>
                          </a:lnTo>
                          <a:lnTo>
                            <a:pt x="28" y="282"/>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8" name="Freeform 100"/>
                    <p:cNvSpPr>
                      <a:spLocks/>
                    </p:cNvSpPr>
                    <p:nvPr/>
                  </p:nvSpPr>
                  <p:spPr bwMode="auto">
                    <a:xfrm>
                      <a:off x="6677344" y="3973391"/>
                      <a:ext cx="269006" cy="353321"/>
                    </a:xfrm>
                    <a:custGeom>
                      <a:avLst/>
                      <a:gdLst>
                        <a:gd name="T0" fmla="*/ 27 w 201"/>
                        <a:gd name="T1" fmla="*/ 104 h 264"/>
                        <a:gd name="T2" fmla="*/ 27 w 201"/>
                        <a:gd name="T3" fmla="*/ 153 h 264"/>
                        <a:gd name="T4" fmla="*/ 38 w 201"/>
                        <a:gd name="T5" fmla="*/ 188 h 264"/>
                        <a:gd name="T6" fmla="*/ 53 w 201"/>
                        <a:gd name="T7" fmla="*/ 217 h 264"/>
                        <a:gd name="T8" fmla="*/ 69 w 201"/>
                        <a:gd name="T9" fmla="*/ 204 h 264"/>
                        <a:gd name="T10" fmla="*/ 71 w 201"/>
                        <a:gd name="T11" fmla="*/ 169 h 264"/>
                        <a:gd name="T12" fmla="*/ 78 w 201"/>
                        <a:gd name="T13" fmla="*/ 182 h 264"/>
                        <a:gd name="T14" fmla="*/ 99 w 201"/>
                        <a:gd name="T15" fmla="*/ 215 h 264"/>
                        <a:gd name="T16" fmla="*/ 109 w 201"/>
                        <a:gd name="T17" fmla="*/ 264 h 264"/>
                        <a:gd name="T18" fmla="*/ 117 w 201"/>
                        <a:gd name="T19" fmla="*/ 259 h 264"/>
                        <a:gd name="T20" fmla="*/ 122 w 201"/>
                        <a:gd name="T21" fmla="*/ 226 h 264"/>
                        <a:gd name="T22" fmla="*/ 137 w 201"/>
                        <a:gd name="T23" fmla="*/ 206 h 264"/>
                        <a:gd name="T24" fmla="*/ 150 w 201"/>
                        <a:gd name="T25" fmla="*/ 229 h 264"/>
                        <a:gd name="T26" fmla="*/ 177 w 201"/>
                        <a:gd name="T27" fmla="*/ 259 h 264"/>
                        <a:gd name="T28" fmla="*/ 168 w 201"/>
                        <a:gd name="T29" fmla="*/ 228 h 264"/>
                        <a:gd name="T30" fmla="*/ 171 w 201"/>
                        <a:gd name="T31" fmla="*/ 209 h 264"/>
                        <a:gd name="T32" fmla="*/ 168 w 201"/>
                        <a:gd name="T33" fmla="*/ 191 h 264"/>
                        <a:gd name="T34" fmla="*/ 150 w 201"/>
                        <a:gd name="T35" fmla="*/ 162 h 264"/>
                        <a:gd name="T36" fmla="*/ 135 w 201"/>
                        <a:gd name="T37" fmla="*/ 127 h 264"/>
                        <a:gd name="T38" fmla="*/ 140 w 201"/>
                        <a:gd name="T39" fmla="*/ 98 h 264"/>
                        <a:gd name="T40" fmla="*/ 168 w 201"/>
                        <a:gd name="T41" fmla="*/ 113 h 264"/>
                        <a:gd name="T42" fmla="*/ 188 w 201"/>
                        <a:gd name="T43" fmla="*/ 133 h 264"/>
                        <a:gd name="T44" fmla="*/ 201 w 201"/>
                        <a:gd name="T45" fmla="*/ 109 h 264"/>
                        <a:gd name="T46" fmla="*/ 179 w 201"/>
                        <a:gd name="T47" fmla="*/ 97 h 264"/>
                        <a:gd name="T48" fmla="*/ 177 w 201"/>
                        <a:gd name="T49" fmla="*/ 78 h 264"/>
                        <a:gd name="T50" fmla="*/ 175 w 201"/>
                        <a:gd name="T51" fmla="*/ 60 h 264"/>
                        <a:gd name="T52" fmla="*/ 157 w 201"/>
                        <a:gd name="T53" fmla="*/ 44 h 264"/>
                        <a:gd name="T54" fmla="*/ 164 w 201"/>
                        <a:gd name="T55" fmla="*/ 24 h 264"/>
                        <a:gd name="T56" fmla="*/ 139 w 201"/>
                        <a:gd name="T57" fmla="*/ 24 h 264"/>
                        <a:gd name="T58" fmla="*/ 128 w 201"/>
                        <a:gd name="T59" fmla="*/ 24 h 264"/>
                        <a:gd name="T60" fmla="*/ 99 w 201"/>
                        <a:gd name="T61" fmla="*/ 5 h 264"/>
                        <a:gd name="T62" fmla="*/ 55 w 201"/>
                        <a:gd name="T63" fmla="*/ 7 h 264"/>
                        <a:gd name="T64" fmla="*/ 9 w 201"/>
                        <a:gd name="T65" fmla="*/ 0 h 264"/>
                        <a:gd name="T66" fmla="*/ 0 w 201"/>
                        <a:gd name="T67" fmla="*/ 27 h 264"/>
                        <a:gd name="T68" fmla="*/ 6 w 201"/>
                        <a:gd name="T69" fmla="*/ 76 h 264"/>
                        <a:gd name="T70" fmla="*/ 27 w 201"/>
                        <a:gd name="T71" fmla="*/ 10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1" h="264">
                          <a:moveTo>
                            <a:pt x="27" y="104"/>
                          </a:moveTo>
                          <a:lnTo>
                            <a:pt x="27" y="153"/>
                          </a:lnTo>
                          <a:lnTo>
                            <a:pt x="38" y="188"/>
                          </a:lnTo>
                          <a:lnTo>
                            <a:pt x="53" y="217"/>
                          </a:lnTo>
                          <a:lnTo>
                            <a:pt x="69" y="204"/>
                          </a:lnTo>
                          <a:lnTo>
                            <a:pt x="71" y="169"/>
                          </a:lnTo>
                          <a:lnTo>
                            <a:pt x="78" y="182"/>
                          </a:lnTo>
                          <a:lnTo>
                            <a:pt x="99" y="215"/>
                          </a:lnTo>
                          <a:lnTo>
                            <a:pt x="109" y="264"/>
                          </a:lnTo>
                          <a:lnTo>
                            <a:pt x="117" y="259"/>
                          </a:lnTo>
                          <a:lnTo>
                            <a:pt x="122" y="226"/>
                          </a:lnTo>
                          <a:lnTo>
                            <a:pt x="137" y="206"/>
                          </a:lnTo>
                          <a:lnTo>
                            <a:pt x="150" y="229"/>
                          </a:lnTo>
                          <a:lnTo>
                            <a:pt x="177" y="259"/>
                          </a:lnTo>
                          <a:lnTo>
                            <a:pt x="168" y="228"/>
                          </a:lnTo>
                          <a:lnTo>
                            <a:pt x="171" y="209"/>
                          </a:lnTo>
                          <a:lnTo>
                            <a:pt x="168" y="191"/>
                          </a:lnTo>
                          <a:lnTo>
                            <a:pt x="150" y="162"/>
                          </a:lnTo>
                          <a:lnTo>
                            <a:pt x="135" y="127"/>
                          </a:lnTo>
                          <a:lnTo>
                            <a:pt x="140" y="98"/>
                          </a:lnTo>
                          <a:lnTo>
                            <a:pt x="168" y="113"/>
                          </a:lnTo>
                          <a:lnTo>
                            <a:pt x="188" y="133"/>
                          </a:lnTo>
                          <a:lnTo>
                            <a:pt x="201" y="109"/>
                          </a:lnTo>
                          <a:lnTo>
                            <a:pt x="179" y="97"/>
                          </a:lnTo>
                          <a:lnTo>
                            <a:pt x="177" y="78"/>
                          </a:lnTo>
                          <a:lnTo>
                            <a:pt x="175" y="60"/>
                          </a:lnTo>
                          <a:lnTo>
                            <a:pt x="157" y="44"/>
                          </a:lnTo>
                          <a:lnTo>
                            <a:pt x="164" y="24"/>
                          </a:lnTo>
                          <a:lnTo>
                            <a:pt x="139" y="24"/>
                          </a:lnTo>
                          <a:lnTo>
                            <a:pt x="128" y="24"/>
                          </a:lnTo>
                          <a:lnTo>
                            <a:pt x="99" y="5"/>
                          </a:lnTo>
                          <a:lnTo>
                            <a:pt x="55" y="7"/>
                          </a:lnTo>
                          <a:lnTo>
                            <a:pt x="9" y="0"/>
                          </a:lnTo>
                          <a:lnTo>
                            <a:pt x="0" y="27"/>
                          </a:lnTo>
                          <a:lnTo>
                            <a:pt x="6" y="76"/>
                          </a:lnTo>
                          <a:lnTo>
                            <a:pt x="27" y="104"/>
                          </a:lnTo>
                          <a:close/>
                        </a:path>
                      </a:pathLst>
                    </a:custGeom>
                    <a:solidFill>
                      <a:srgbClr val="D5DE9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9" name="Freeform 101"/>
                    <p:cNvSpPr>
                      <a:spLocks/>
                    </p:cNvSpPr>
                    <p:nvPr/>
                  </p:nvSpPr>
                  <p:spPr bwMode="auto">
                    <a:xfrm>
                      <a:off x="6974455" y="4475268"/>
                      <a:ext cx="281051" cy="151233"/>
                    </a:xfrm>
                    <a:custGeom>
                      <a:avLst/>
                      <a:gdLst>
                        <a:gd name="T0" fmla="*/ 57 w 210"/>
                        <a:gd name="T1" fmla="*/ 66 h 113"/>
                        <a:gd name="T2" fmla="*/ 99 w 210"/>
                        <a:gd name="T3" fmla="*/ 86 h 113"/>
                        <a:gd name="T4" fmla="*/ 117 w 210"/>
                        <a:gd name="T5" fmla="*/ 100 h 113"/>
                        <a:gd name="T6" fmla="*/ 152 w 210"/>
                        <a:gd name="T7" fmla="*/ 113 h 113"/>
                        <a:gd name="T8" fmla="*/ 179 w 210"/>
                        <a:gd name="T9" fmla="*/ 98 h 113"/>
                        <a:gd name="T10" fmla="*/ 208 w 210"/>
                        <a:gd name="T11" fmla="*/ 86 h 113"/>
                        <a:gd name="T12" fmla="*/ 210 w 210"/>
                        <a:gd name="T13" fmla="*/ 67 h 113"/>
                        <a:gd name="T14" fmla="*/ 204 w 210"/>
                        <a:gd name="T15" fmla="*/ 44 h 113"/>
                        <a:gd name="T16" fmla="*/ 184 w 210"/>
                        <a:gd name="T17" fmla="*/ 53 h 113"/>
                        <a:gd name="T18" fmla="*/ 144 w 210"/>
                        <a:gd name="T19" fmla="*/ 49 h 113"/>
                        <a:gd name="T20" fmla="*/ 135 w 210"/>
                        <a:gd name="T21" fmla="*/ 33 h 113"/>
                        <a:gd name="T22" fmla="*/ 99 w 210"/>
                        <a:gd name="T23" fmla="*/ 42 h 113"/>
                        <a:gd name="T24" fmla="*/ 73 w 210"/>
                        <a:gd name="T25" fmla="*/ 44 h 113"/>
                        <a:gd name="T26" fmla="*/ 60 w 210"/>
                        <a:gd name="T27" fmla="*/ 33 h 113"/>
                        <a:gd name="T28" fmla="*/ 55 w 210"/>
                        <a:gd name="T29" fmla="*/ 16 h 113"/>
                        <a:gd name="T30" fmla="*/ 37 w 210"/>
                        <a:gd name="T31" fmla="*/ 22 h 113"/>
                        <a:gd name="T32" fmla="*/ 19 w 210"/>
                        <a:gd name="T33" fmla="*/ 0 h 113"/>
                        <a:gd name="T34" fmla="*/ 13 w 210"/>
                        <a:gd name="T35" fmla="*/ 20 h 113"/>
                        <a:gd name="T36" fmla="*/ 4 w 210"/>
                        <a:gd name="T37" fmla="*/ 27 h 113"/>
                        <a:gd name="T38" fmla="*/ 0 w 210"/>
                        <a:gd name="T39" fmla="*/ 55 h 113"/>
                        <a:gd name="T40" fmla="*/ 26 w 210"/>
                        <a:gd name="T41" fmla="*/ 64 h 113"/>
                        <a:gd name="T42" fmla="*/ 57 w 210"/>
                        <a:gd name="T43" fmla="*/ 6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0" h="113">
                          <a:moveTo>
                            <a:pt x="57" y="66"/>
                          </a:moveTo>
                          <a:lnTo>
                            <a:pt x="99" y="86"/>
                          </a:lnTo>
                          <a:lnTo>
                            <a:pt x="117" y="100"/>
                          </a:lnTo>
                          <a:lnTo>
                            <a:pt x="152" y="113"/>
                          </a:lnTo>
                          <a:lnTo>
                            <a:pt x="179" y="98"/>
                          </a:lnTo>
                          <a:lnTo>
                            <a:pt x="208" y="86"/>
                          </a:lnTo>
                          <a:lnTo>
                            <a:pt x="210" y="67"/>
                          </a:lnTo>
                          <a:lnTo>
                            <a:pt x="204" y="44"/>
                          </a:lnTo>
                          <a:lnTo>
                            <a:pt x="184" y="53"/>
                          </a:lnTo>
                          <a:lnTo>
                            <a:pt x="144" y="49"/>
                          </a:lnTo>
                          <a:lnTo>
                            <a:pt x="135" y="33"/>
                          </a:lnTo>
                          <a:lnTo>
                            <a:pt x="99" y="42"/>
                          </a:lnTo>
                          <a:lnTo>
                            <a:pt x="73" y="44"/>
                          </a:lnTo>
                          <a:lnTo>
                            <a:pt x="60" y="33"/>
                          </a:lnTo>
                          <a:lnTo>
                            <a:pt x="55" y="16"/>
                          </a:lnTo>
                          <a:lnTo>
                            <a:pt x="37" y="22"/>
                          </a:lnTo>
                          <a:lnTo>
                            <a:pt x="19" y="0"/>
                          </a:lnTo>
                          <a:lnTo>
                            <a:pt x="13" y="20"/>
                          </a:lnTo>
                          <a:lnTo>
                            <a:pt x="4" y="27"/>
                          </a:lnTo>
                          <a:lnTo>
                            <a:pt x="0" y="55"/>
                          </a:lnTo>
                          <a:lnTo>
                            <a:pt x="26" y="64"/>
                          </a:lnTo>
                          <a:lnTo>
                            <a:pt x="57" y="66"/>
                          </a:lnTo>
                          <a:close/>
                        </a:path>
                      </a:pathLst>
                    </a:custGeom>
                    <a:solidFill>
                      <a:srgbClr val="D5DE9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0" name="Freeform 102"/>
                    <p:cNvSpPr>
                      <a:spLocks/>
                    </p:cNvSpPr>
                    <p:nvPr/>
                  </p:nvSpPr>
                  <p:spPr bwMode="auto">
                    <a:xfrm>
                      <a:off x="8065201" y="4475268"/>
                      <a:ext cx="264991" cy="216811"/>
                    </a:xfrm>
                    <a:custGeom>
                      <a:avLst/>
                      <a:gdLst>
                        <a:gd name="T0" fmla="*/ 30 w 109"/>
                        <a:gd name="T1" fmla="*/ 89 h 89"/>
                        <a:gd name="T2" fmla="*/ 37 w 109"/>
                        <a:gd name="T3" fmla="*/ 75 h 89"/>
                        <a:gd name="T4" fmla="*/ 58 w 109"/>
                        <a:gd name="T5" fmla="*/ 77 h 89"/>
                        <a:gd name="T6" fmla="*/ 69 w 109"/>
                        <a:gd name="T7" fmla="*/ 55 h 89"/>
                        <a:gd name="T8" fmla="*/ 85 w 109"/>
                        <a:gd name="T9" fmla="*/ 54 h 89"/>
                        <a:gd name="T10" fmla="*/ 81 w 109"/>
                        <a:gd name="T11" fmla="*/ 43 h 89"/>
                        <a:gd name="T12" fmla="*/ 83 w 109"/>
                        <a:gd name="T13" fmla="*/ 25 h 89"/>
                        <a:gd name="T14" fmla="*/ 109 w 109"/>
                        <a:gd name="T15" fmla="*/ 0 h 89"/>
                        <a:gd name="T16" fmla="*/ 97 w 109"/>
                        <a:gd name="T17" fmla="*/ 6 h 89"/>
                        <a:gd name="T18" fmla="*/ 90 w 109"/>
                        <a:gd name="T19" fmla="*/ 10 h 89"/>
                        <a:gd name="T20" fmla="*/ 75 w 109"/>
                        <a:gd name="T21" fmla="*/ 23 h 89"/>
                        <a:gd name="T22" fmla="*/ 48 w 109"/>
                        <a:gd name="T23" fmla="*/ 29 h 89"/>
                        <a:gd name="T24" fmla="*/ 32 w 109"/>
                        <a:gd name="T25" fmla="*/ 25 h 89"/>
                        <a:gd name="T26" fmla="*/ 31 w 109"/>
                        <a:gd name="T27" fmla="*/ 39 h 89"/>
                        <a:gd name="T28" fmla="*/ 23 w 109"/>
                        <a:gd name="T29" fmla="*/ 46 h 89"/>
                        <a:gd name="T30" fmla="*/ 10 w 109"/>
                        <a:gd name="T31" fmla="*/ 44 h 89"/>
                        <a:gd name="T32" fmla="*/ 0 w 109"/>
                        <a:gd name="T33" fmla="*/ 50 h 89"/>
                        <a:gd name="T34" fmla="*/ 0 w 109"/>
                        <a:gd name="T35" fmla="*/ 64 h 89"/>
                        <a:gd name="T36" fmla="*/ 11 w 109"/>
                        <a:gd name="T37" fmla="*/ 83 h 89"/>
                        <a:gd name="T38" fmla="*/ 30 w 109"/>
                        <a:gd name="T3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89">
                          <a:moveTo>
                            <a:pt x="30" y="89"/>
                          </a:moveTo>
                          <a:cubicBezTo>
                            <a:pt x="37" y="75"/>
                            <a:pt x="37" y="75"/>
                            <a:pt x="37" y="75"/>
                          </a:cubicBezTo>
                          <a:cubicBezTo>
                            <a:pt x="58" y="77"/>
                            <a:pt x="58" y="77"/>
                            <a:pt x="58" y="77"/>
                          </a:cubicBezTo>
                          <a:cubicBezTo>
                            <a:pt x="69" y="55"/>
                            <a:pt x="69" y="55"/>
                            <a:pt x="69" y="55"/>
                          </a:cubicBezTo>
                          <a:cubicBezTo>
                            <a:pt x="85" y="54"/>
                            <a:pt x="85" y="54"/>
                            <a:pt x="85" y="54"/>
                          </a:cubicBezTo>
                          <a:cubicBezTo>
                            <a:pt x="81" y="43"/>
                            <a:pt x="81" y="43"/>
                            <a:pt x="81" y="43"/>
                          </a:cubicBezTo>
                          <a:cubicBezTo>
                            <a:pt x="81" y="43"/>
                            <a:pt x="80" y="30"/>
                            <a:pt x="83" y="25"/>
                          </a:cubicBezTo>
                          <a:cubicBezTo>
                            <a:pt x="87" y="20"/>
                            <a:pt x="109" y="0"/>
                            <a:pt x="109" y="0"/>
                          </a:cubicBezTo>
                          <a:cubicBezTo>
                            <a:pt x="97" y="6"/>
                            <a:pt x="97" y="6"/>
                            <a:pt x="97" y="6"/>
                          </a:cubicBezTo>
                          <a:cubicBezTo>
                            <a:pt x="90" y="10"/>
                            <a:pt x="90" y="10"/>
                            <a:pt x="90" y="10"/>
                          </a:cubicBezTo>
                          <a:cubicBezTo>
                            <a:pt x="75" y="23"/>
                            <a:pt x="75" y="23"/>
                            <a:pt x="75" y="23"/>
                          </a:cubicBezTo>
                          <a:cubicBezTo>
                            <a:pt x="48" y="29"/>
                            <a:pt x="48" y="29"/>
                            <a:pt x="48" y="29"/>
                          </a:cubicBezTo>
                          <a:cubicBezTo>
                            <a:pt x="32" y="25"/>
                            <a:pt x="32" y="25"/>
                            <a:pt x="32" y="25"/>
                          </a:cubicBezTo>
                          <a:cubicBezTo>
                            <a:pt x="31" y="39"/>
                            <a:pt x="31" y="39"/>
                            <a:pt x="31" y="39"/>
                          </a:cubicBezTo>
                          <a:cubicBezTo>
                            <a:pt x="23" y="46"/>
                            <a:pt x="23" y="46"/>
                            <a:pt x="23" y="46"/>
                          </a:cubicBezTo>
                          <a:cubicBezTo>
                            <a:pt x="10" y="44"/>
                            <a:pt x="10" y="44"/>
                            <a:pt x="10" y="44"/>
                          </a:cubicBezTo>
                          <a:cubicBezTo>
                            <a:pt x="0" y="50"/>
                            <a:pt x="0" y="50"/>
                            <a:pt x="0" y="50"/>
                          </a:cubicBezTo>
                          <a:cubicBezTo>
                            <a:pt x="0" y="64"/>
                            <a:pt x="0" y="64"/>
                            <a:pt x="0" y="64"/>
                          </a:cubicBezTo>
                          <a:cubicBezTo>
                            <a:pt x="11" y="83"/>
                            <a:pt x="11" y="83"/>
                            <a:pt x="11" y="83"/>
                          </a:cubicBezTo>
                          <a:lnTo>
                            <a:pt x="30" y="89"/>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1" name="Freeform 103"/>
                    <p:cNvSpPr>
                      <a:spLocks/>
                    </p:cNvSpPr>
                    <p:nvPr/>
                  </p:nvSpPr>
                  <p:spPr bwMode="auto">
                    <a:xfrm>
                      <a:off x="6576968" y="3955993"/>
                      <a:ext cx="37473" cy="64240"/>
                    </a:xfrm>
                    <a:custGeom>
                      <a:avLst/>
                      <a:gdLst>
                        <a:gd name="T0" fmla="*/ 13 w 28"/>
                        <a:gd name="T1" fmla="*/ 0 h 48"/>
                        <a:gd name="T2" fmla="*/ 0 w 28"/>
                        <a:gd name="T3" fmla="*/ 11 h 48"/>
                        <a:gd name="T4" fmla="*/ 0 w 28"/>
                        <a:gd name="T5" fmla="*/ 40 h 48"/>
                        <a:gd name="T6" fmla="*/ 13 w 28"/>
                        <a:gd name="T7" fmla="*/ 48 h 48"/>
                        <a:gd name="T8" fmla="*/ 28 w 28"/>
                        <a:gd name="T9" fmla="*/ 46 h 48"/>
                        <a:gd name="T10" fmla="*/ 13 w 28"/>
                        <a:gd name="T11" fmla="*/ 0 h 48"/>
                      </a:gdLst>
                      <a:ahLst/>
                      <a:cxnLst>
                        <a:cxn ang="0">
                          <a:pos x="T0" y="T1"/>
                        </a:cxn>
                        <a:cxn ang="0">
                          <a:pos x="T2" y="T3"/>
                        </a:cxn>
                        <a:cxn ang="0">
                          <a:pos x="T4" y="T5"/>
                        </a:cxn>
                        <a:cxn ang="0">
                          <a:pos x="T6" y="T7"/>
                        </a:cxn>
                        <a:cxn ang="0">
                          <a:pos x="T8" y="T9"/>
                        </a:cxn>
                        <a:cxn ang="0">
                          <a:pos x="T10" y="T11"/>
                        </a:cxn>
                      </a:cxnLst>
                      <a:rect l="0" t="0" r="r" b="b"/>
                      <a:pathLst>
                        <a:path w="28" h="48">
                          <a:moveTo>
                            <a:pt x="13" y="0"/>
                          </a:moveTo>
                          <a:lnTo>
                            <a:pt x="0" y="11"/>
                          </a:lnTo>
                          <a:lnTo>
                            <a:pt x="0" y="40"/>
                          </a:lnTo>
                          <a:lnTo>
                            <a:pt x="13" y="48"/>
                          </a:lnTo>
                          <a:lnTo>
                            <a:pt x="28" y="46"/>
                          </a:lnTo>
                          <a:lnTo>
                            <a:pt x="13" y="0"/>
                          </a:lnTo>
                          <a:close/>
                        </a:path>
                      </a:pathLst>
                    </a:custGeom>
                    <a:solidFill>
                      <a:srgbClr val="CFD5B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2" name="Freeform 104"/>
                    <p:cNvSpPr>
                      <a:spLocks/>
                    </p:cNvSpPr>
                    <p:nvPr/>
                  </p:nvSpPr>
                  <p:spPr bwMode="auto">
                    <a:xfrm>
                      <a:off x="7436182" y="4324036"/>
                      <a:ext cx="56210" cy="91007"/>
                    </a:xfrm>
                    <a:custGeom>
                      <a:avLst/>
                      <a:gdLst>
                        <a:gd name="T0" fmla="*/ 34 w 42"/>
                        <a:gd name="T1" fmla="*/ 0 h 68"/>
                        <a:gd name="T2" fmla="*/ 9 w 42"/>
                        <a:gd name="T3" fmla="*/ 15 h 68"/>
                        <a:gd name="T4" fmla="*/ 5 w 42"/>
                        <a:gd name="T5" fmla="*/ 37 h 68"/>
                        <a:gd name="T6" fmla="*/ 0 w 42"/>
                        <a:gd name="T7" fmla="*/ 68 h 68"/>
                        <a:gd name="T8" fmla="*/ 16 w 42"/>
                        <a:gd name="T9" fmla="*/ 60 h 68"/>
                        <a:gd name="T10" fmla="*/ 29 w 42"/>
                        <a:gd name="T11" fmla="*/ 49 h 68"/>
                        <a:gd name="T12" fmla="*/ 42 w 42"/>
                        <a:gd name="T13" fmla="*/ 13 h 68"/>
                        <a:gd name="T14" fmla="*/ 34 w 42"/>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8">
                          <a:moveTo>
                            <a:pt x="34" y="0"/>
                          </a:moveTo>
                          <a:lnTo>
                            <a:pt x="9" y="15"/>
                          </a:lnTo>
                          <a:lnTo>
                            <a:pt x="5" y="37"/>
                          </a:lnTo>
                          <a:lnTo>
                            <a:pt x="0" y="68"/>
                          </a:lnTo>
                          <a:lnTo>
                            <a:pt x="16" y="60"/>
                          </a:lnTo>
                          <a:lnTo>
                            <a:pt x="29" y="49"/>
                          </a:lnTo>
                          <a:lnTo>
                            <a:pt x="42" y="13"/>
                          </a:lnTo>
                          <a:lnTo>
                            <a:pt x="34" y="0"/>
                          </a:lnTo>
                          <a:close/>
                        </a:path>
                      </a:pathLst>
                    </a:custGeom>
                    <a:solidFill>
                      <a:srgbClr val="D5DE9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3" name="Freeform 105"/>
                    <p:cNvSpPr>
                      <a:spLocks/>
                    </p:cNvSpPr>
                    <p:nvPr/>
                  </p:nvSpPr>
                  <p:spPr bwMode="auto">
                    <a:xfrm>
                      <a:off x="7086876" y="3478206"/>
                      <a:ext cx="29443" cy="38812"/>
                    </a:xfrm>
                    <a:custGeom>
                      <a:avLst/>
                      <a:gdLst>
                        <a:gd name="T0" fmla="*/ 6 w 22"/>
                        <a:gd name="T1" fmla="*/ 0 h 29"/>
                        <a:gd name="T2" fmla="*/ 0 w 22"/>
                        <a:gd name="T3" fmla="*/ 11 h 29"/>
                        <a:gd name="T4" fmla="*/ 6 w 22"/>
                        <a:gd name="T5" fmla="*/ 24 h 29"/>
                        <a:gd name="T6" fmla="*/ 13 w 22"/>
                        <a:gd name="T7" fmla="*/ 29 h 29"/>
                        <a:gd name="T8" fmla="*/ 20 w 22"/>
                        <a:gd name="T9" fmla="*/ 24 h 29"/>
                        <a:gd name="T10" fmla="*/ 22 w 22"/>
                        <a:gd name="T11" fmla="*/ 15 h 29"/>
                        <a:gd name="T12" fmla="*/ 20 w 22"/>
                        <a:gd name="T13" fmla="*/ 8 h 29"/>
                        <a:gd name="T14" fmla="*/ 6 w 22"/>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9">
                          <a:moveTo>
                            <a:pt x="6" y="0"/>
                          </a:moveTo>
                          <a:lnTo>
                            <a:pt x="0" y="11"/>
                          </a:lnTo>
                          <a:lnTo>
                            <a:pt x="6" y="24"/>
                          </a:lnTo>
                          <a:lnTo>
                            <a:pt x="13" y="29"/>
                          </a:lnTo>
                          <a:lnTo>
                            <a:pt x="20" y="24"/>
                          </a:lnTo>
                          <a:lnTo>
                            <a:pt x="22" y="15"/>
                          </a:lnTo>
                          <a:lnTo>
                            <a:pt x="20" y="8"/>
                          </a:lnTo>
                          <a:lnTo>
                            <a:pt x="6" y="0"/>
                          </a:lnTo>
                          <a:close/>
                        </a:path>
                      </a:pathLst>
                    </a:custGeom>
                    <a:solidFill>
                      <a:srgbClr val="D5DE9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4" name="Freeform 106"/>
                    <p:cNvSpPr>
                      <a:spLocks/>
                    </p:cNvSpPr>
                    <p:nvPr/>
                  </p:nvSpPr>
                  <p:spPr bwMode="auto">
                    <a:xfrm>
                      <a:off x="7252830" y="3869001"/>
                      <a:ext cx="38811" cy="72270"/>
                    </a:xfrm>
                    <a:custGeom>
                      <a:avLst/>
                      <a:gdLst>
                        <a:gd name="T0" fmla="*/ 26 w 29"/>
                        <a:gd name="T1" fmla="*/ 0 h 54"/>
                        <a:gd name="T2" fmla="*/ 11 w 29"/>
                        <a:gd name="T3" fmla="*/ 0 h 54"/>
                        <a:gd name="T4" fmla="*/ 0 w 29"/>
                        <a:gd name="T5" fmla="*/ 9 h 54"/>
                        <a:gd name="T6" fmla="*/ 15 w 29"/>
                        <a:gd name="T7" fmla="*/ 22 h 54"/>
                        <a:gd name="T8" fmla="*/ 9 w 29"/>
                        <a:gd name="T9" fmla="*/ 36 h 54"/>
                        <a:gd name="T10" fmla="*/ 11 w 29"/>
                        <a:gd name="T11" fmla="*/ 45 h 54"/>
                        <a:gd name="T12" fmla="*/ 18 w 29"/>
                        <a:gd name="T13" fmla="*/ 54 h 54"/>
                        <a:gd name="T14" fmla="*/ 29 w 29"/>
                        <a:gd name="T15" fmla="*/ 43 h 54"/>
                        <a:gd name="T16" fmla="*/ 26 w 29"/>
                        <a:gd name="T17" fmla="*/ 29 h 54"/>
                        <a:gd name="T18" fmla="*/ 26 w 29"/>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54">
                          <a:moveTo>
                            <a:pt x="26" y="0"/>
                          </a:moveTo>
                          <a:lnTo>
                            <a:pt x="11" y="0"/>
                          </a:lnTo>
                          <a:lnTo>
                            <a:pt x="0" y="9"/>
                          </a:lnTo>
                          <a:lnTo>
                            <a:pt x="15" y="22"/>
                          </a:lnTo>
                          <a:lnTo>
                            <a:pt x="9" y="36"/>
                          </a:lnTo>
                          <a:lnTo>
                            <a:pt x="11" y="45"/>
                          </a:lnTo>
                          <a:lnTo>
                            <a:pt x="18" y="54"/>
                          </a:lnTo>
                          <a:lnTo>
                            <a:pt x="29" y="43"/>
                          </a:lnTo>
                          <a:lnTo>
                            <a:pt x="26" y="29"/>
                          </a:lnTo>
                          <a:lnTo>
                            <a:pt x="26" y="0"/>
                          </a:lnTo>
                          <a:close/>
                        </a:path>
                      </a:pathLst>
                    </a:custGeom>
                    <a:solidFill>
                      <a:srgbClr val="D5DE9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5" name="Freeform 107"/>
                    <p:cNvSpPr>
                      <a:spLocks/>
                    </p:cNvSpPr>
                    <p:nvPr/>
                  </p:nvSpPr>
                  <p:spPr bwMode="auto">
                    <a:xfrm>
                      <a:off x="7252830" y="3735167"/>
                      <a:ext cx="74947" cy="62902"/>
                    </a:xfrm>
                    <a:custGeom>
                      <a:avLst/>
                      <a:gdLst>
                        <a:gd name="T0" fmla="*/ 16 w 56"/>
                        <a:gd name="T1" fmla="*/ 9 h 47"/>
                        <a:gd name="T2" fmla="*/ 0 w 56"/>
                        <a:gd name="T3" fmla="*/ 16 h 47"/>
                        <a:gd name="T4" fmla="*/ 11 w 56"/>
                        <a:gd name="T5" fmla="*/ 27 h 47"/>
                        <a:gd name="T6" fmla="*/ 13 w 56"/>
                        <a:gd name="T7" fmla="*/ 38 h 47"/>
                        <a:gd name="T8" fmla="*/ 22 w 56"/>
                        <a:gd name="T9" fmla="*/ 32 h 47"/>
                        <a:gd name="T10" fmla="*/ 33 w 56"/>
                        <a:gd name="T11" fmla="*/ 25 h 47"/>
                        <a:gd name="T12" fmla="*/ 27 w 56"/>
                        <a:gd name="T13" fmla="*/ 36 h 47"/>
                        <a:gd name="T14" fmla="*/ 33 w 56"/>
                        <a:gd name="T15" fmla="*/ 47 h 47"/>
                        <a:gd name="T16" fmla="*/ 46 w 56"/>
                        <a:gd name="T17" fmla="*/ 47 h 47"/>
                        <a:gd name="T18" fmla="*/ 56 w 56"/>
                        <a:gd name="T19" fmla="*/ 45 h 47"/>
                        <a:gd name="T20" fmla="*/ 53 w 56"/>
                        <a:gd name="T21" fmla="*/ 32 h 47"/>
                        <a:gd name="T22" fmla="*/ 49 w 56"/>
                        <a:gd name="T23" fmla="*/ 23 h 47"/>
                        <a:gd name="T24" fmla="*/ 38 w 56"/>
                        <a:gd name="T25" fmla="*/ 7 h 47"/>
                        <a:gd name="T26" fmla="*/ 27 w 56"/>
                        <a:gd name="T27" fmla="*/ 0 h 47"/>
                        <a:gd name="T28" fmla="*/ 16 w 56"/>
                        <a:gd name="T29"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47">
                          <a:moveTo>
                            <a:pt x="16" y="9"/>
                          </a:moveTo>
                          <a:lnTo>
                            <a:pt x="0" y="16"/>
                          </a:lnTo>
                          <a:lnTo>
                            <a:pt x="11" y="27"/>
                          </a:lnTo>
                          <a:lnTo>
                            <a:pt x="13" y="38"/>
                          </a:lnTo>
                          <a:lnTo>
                            <a:pt x="22" y="32"/>
                          </a:lnTo>
                          <a:lnTo>
                            <a:pt x="33" y="25"/>
                          </a:lnTo>
                          <a:lnTo>
                            <a:pt x="27" y="36"/>
                          </a:lnTo>
                          <a:lnTo>
                            <a:pt x="33" y="47"/>
                          </a:lnTo>
                          <a:lnTo>
                            <a:pt x="46" y="47"/>
                          </a:lnTo>
                          <a:lnTo>
                            <a:pt x="56" y="45"/>
                          </a:lnTo>
                          <a:lnTo>
                            <a:pt x="53" y="32"/>
                          </a:lnTo>
                          <a:lnTo>
                            <a:pt x="49" y="23"/>
                          </a:lnTo>
                          <a:lnTo>
                            <a:pt x="38" y="7"/>
                          </a:lnTo>
                          <a:lnTo>
                            <a:pt x="27" y="0"/>
                          </a:lnTo>
                          <a:lnTo>
                            <a:pt x="16" y="9"/>
                          </a:lnTo>
                          <a:close/>
                        </a:path>
                      </a:pathLst>
                    </a:custGeom>
                    <a:solidFill>
                      <a:srgbClr val="CFD5B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Freeform 108"/>
                    <p:cNvSpPr>
                      <a:spLocks/>
                    </p:cNvSpPr>
                    <p:nvPr/>
                  </p:nvSpPr>
                  <p:spPr bwMode="auto">
                    <a:xfrm>
                      <a:off x="7155131" y="3617393"/>
                      <a:ext cx="32120" cy="32120"/>
                    </a:xfrm>
                    <a:custGeom>
                      <a:avLst/>
                      <a:gdLst>
                        <a:gd name="T0" fmla="*/ 0 w 24"/>
                        <a:gd name="T1" fmla="*/ 0 h 24"/>
                        <a:gd name="T2" fmla="*/ 15 w 24"/>
                        <a:gd name="T3" fmla="*/ 2 h 24"/>
                        <a:gd name="T4" fmla="*/ 24 w 24"/>
                        <a:gd name="T5" fmla="*/ 7 h 24"/>
                        <a:gd name="T6" fmla="*/ 22 w 24"/>
                        <a:gd name="T7" fmla="*/ 20 h 24"/>
                        <a:gd name="T8" fmla="*/ 17 w 24"/>
                        <a:gd name="T9" fmla="*/ 24 h 24"/>
                        <a:gd name="T10" fmla="*/ 4 w 24"/>
                        <a:gd name="T11" fmla="*/ 22 h 24"/>
                        <a:gd name="T12" fmla="*/ 0 w 2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0" y="0"/>
                          </a:moveTo>
                          <a:lnTo>
                            <a:pt x="15" y="2"/>
                          </a:lnTo>
                          <a:lnTo>
                            <a:pt x="24" y="7"/>
                          </a:lnTo>
                          <a:lnTo>
                            <a:pt x="22" y="20"/>
                          </a:lnTo>
                          <a:lnTo>
                            <a:pt x="17" y="24"/>
                          </a:lnTo>
                          <a:lnTo>
                            <a:pt x="4" y="22"/>
                          </a:lnTo>
                          <a:lnTo>
                            <a:pt x="0" y="0"/>
                          </a:lnTo>
                          <a:close/>
                        </a:path>
                      </a:pathLst>
                    </a:custGeom>
                    <a:solidFill>
                      <a:srgbClr val="CFD5B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 name="Freeform 109"/>
                    <p:cNvSpPr>
                      <a:spLocks/>
                    </p:cNvSpPr>
                    <p:nvPr/>
                  </p:nvSpPr>
                  <p:spPr bwMode="auto">
                    <a:xfrm>
                      <a:off x="7231416" y="3583935"/>
                      <a:ext cx="18737" cy="9369"/>
                    </a:xfrm>
                    <a:custGeom>
                      <a:avLst/>
                      <a:gdLst>
                        <a:gd name="T0" fmla="*/ 0 w 14"/>
                        <a:gd name="T1" fmla="*/ 0 h 7"/>
                        <a:gd name="T2" fmla="*/ 9 w 14"/>
                        <a:gd name="T3" fmla="*/ 0 h 7"/>
                        <a:gd name="T4" fmla="*/ 14 w 14"/>
                        <a:gd name="T5" fmla="*/ 7 h 7"/>
                        <a:gd name="T6" fmla="*/ 3 w 14"/>
                        <a:gd name="T7" fmla="*/ 7 h 7"/>
                        <a:gd name="T8" fmla="*/ 0 w 14"/>
                        <a:gd name="T9" fmla="*/ 0 h 7"/>
                      </a:gdLst>
                      <a:ahLst/>
                      <a:cxnLst>
                        <a:cxn ang="0">
                          <a:pos x="T0" y="T1"/>
                        </a:cxn>
                        <a:cxn ang="0">
                          <a:pos x="T2" y="T3"/>
                        </a:cxn>
                        <a:cxn ang="0">
                          <a:pos x="T4" y="T5"/>
                        </a:cxn>
                        <a:cxn ang="0">
                          <a:pos x="T6" y="T7"/>
                        </a:cxn>
                        <a:cxn ang="0">
                          <a:pos x="T8" y="T9"/>
                        </a:cxn>
                      </a:cxnLst>
                      <a:rect l="0" t="0" r="r" b="b"/>
                      <a:pathLst>
                        <a:path w="14" h="7">
                          <a:moveTo>
                            <a:pt x="0" y="0"/>
                          </a:moveTo>
                          <a:lnTo>
                            <a:pt x="9" y="0"/>
                          </a:lnTo>
                          <a:lnTo>
                            <a:pt x="14" y="7"/>
                          </a:lnTo>
                          <a:lnTo>
                            <a:pt x="3" y="7"/>
                          </a:lnTo>
                          <a:lnTo>
                            <a:pt x="0" y="0"/>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8" name="Freeform 137"/>
                    <p:cNvSpPr/>
                    <p:nvPr/>
                  </p:nvSpPr>
                  <p:spPr>
                    <a:xfrm>
                      <a:off x="8527195" y="5033475"/>
                      <a:ext cx="943204" cy="557212"/>
                    </a:xfrm>
                    <a:custGeom>
                      <a:avLst/>
                      <a:gdLst>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7675 w 952500"/>
                        <a:gd name="connsiteY8" fmla="*/ 154781 h 561975"/>
                        <a:gd name="connsiteX9" fmla="*/ 428625 w 952500"/>
                        <a:gd name="connsiteY9" fmla="*/ 50006 h 561975"/>
                        <a:gd name="connsiteX10" fmla="*/ 409575 w 952500"/>
                        <a:gd name="connsiteY10" fmla="*/ 0 h 561975"/>
                        <a:gd name="connsiteX11" fmla="*/ 302419 w 952500"/>
                        <a:gd name="connsiteY11" fmla="*/ 95250 h 561975"/>
                        <a:gd name="connsiteX12" fmla="*/ 207169 w 952500"/>
                        <a:gd name="connsiteY12" fmla="*/ 178594 h 561975"/>
                        <a:gd name="connsiteX13" fmla="*/ 178594 w 952500"/>
                        <a:gd name="connsiteY13" fmla="*/ 188119 h 561975"/>
                        <a:gd name="connsiteX14" fmla="*/ 119063 w 952500"/>
                        <a:gd name="connsiteY14" fmla="*/ 169069 h 561975"/>
                        <a:gd name="connsiteX15" fmla="*/ 23813 w 952500"/>
                        <a:gd name="connsiteY15" fmla="*/ 107156 h 561975"/>
                        <a:gd name="connsiteX16" fmla="*/ 23813 w 952500"/>
                        <a:gd name="connsiteY16" fmla="*/ 142875 h 561975"/>
                        <a:gd name="connsiteX17" fmla="*/ 30956 w 952500"/>
                        <a:gd name="connsiteY17" fmla="*/ 326231 h 561975"/>
                        <a:gd name="connsiteX18" fmla="*/ 16669 w 952500"/>
                        <a:gd name="connsiteY18" fmla="*/ 383381 h 561975"/>
                        <a:gd name="connsiteX19" fmla="*/ 28575 w 952500"/>
                        <a:gd name="connsiteY19" fmla="*/ 461962 h 561975"/>
                        <a:gd name="connsiteX20" fmla="*/ 0 w 952500"/>
                        <a:gd name="connsiteY20"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7675 w 952500"/>
                        <a:gd name="connsiteY8" fmla="*/ 154781 h 561975"/>
                        <a:gd name="connsiteX9" fmla="*/ 428625 w 952500"/>
                        <a:gd name="connsiteY9" fmla="*/ 50006 h 561975"/>
                        <a:gd name="connsiteX10" fmla="*/ 409575 w 952500"/>
                        <a:gd name="connsiteY10" fmla="*/ 0 h 561975"/>
                        <a:gd name="connsiteX11" fmla="*/ 302419 w 952500"/>
                        <a:gd name="connsiteY11" fmla="*/ 95250 h 561975"/>
                        <a:gd name="connsiteX12" fmla="*/ 207169 w 952500"/>
                        <a:gd name="connsiteY12" fmla="*/ 178594 h 561975"/>
                        <a:gd name="connsiteX13" fmla="*/ 178594 w 952500"/>
                        <a:gd name="connsiteY13" fmla="*/ 188119 h 561975"/>
                        <a:gd name="connsiteX14" fmla="*/ 119063 w 952500"/>
                        <a:gd name="connsiteY14" fmla="*/ 169069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7675 w 952500"/>
                        <a:gd name="connsiteY8" fmla="*/ 154781 h 561975"/>
                        <a:gd name="connsiteX9" fmla="*/ 428625 w 952500"/>
                        <a:gd name="connsiteY9" fmla="*/ 50006 h 561975"/>
                        <a:gd name="connsiteX10" fmla="*/ 409575 w 952500"/>
                        <a:gd name="connsiteY10" fmla="*/ 0 h 561975"/>
                        <a:gd name="connsiteX11" fmla="*/ 302419 w 952500"/>
                        <a:gd name="connsiteY11" fmla="*/ 95250 h 561975"/>
                        <a:gd name="connsiteX12" fmla="*/ 207169 w 952500"/>
                        <a:gd name="connsiteY12" fmla="*/ 178594 h 561975"/>
                        <a:gd name="connsiteX13" fmla="*/ 178594 w 952500"/>
                        <a:gd name="connsiteY13" fmla="*/ 188119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7675 w 952500"/>
                        <a:gd name="connsiteY8" fmla="*/ 154781 h 561975"/>
                        <a:gd name="connsiteX9" fmla="*/ 428625 w 952500"/>
                        <a:gd name="connsiteY9" fmla="*/ 50006 h 561975"/>
                        <a:gd name="connsiteX10" fmla="*/ 409575 w 952500"/>
                        <a:gd name="connsiteY10" fmla="*/ 0 h 561975"/>
                        <a:gd name="connsiteX11" fmla="*/ 302419 w 952500"/>
                        <a:gd name="connsiteY11" fmla="*/ 95250 h 561975"/>
                        <a:gd name="connsiteX12" fmla="*/ 207169 w 952500"/>
                        <a:gd name="connsiteY12" fmla="*/ 178594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7675 w 952500"/>
                        <a:gd name="connsiteY8" fmla="*/ 154781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7675 w 952500"/>
                        <a:gd name="connsiteY8" fmla="*/ 157163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297656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297656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297656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304800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304800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8100 w 952500"/>
                        <a:gd name="connsiteY18" fmla="*/ 323850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304800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8100 w 952500"/>
                        <a:gd name="connsiteY18" fmla="*/ 323850 h 561975"/>
                        <a:gd name="connsiteX19" fmla="*/ 23812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304800 h 561975"/>
                        <a:gd name="connsiteX6" fmla="*/ 645319 w 952500"/>
                        <a:gd name="connsiteY6" fmla="*/ 245269 h 561975"/>
                        <a:gd name="connsiteX7" fmla="*/ 540544 w 952500"/>
                        <a:gd name="connsiteY7" fmla="*/ 185737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8100 w 952500"/>
                        <a:gd name="connsiteY18" fmla="*/ 323850 h 561975"/>
                        <a:gd name="connsiteX19" fmla="*/ 23812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0119 w 952500"/>
                        <a:gd name="connsiteY2" fmla="*/ 471487 h 561975"/>
                        <a:gd name="connsiteX3" fmla="*/ 890588 w 952500"/>
                        <a:gd name="connsiteY3" fmla="*/ 435769 h 561975"/>
                        <a:gd name="connsiteX4" fmla="*/ 833438 w 952500"/>
                        <a:gd name="connsiteY4" fmla="*/ 373856 h 561975"/>
                        <a:gd name="connsiteX5" fmla="*/ 742950 w 952500"/>
                        <a:gd name="connsiteY5" fmla="*/ 304800 h 561975"/>
                        <a:gd name="connsiteX6" fmla="*/ 645319 w 952500"/>
                        <a:gd name="connsiteY6" fmla="*/ 245269 h 561975"/>
                        <a:gd name="connsiteX7" fmla="*/ 540544 w 952500"/>
                        <a:gd name="connsiteY7" fmla="*/ 185737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8100 w 952500"/>
                        <a:gd name="connsiteY18" fmla="*/ 323850 h 561975"/>
                        <a:gd name="connsiteX19" fmla="*/ 23812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0119 w 952500"/>
                        <a:gd name="connsiteY2" fmla="*/ 471487 h 561975"/>
                        <a:gd name="connsiteX3" fmla="*/ 890588 w 952500"/>
                        <a:gd name="connsiteY3" fmla="*/ 435769 h 561975"/>
                        <a:gd name="connsiteX4" fmla="*/ 833438 w 952500"/>
                        <a:gd name="connsiteY4" fmla="*/ 373856 h 561975"/>
                        <a:gd name="connsiteX5" fmla="*/ 742950 w 952500"/>
                        <a:gd name="connsiteY5" fmla="*/ 304800 h 561975"/>
                        <a:gd name="connsiteX6" fmla="*/ 645319 w 952500"/>
                        <a:gd name="connsiteY6" fmla="*/ 245269 h 561975"/>
                        <a:gd name="connsiteX7" fmla="*/ 540544 w 952500"/>
                        <a:gd name="connsiteY7" fmla="*/ 185737 h 561975"/>
                        <a:gd name="connsiteX8" fmla="*/ 445294 w 952500"/>
                        <a:gd name="connsiteY8" fmla="*/ 164306 h 561975"/>
                        <a:gd name="connsiteX9" fmla="*/ 423863 w 952500"/>
                        <a:gd name="connsiteY9" fmla="*/ 57149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8100 w 952500"/>
                        <a:gd name="connsiteY18" fmla="*/ 323850 h 561975"/>
                        <a:gd name="connsiteX19" fmla="*/ 23812 w 952500"/>
                        <a:gd name="connsiteY19" fmla="*/ 383381 h 561975"/>
                        <a:gd name="connsiteX20" fmla="*/ 28575 w 952500"/>
                        <a:gd name="connsiteY20" fmla="*/ 461962 h 561975"/>
                        <a:gd name="connsiteX21" fmla="*/ 0 w 952500"/>
                        <a:gd name="connsiteY21" fmla="*/ 561975 h 561975"/>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38100 w 952500"/>
                        <a:gd name="connsiteY15" fmla="*/ 119063 h 550069"/>
                        <a:gd name="connsiteX16" fmla="*/ 23813 w 952500"/>
                        <a:gd name="connsiteY16" fmla="*/ 95250 h 550069"/>
                        <a:gd name="connsiteX17" fmla="*/ 23813 w 952500"/>
                        <a:gd name="connsiteY17" fmla="*/ 130969 h 550069"/>
                        <a:gd name="connsiteX18" fmla="*/ 38100 w 952500"/>
                        <a:gd name="connsiteY18" fmla="*/ 311944 h 550069"/>
                        <a:gd name="connsiteX19" fmla="*/ 23812 w 952500"/>
                        <a:gd name="connsiteY19" fmla="*/ 371475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23813 w 952500"/>
                        <a:gd name="connsiteY16" fmla="*/ 95250 h 550069"/>
                        <a:gd name="connsiteX17" fmla="*/ 23813 w 952500"/>
                        <a:gd name="connsiteY17" fmla="*/ 130969 h 550069"/>
                        <a:gd name="connsiteX18" fmla="*/ 38100 w 952500"/>
                        <a:gd name="connsiteY18" fmla="*/ 311944 h 550069"/>
                        <a:gd name="connsiteX19" fmla="*/ 23812 w 952500"/>
                        <a:gd name="connsiteY19" fmla="*/ 371475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23813 w 952500"/>
                        <a:gd name="connsiteY17" fmla="*/ 130969 h 550069"/>
                        <a:gd name="connsiteX18" fmla="*/ 38100 w 952500"/>
                        <a:gd name="connsiteY18" fmla="*/ 311944 h 550069"/>
                        <a:gd name="connsiteX19" fmla="*/ 23812 w 952500"/>
                        <a:gd name="connsiteY19" fmla="*/ 371475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38100 w 952500"/>
                        <a:gd name="connsiteY18" fmla="*/ 311944 h 550069"/>
                        <a:gd name="connsiteX19" fmla="*/ 23812 w 952500"/>
                        <a:gd name="connsiteY19" fmla="*/ 371475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5244 w 952500"/>
                        <a:gd name="connsiteY18" fmla="*/ 311944 h 550069"/>
                        <a:gd name="connsiteX19" fmla="*/ 23812 w 952500"/>
                        <a:gd name="connsiteY19" fmla="*/ 371475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5244 w 952500"/>
                        <a:gd name="connsiteY18" fmla="*/ 311944 h 550069"/>
                        <a:gd name="connsiteX19" fmla="*/ 33337 w 952500"/>
                        <a:gd name="connsiteY19" fmla="*/ 373856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33337 w 952500"/>
                        <a:gd name="connsiteY19" fmla="*/ 373856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30956 w 952500"/>
                        <a:gd name="connsiteY19" fmla="*/ 376238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33337 w 952500"/>
                        <a:gd name="connsiteY19" fmla="*/ 373857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33337 w 952500"/>
                        <a:gd name="connsiteY19" fmla="*/ 373857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26193 w 952500"/>
                        <a:gd name="connsiteY19" fmla="*/ 364332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26193 w 952500"/>
                        <a:gd name="connsiteY19" fmla="*/ 364332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21531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26193 w 952500"/>
                        <a:gd name="connsiteY19" fmla="*/ 364332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900113 w 952500"/>
                        <a:gd name="connsiteY3" fmla="*/ 438150 h 550069"/>
                        <a:gd name="connsiteX4" fmla="*/ 821531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26193 w 952500"/>
                        <a:gd name="connsiteY19" fmla="*/ 364332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900113 w 952500"/>
                        <a:gd name="connsiteY3" fmla="*/ 438150 h 550069"/>
                        <a:gd name="connsiteX4" fmla="*/ 821531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26193 w 952500"/>
                        <a:gd name="connsiteY19" fmla="*/ 364332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900113 w 952500"/>
                        <a:gd name="connsiteY3" fmla="*/ 438150 h 550069"/>
                        <a:gd name="connsiteX4" fmla="*/ 821531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26193 w 952500"/>
                        <a:gd name="connsiteY19" fmla="*/ 364332 h 550069"/>
                        <a:gd name="connsiteX20" fmla="*/ 38100 w 952500"/>
                        <a:gd name="connsiteY20" fmla="*/ 450056 h 550069"/>
                        <a:gd name="connsiteX21" fmla="*/ 0 w 952500"/>
                        <a:gd name="connsiteY21" fmla="*/ 550069 h 550069"/>
                        <a:gd name="connsiteX0" fmla="*/ 0 w 942975"/>
                        <a:gd name="connsiteY0" fmla="*/ 547687 h 550069"/>
                        <a:gd name="connsiteX1" fmla="*/ 942975 w 942975"/>
                        <a:gd name="connsiteY1" fmla="*/ 550069 h 550069"/>
                        <a:gd name="connsiteX2" fmla="*/ 940594 w 942975"/>
                        <a:gd name="connsiteY2" fmla="*/ 459581 h 550069"/>
                        <a:gd name="connsiteX3" fmla="*/ 890588 w 942975"/>
                        <a:gd name="connsiteY3" fmla="*/ 438150 h 550069"/>
                        <a:gd name="connsiteX4" fmla="*/ 812006 w 942975"/>
                        <a:gd name="connsiteY4" fmla="*/ 361950 h 550069"/>
                        <a:gd name="connsiteX5" fmla="*/ 733425 w 942975"/>
                        <a:gd name="connsiteY5" fmla="*/ 292894 h 550069"/>
                        <a:gd name="connsiteX6" fmla="*/ 635794 w 942975"/>
                        <a:gd name="connsiteY6" fmla="*/ 233363 h 550069"/>
                        <a:gd name="connsiteX7" fmla="*/ 531019 w 942975"/>
                        <a:gd name="connsiteY7" fmla="*/ 173831 h 550069"/>
                        <a:gd name="connsiteX8" fmla="*/ 435769 w 942975"/>
                        <a:gd name="connsiteY8" fmla="*/ 152400 h 550069"/>
                        <a:gd name="connsiteX9" fmla="*/ 414338 w 942975"/>
                        <a:gd name="connsiteY9" fmla="*/ 45243 h 550069"/>
                        <a:gd name="connsiteX10" fmla="*/ 395287 w 942975"/>
                        <a:gd name="connsiteY10" fmla="*/ 0 h 550069"/>
                        <a:gd name="connsiteX11" fmla="*/ 292894 w 942975"/>
                        <a:gd name="connsiteY11" fmla="*/ 83344 h 550069"/>
                        <a:gd name="connsiteX12" fmla="*/ 209550 w 942975"/>
                        <a:gd name="connsiteY12" fmla="*/ 169069 h 550069"/>
                        <a:gd name="connsiteX13" fmla="*/ 178594 w 942975"/>
                        <a:gd name="connsiteY13" fmla="*/ 183356 h 550069"/>
                        <a:gd name="connsiteX14" fmla="*/ 109538 w 942975"/>
                        <a:gd name="connsiteY14" fmla="*/ 171451 h 550069"/>
                        <a:gd name="connsiteX15" fmla="*/ 50007 w 942975"/>
                        <a:gd name="connsiteY15" fmla="*/ 133351 h 550069"/>
                        <a:gd name="connsiteX16" fmla="*/ 23813 w 942975"/>
                        <a:gd name="connsiteY16" fmla="*/ 107157 h 550069"/>
                        <a:gd name="connsiteX17" fmla="*/ 21431 w 942975"/>
                        <a:gd name="connsiteY17" fmla="*/ 135731 h 550069"/>
                        <a:gd name="connsiteX18" fmla="*/ 30956 w 942975"/>
                        <a:gd name="connsiteY18" fmla="*/ 300037 h 550069"/>
                        <a:gd name="connsiteX19" fmla="*/ 16668 w 942975"/>
                        <a:gd name="connsiteY19" fmla="*/ 364332 h 550069"/>
                        <a:gd name="connsiteX20" fmla="*/ 28575 w 942975"/>
                        <a:gd name="connsiteY20" fmla="*/ 450056 h 550069"/>
                        <a:gd name="connsiteX21" fmla="*/ 0 w 942975"/>
                        <a:gd name="connsiteY21" fmla="*/ 547687 h 550069"/>
                        <a:gd name="connsiteX0" fmla="*/ 0 w 945356"/>
                        <a:gd name="connsiteY0" fmla="*/ 550068 h 550069"/>
                        <a:gd name="connsiteX1" fmla="*/ 945356 w 945356"/>
                        <a:gd name="connsiteY1" fmla="*/ 550069 h 550069"/>
                        <a:gd name="connsiteX2" fmla="*/ 942975 w 945356"/>
                        <a:gd name="connsiteY2" fmla="*/ 459581 h 550069"/>
                        <a:gd name="connsiteX3" fmla="*/ 892969 w 945356"/>
                        <a:gd name="connsiteY3" fmla="*/ 438150 h 550069"/>
                        <a:gd name="connsiteX4" fmla="*/ 814387 w 945356"/>
                        <a:gd name="connsiteY4" fmla="*/ 361950 h 550069"/>
                        <a:gd name="connsiteX5" fmla="*/ 735806 w 945356"/>
                        <a:gd name="connsiteY5" fmla="*/ 292894 h 550069"/>
                        <a:gd name="connsiteX6" fmla="*/ 638175 w 945356"/>
                        <a:gd name="connsiteY6" fmla="*/ 233363 h 550069"/>
                        <a:gd name="connsiteX7" fmla="*/ 533400 w 945356"/>
                        <a:gd name="connsiteY7" fmla="*/ 173831 h 550069"/>
                        <a:gd name="connsiteX8" fmla="*/ 438150 w 945356"/>
                        <a:gd name="connsiteY8" fmla="*/ 152400 h 550069"/>
                        <a:gd name="connsiteX9" fmla="*/ 416719 w 945356"/>
                        <a:gd name="connsiteY9" fmla="*/ 45243 h 550069"/>
                        <a:gd name="connsiteX10" fmla="*/ 397668 w 945356"/>
                        <a:gd name="connsiteY10" fmla="*/ 0 h 550069"/>
                        <a:gd name="connsiteX11" fmla="*/ 295275 w 945356"/>
                        <a:gd name="connsiteY11" fmla="*/ 83344 h 550069"/>
                        <a:gd name="connsiteX12" fmla="*/ 211931 w 945356"/>
                        <a:gd name="connsiteY12" fmla="*/ 169069 h 550069"/>
                        <a:gd name="connsiteX13" fmla="*/ 180975 w 945356"/>
                        <a:gd name="connsiteY13" fmla="*/ 183356 h 550069"/>
                        <a:gd name="connsiteX14" fmla="*/ 111919 w 945356"/>
                        <a:gd name="connsiteY14" fmla="*/ 171451 h 550069"/>
                        <a:gd name="connsiteX15" fmla="*/ 52388 w 945356"/>
                        <a:gd name="connsiteY15" fmla="*/ 133351 h 550069"/>
                        <a:gd name="connsiteX16" fmla="*/ 26194 w 945356"/>
                        <a:gd name="connsiteY16" fmla="*/ 107157 h 550069"/>
                        <a:gd name="connsiteX17" fmla="*/ 23812 w 945356"/>
                        <a:gd name="connsiteY17" fmla="*/ 135731 h 550069"/>
                        <a:gd name="connsiteX18" fmla="*/ 33337 w 945356"/>
                        <a:gd name="connsiteY18" fmla="*/ 300037 h 550069"/>
                        <a:gd name="connsiteX19" fmla="*/ 19049 w 945356"/>
                        <a:gd name="connsiteY19" fmla="*/ 364332 h 550069"/>
                        <a:gd name="connsiteX20" fmla="*/ 30956 w 945356"/>
                        <a:gd name="connsiteY20" fmla="*/ 450056 h 550069"/>
                        <a:gd name="connsiteX21" fmla="*/ 0 w 945356"/>
                        <a:gd name="connsiteY21" fmla="*/ 550068 h 550069"/>
                        <a:gd name="connsiteX0" fmla="*/ 0 w 945356"/>
                        <a:gd name="connsiteY0" fmla="*/ 557212 h 557212"/>
                        <a:gd name="connsiteX1" fmla="*/ 945356 w 945356"/>
                        <a:gd name="connsiteY1" fmla="*/ 550069 h 557212"/>
                        <a:gd name="connsiteX2" fmla="*/ 942975 w 945356"/>
                        <a:gd name="connsiteY2" fmla="*/ 459581 h 557212"/>
                        <a:gd name="connsiteX3" fmla="*/ 892969 w 945356"/>
                        <a:gd name="connsiteY3" fmla="*/ 438150 h 557212"/>
                        <a:gd name="connsiteX4" fmla="*/ 814387 w 945356"/>
                        <a:gd name="connsiteY4" fmla="*/ 361950 h 557212"/>
                        <a:gd name="connsiteX5" fmla="*/ 735806 w 945356"/>
                        <a:gd name="connsiteY5" fmla="*/ 292894 h 557212"/>
                        <a:gd name="connsiteX6" fmla="*/ 638175 w 945356"/>
                        <a:gd name="connsiteY6" fmla="*/ 233363 h 557212"/>
                        <a:gd name="connsiteX7" fmla="*/ 533400 w 945356"/>
                        <a:gd name="connsiteY7" fmla="*/ 173831 h 557212"/>
                        <a:gd name="connsiteX8" fmla="*/ 438150 w 945356"/>
                        <a:gd name="connsiteY8" fmla="*/ 152400 h 557212"/>
                        <a:gd name="connsiteX9" fmla="*/ 416719 w 945356"/>
                        <a:gd name="connsiteY9" fmla="*/ 45243 h 557212"/>
                        <a:gd name="connsiteX10" fmla="*/ 397668 w 945356"/>
                        <a:gd name="connsiteY10" fmla="*/ 0 h 557212"/>
                        <a:gd name="connsiteX11" fmla="*/ 295275 w 945356"/>
                        <a:gd name="connsiteY11" fmla="*/ 83344 h 557212"/>
                        <a:gd name="connsiteX12" fmla="*/ 211931 w 945356"/>
                        <a:gd name="connsiteY12" fmla="*/ 169069 h 557212"/>
                        <a:gd name="connsiteX13" fmla="*/ 180975 w 945356"/>
                        <a:gd name="connsiteY13" fmla="*/ 183356 h 557212"/>
                        <a:gd name="connsiteX14" fmla="*/ 111919 w 945356"/>
                        <a:gd name="connsiteY14" fmla="*/ 171451 h 557212"/>
                        <a:gd name="connsiteX15" fmla="*/ 52388 w 945356"/>
                        <a:gd name="connsiteY15" fmla="*/ 133351 h 557212"/>
                        <a:gd name="connsiteX16" fmla="*/ 26194 w 945356"/>
                        <a:gd name="connsiteY16" fmla="*/ 107157 h 557212"/>
                        <a:gd name="connsiteX17" fmla="*/ 23812 w 945356"/>
                        <a:gd name="connsiteY17" fmla="*/ 135731 h 557212"/>
                        <a:gd name="connsiteX18" fmla="*/ 33337 w 945356"/>
                        <a:gd name="connsiteY18" fmla="*/ 300037 h 557212"/>
                        <a:gd name="connsiteX19" fmla="*/ 19049 w 945356"/>
                        <a:gd name="connsiteY19" fmla="*/ 364332 h 557212"/>
                        <a:gd name="connsiteX20" fmla="*/ 30956 w 945356"/>
                        <a:gd name="connsiteY20" fmla="*/ 450056 h 557212"/>
                        <a:gd name="connsiteX21" fmla="*/ 0 w 945356"/>
                        <a:gd name="connsiteY21" fmla="*/ 557212 h 557212"/>
                        <a:gd name="connsiteX0" fmla="*/ 0 w 943204"/>
                        <a:gd name="connsiteY0" fmla="*/ 557212 h 557212"/>
                        <a:gd name="connsiteX1" fmla="*/ 942975 w 943204"/>
                        <a:gd name="connsiteY1" fmla="*/ 554832 h 557212"/>
                        <a:gd name="connsiteX2" fmla="*/ 942975 w 943204"/>
                        <a:gd name="connsiteY2" fmla="*/ 459581 h 557212"/>
                        <a:gd name="connsiteX3" fmla="*/ 892969 w 943204"/>
                        <a:gd name="connsiteY3" fmla="*/ 438150 h 557212"/>
                        <a:gd name="connsiteX4" fmla="*/ 814387 w 943204"/>
                        <a:gd name="connsiteY4" fmla="*/ 361950 h 557212"/>
                        <a:gd name="connsiteX5" fmla="*/ 735806 w 943204"/>
                        <a:gd name="connsiteY5" fmla="*/ 292894 h 557212"/>
                        <a:gd name="connsiteX6" fmla="*/ 638175 w 943204"/>
                        <a:gd name="connsiteY6" fmla="*/ 233363 h 557212"/>
                        <a:gd name="connsiteX7" fmla="*/ 533400 w 943204"/>
                        <a:gd name="connsiteY7" fmla="*/ 173831 h 557212"/>
                        <a:gd name="connsiteX8" fmla="*/ 438150 w 943204"/>
                        <a:gd name="connsiteY8" fmla="*/ 152400 h 557212"/>
                        <a:gd name="connsiteX9" fmla="*/ 416719 w 943204"/>
                        <a:gd name="connsiteY9" fmla="*/ 45243 h 557212"/>
                        <a:gd name="connsiteX10" fmla="*/ 397668 w 943204"/>
                        <a:gd name="connsiteY10" fmla="*/ 0 h 557212"/>
                        <a:gd name="connsiteX11" fmla="*/ 295275 w 943204"/>
                        <a:gd name="connsiteY11" fmla="*/ 83344 h 557212"/>
                        <a:gd name="connsiteX12" fmla="*/ 211931 w 943204"/>
                        <a:gd name="connsiteY12" fmla="*/ 169069 h 557212"/>
                        <a:gd name="connsiteX13" fmla="*/ 180975 w 943204"/>
                        <a:gd name="connsiteY13" fmla="*/ 183356 h 557212"/>
                        <a:gd name="connsiteX14" fmla="*/ 111919 w 943204"/>
                        <a:gd name="connsiteY14" fmla="*/ 171451 h 557212"/>
                        <a:gd name="connsiteX15" fmla="*/ 52388 w 943204"/>
                        <a:gd name="connsiteY15" fmla="*/ 133351 h 557212"/>
                        <a:gd name="connsiteX16" fmla="*/ 26194 w 943204"/>
                        <a:gd name="connsiteY16" fmla="*/ 107157 h 557212"/>
                        <a:gd name="connsiteX17" fmla="*/ 23812 w 943204"/>
                        <a:gd name="connsiteY17" fmla="*/ 135731 h 557212"/>
                        <a:gd name="connsiteX18" fmla="*/ 33337 w 943204"/>
                        <a:gd name="connsiteY18" fmla="*/ 300037 h 557212"/>
                        <a:gd name="connsiteX19" fmla="*/ 19049 w 943204"/>
                        <a:gd name="connsiteY19" fmla="*/ 364332 h 557212"/>
                        <a:gd name="connsiteX20" fmla="*/ 30956 w 943204"/>
                        <a:gd name="connsiteY20" fmla="*/ 450056 h 557212"/>
                        <a:gd name="connsiteX21" fmla="*/ 0 w 943204"/>
                        <a:gd name="connsiteY21" fmla="*/ 557212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3204" h="557212">
                          <a:moveTo>
                            <a:pt x="0" y="557212"/>
                          </a:moveTo>
                          <a:lnTo>
                            <a:pt x="942975" y="554832"/>
                          </a:lnTo>
                          <a:cubicBezTo>
                            <a:pt x="942181" y="524669"/>
                            <a:pt x="943769" y="489744"/>
                            <a:pt x="942975" y="459581"/>
                          </a:cubicBezTo>
                          <a:cubicBezTo>
                            <a:pt x="926306" y="452437"/>
                            <a:pt x="909638" y="459582"/>
                            <a:pt x="892969" y="438150"/>
                          </a:cubicBezTo>
                          <a:lnTo>
                            <a:pt x="814387" y="361950"/>
                          </a:lnTo>
                          <a:cubicBezTo>
                            <a:pt x="784224" y="336550"/>
                            <a:pt x="770731" y="327819"/>
                            <a:pt x="735806" y="292894"/>
                          </a:cubicBezTo>
                          <a:cubicBezTo>
                            <a:pt x="696118" y="287338"/>
                            <a:pt x="670719" y="250825"/>
                            <a:pt x="638175" y="233363"/>
                          </a:cubicBezTo>
                          <a:lnTo>
                            <a:pt x="533400" y="173831"/>
                          </a:lnTo>
                          <a:lnTo>
                            <a:pt x="438150" y="152400"/>
                          </a:lnTo>
                          <a:lnTo>
                            <a:pt x="416719" y="45243"/>
                          </a:lnTo>
                          <a:lnTo>
                            <a:pt x="397668" y="0"/>
                          </a:lnTo>
                          <a:cubicBezTo>
                            <a:pt x="361949" y="31750"/>
                            <a:pt x="326231" y="55166"/>
                            <a:pt x="295275" y="83344"/>
                          </a:cubicBezTo>
                          <a:cubicBezTo>
                            <a:pt x="264319" y="111522"/>
                            <a:pt x="239712" y="140494"/>
                            <a:pt x="211931" y="169069"/>
                          </a:cubicBezTo>
                          <a:lnTo>
                            <a:pt x="180975" y="183356"/>
                          </a:lnTo>
                          <a:lnTo>
                            <a:pt x="111919" y="171451"/>
                          </a:lnTo>
                          <a:cubicBezTo>
                            <a:pt x="80963" y="153195"/>
                            <a:pt x="83344" y="151607"/>
                            <a:pt x="52388" y="133351"/>
                          </a:cubicBezTo>
                          <a:lnTo>
                            <a:pt x="26194" y="107157"/>
                          </a:lnTo>
                          <a:lnTo>
                            <a:pt x="23812" y="135731"/>
                          </a:lnTo>
                          <a:lnTo>
                            <a:pt x="33337" y="300037"/>
                          </a:lnTo>
                          <a:cubicBezTo>
                            <a:pt x="30956" y="324644"/>
                            <a:pt x="38098" y="363537"/>
                            <a:pt x="19049" y="364332"/>
                          </a:cubicBezTo>
                          <a:cubicBezTo>
                            <a:pt x="18255" y="388938"/>
                            <a:pt x="31750" y="425450"/>
                            <a:pt x="30956" y="450056"/>
                          </a:cubicBezTo>
                          <a:lnTo>
                            <a:pt x="0" y="557212"/>
                          </a:lnTo>
                          <a:close/>
                        </a:path>
                      </a:pathLst>
                    </a:custGeom>
                    <a:solidFill>
                      <a:srgbClr val="BFCEE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00" dirty="0">
                        <a:solidFill>
                          <a:schemeClr val="tx1"/>
                        </a:solidFill>
                      </a:endParaRPr>
                    </a:p>
                  </p:txBody>
                </p:sp>
              </p:grpSp>
              <p:sp>
                <p:nvSpPr>
                  <p:cNvPr id="38" name="TextBox 37"/>
                  <p:cNvSpPr txBox="1"/>
                  <p:nvPr/>
                </p:nvSpPr>
                <p:spPr>
                  <a:xfrm>
                    <a:off x="5402944" y="3078157"/>
                    <a:ext cx="391219" cy="166208"/>
                  </a:xfrm>
                  <a:prstGeom prst="rect">
                    <a:avLst/>
                  </a:prstGeom>
                  <a:noFill/>
                </p:spPr>
                <p:txBody>
                  <a:bodyPr wrap="none" lIns="0" tIns="0" rIns="0" bIns="0" rtlCol="0">
                    <a:noAutofit/>
                  </a:bodyPr>
                  <a:lstStyle/>
                  <a:p>
                    <a:r>
                      <a:rPr lang="en-GB" sz="800" dirty="0" smtClean="0">
                        <a:latin typeface="+mn-lt"/>
                      </a:rPr>
                      <a:t>Italy</a:t>
                    </a:r>
                    <a:endParaRPr lang="en-GB" sz="800" dirty="0">
                      <a:latin typeface="+mn-lt"/>
                    </a:endParaRPr>
                  </a:p>
                </p:txBody>
              </p:sp>
              <p:sp>
                <p:nvSpPr>
                  <p:cNvPr id="39" name="TextBox 38"/>
                  <p:cNvSpPr txBox="1"/>
                  <p:nvPr/>
                </p:nvSpPr>
                <p:spPr>
                  <a:xfrm>
                    <a:off x="5536832" y="2667353"/>
                    <a:ext cx="417561" cy="119772"/>
                  </a:xfrm>
                  <a:prstGeom prst="rect">
                    <a:avLst/>
                  </a:prstGeom>
                  <a:noFill/>
                </p:spPr>
                <p:txBody>
                  <a:bodyPr wrap="none" lIns="0" tIns="0" rIns="0" bIns="0" rtlCol="0">
                    <a:noAutofit/>
                  </a:bodyPr>
                  <a:lstStyle/>
                  <a:p>
                    <a:r>
                      <a:rPr lang="en-GB" sz="800" dirty="0" smtClean="0">
                        <a:latin typeface="+mn-lt"/>
                      </a:rPr>
                      <a:t>Croatia</a:t>
                    </a:r>
                    <a:endParaRPr lang="en-GB" sz="800" dirty="0">
                      <a:latin typeface="+mn-lt"/>
                    </a:endParaRPr>
                  </a:p>
                </p:txBody>
              </p:sp>
              <p:sp>
                <p:nvSpPr>
                  <p:cNvPr id="40" name="TextBox 39"/>
                  <p:cNvSpPr txBox="1"/>
                  <p:nvPr/>
                </p:nvSpPr>
                <p:spPr>
                  <a:xfrm>
                    <a:off x="6768049" y="2447054"/>
                    <a:ext cx="417561" cy="119772"/>
                  </a:xfrm>
                  <a:prstGeom prst="rect">
                    <a:avLst/>
                  </a:prstGeom>
                  <a:noFill/>
                </p:spPr>
                <p:txBody>
                  <a:bodyPr wrap="none" lIns="0" tIns="0" rIns="0" bIns="0" rtlCol="0">
                    <a:noAutofit/>
                  </a:bodyPr>
                  <a:lstStyle/>
                  <a:p>
                    <a:r>
                      <a:rPr lang="en-GB" sz="800" dirty="0" smtClean="0">
                        <a:latin typeface="+mn-lt"/>
                      </a:rPr>
                      <a:t>Romania</a:t>
                    </a:r>
                    <a:endParaRPr lang="en-GB" sz="800" dirty="0">
                      <a:latin typeface="+mn-lt"/>
                    </a:endParaRPr>
                  </a:p>
                </p:txBody>
              </p:sp>
              <p:sp>
                <p:nvSpPr>
                  <p:cNvPr id="41" name="TextBox 40"/>
                  <p:cNvSpPr txBox="1"/>
                  <p:nvPr/>
                </p:nvSpPr>
                <p:spPr>
                  <a:xfrm>
                    <a:off x="6799586" y="2982758"/>
                    <a:ext cx="417561" cy="119772"/>
                  </a:xfrm>
                  <a:prstGeom prst="rect">
                    <a:avLst/>
                  </a:prstGeom>
                  <a:noFill/>
                </p:spPr>
                <p:txBody>
                  <a:bodyPr wrap="none" lIns="0" tIns="0" rIns="0" bIns="0" rtlCol="0">
                    <a:noAutofit/>
                  </a:bodyPr>
                  <a:lstStyle/>
                  <a:p>
                    <a:r>
                      <a:rPr lang="en-GB" sz="800" dirty="0" smtClean="0">
                        <a:latin typeface="+mn-lt"/>
                      </a:rPr>
                      <a:t>Bulgaria</a:t>
                    </a:r>
                    <a:endParaRPr lang="en-GB" sz="800" dirty="0">
                      <a:latin typeface="+mn-lt"/>
                    </a:endParaRPr>
                  </a:p>
                </p:txBody>
              </p:sp>
              <p:sp>
                <p:nvSpPr>
                  <p:cNvPr id="42" name="TextBox 41"/>
                  <p:cNvSpPr txBox="1"/>
                  <p:nvPr/>
                </p:nvSpPr>
                <p:spPr>
                  <a:xfrm>
                    <a:off x="8754113" y="2528693"/>
                    <a:ext cx="417561" cy="119772"/>
                  </a:xfrm>
                  <a:prstGeom prst="rect">
                    <a:avLst/>
                  </a:prstGeom>
                  <a:noFill/>
                </p:spPr>
                <p:txBody>
                  <a:bodyPr wrap="none" lIns="0" tIns="0" rIns="0" bIns="0" rtlCol="0">
                    <a:noAutofit/>
                  </a:bodyPr>
                  <a:lstStyle/>
                  <a:p>
                    <a:r>
                      <a:rPr lang="en-GB" sz="800" dirty="0" smtClean="0">
                        <a:latin typeface="+mn-lt"/>
                      </a:rPr>
                      <a:t>Russia</a:t>
                    </a:r>
                    <a:endParaRPr lang="en-GB" sz="800" dirty="0">
                      <a:latin typeface="+mn-lt"/>
                    </a:endParaRPr>
                  </a:p>
                </p:txBody>
              </p:sp>
              <p:sp>
                <p:nvSpPr>
                  <p:cNvPr id="43" name="TextBox 42"/>
                  <p:cNvSpPr txBox="1"/>
                  <p:nvPr/>
                </p:nvSpPr>
                <p:spPr>
                  <a:xfrm>
                    <a:off x="8104380" y="3935803"/>
                    <a:ext cx="417561" cy="119772"/>
                  </a:xfrm>
                  <a:prstGeom prst="rect">
                    <a:avLst/>
                  </a:prstGeom>
                  <a:noFill/>
                </p:spPr>
                <p:txBody>
                  <a:bodyPr wrap="none" lIns="0" tIns="0" rIns="0" bIns="0" rtlCol="0">
                    <a:noAutofit/>
                  </a:bodyPr>
                  <a:lstStyle/>
                  <a:p>
                    <a:r>
                      <a:rPr lang="en-GB" sz="800" dirty="0" smtClean="0">
                        <a:latin typeface="+mn-lt"/>
                      </a:rPr>
                      <a:t>Turkey</a:t>
                    </a:r>
                    <a:endParaRPr lang="en-GB" sz="800" dirty="0">
                      <a:latin typeface="+mn-lt"/>
                    </a:endParaRPr>
                  </a:p>
                </p:txBody>
              </p:sp>
              <p:sp>
                <p:nvSpPr>
                  <p:cNvPr id="44" name="TextBox 43"/>
                  <p:cNvSpPr txBox="1"/>
                  <p:nvPr/>
                </p:nvSpPr>
                <p:spPr>
                  <a:xfrm>
                    <a:off x="6320375" y="3957388"/>
                    <a:ext cx="417561" cy="119772"/>
                  </a:xfrm>
                  <a:prstGeom prst="rect">
                    <a:avLst/>
                  </a:prstGeom>
                  <a:noFill/>
                </p:spPr>
                <p:txBody>
                  <a:bodyPr wrap="none" lIns="0" tIns="0" rIns="0" bIns="0" rtlCol="0">
                    <a:noAutofit/>
                  </a:bodyPr>
                  <a:lstStyle/>
                  <a:p>
                    <a:r>
                      <a:rPr lang="en-GB" sz="1000" dirty="0" smtClean="0">
                        <a:latin typeface="+mn-lt"/>
                      </a:rPr>
                      <a:t>Greece</a:t>
                    </a:r>
                    <a:endParaRPr lang="en-GB" sz="1000" dirty="0">
                      <a:latin typeface="+mn-lt"/>
                    </a:endParaRPr>
                  </a:p>
                </p:txBody>
              </p:sp>
              <p:sp>
                <p:nvSpPr>
                  <p:cNvPr id="45" name="TextBox 44"/>
                  <p:cNvSpPr txBox="1"/>
                  <p:nvPr/>
                </p:nvSpPr>
                <p:spPr>
                  <a:xfrm>
                    <a:off x="5870023" y="3057115"/>
                    <a:ext cx="417561" cy="119772"/>
                  </a:xfrm>
                  <a:prstGeom prst="rect">
                    <a:avLst/>
                  </a:prstGeom>
                  <a:noFill/>
                </p:spPr>
                <p:txBody>
                  <a:bodyPr wrap="none" lIns="0" tIns="0" rIns="0" bIns="0" rtlCol="0">
                    <a:noAutofit/>
                  </a:bodyPr>
                  <a:lstStyle/>
                  <a:p>
                    <a:r>
                      <a:rPr lang="en-GB" sz="800" dirty="0" smtClean="0">
                        <a:latin typeface="+mn-lt"/>
                      </a:rPr>
                      <a:t>Montenegro</a:t>
                    </a:r>
                    <a:endParaRPr lang="en-GB" sz="800" dirty="0">
                      <a:latin typeface="+mn-lt"/>
                    </a:endParaRPr>
                  </a:p>
                </p:txBody>
              </p:sp>
              <p:sp>
                <p:nvSpPr>
                  <p:cNvPr id="46" name="TextBox 45"/>
                  <p:cNvSpPr txBox="1"/>
                  <p:nvPr/>
                </p:nvSpPr>
                <p:spPr>
                  <a:xfrm>
                    <a:off x="6008542" y="2783042"/>
                    <a:ext cx="417561" cy="119772"/>
                  </a:xfrm>
                  <a:prstGeom prst="rect">
                    <a:avLst/>
                  </a:prstGeom>
                  <a:noFill/>
                </p:spPr>
                <p:txBody>
                  <a:bodyPr wrap="none" lIns="0" tIns="0" rIns="0" bIns="0" rtlCol="0">
                    <a:noAutofit/>
                  </a:bodyPr>
                  <a:lstStyle/>
                  <a:p>
                    <a:r>
                      <a:rPr lang="en-GB" sz="800" dirty="0" smtClean="0">
                        <a:latin typeface="+mn-lt"/>
                      </a:rPr>
                      <a:t>B&amp;H</a:t>
                    </a:r>
                    <a:endParaRPr lang="en-GB" sz="800" dirty="0">
                      <a:latin typeface="+mn-lt"/>
                    </a:endParaRPr>
                  </a:p>
                </p:txBody>
              </p:sp>
              <p:sp>
                <p:nvSpPr>
                  <p:cNvPr id="47" name="TextBox 46"/>
                  <p:cNvSpPr txBox="1"/>
                  <p:nvPr/>
                </p:nvSpPr>
                <p:spPr>
                  <a:xfrm>
                    <a:off x="5598553" y="2383813"/>
                    <a:ext cx="417561" cy="119772"/>
                  </a:xfrm>
                  <a:prstGeom prst="rect">
                    <a:avLst/>
                  </a:prstGeom>
                  <a:noFill/>
                </p:spPr>
                <p:txBody>
                  <a:bodyPr wrap="none" lIns="0" tIns="0" rIns="0" bIns="0" rtlCol="0">
                    <a:noAutofit/>
                  </a:bodyPr>
                  <a:lstStyle/>
                  <a:p>
                    <a:r>
                      <a:rPr lang="en-GB" sz="800" dirty="0" smtClean="0">
                        <a:latin typeface="+mn-lt"/>
                      </a:rPr>
                      <a:t>Slovenia</a:t>
                    </a:r>
                    <a:endParaRPr lang="en-GB" sz="800" dirty="0">
                      <a:latin typeface="+mn-lt"/>
                    </a:endParaRPr>
                  </a:p>
                </p:txBody>
              </p:sp>
              <p:sp>
                <p:nvSpPr>
                  <p:cNvPr id="48" name="TextBox 47"/>
                  <p:cNvSpPr txBox="1"/>
                  <p:nvPr/>
                </p:nvSpPr>
                <p:spPr>
                  <a:xfrm>
                    <a:off x="6414598" y="2702069"/>
                    <a:ext cx="417561" cy="119772"/>
                  </a:xfrm>
                  <a:prstGeom prst="rect">
                    <a:avLst/>
                  </a:prstGeom>
                  <a:noFill/>
                </p:spPr>
                <p:txBody>
                  <a:bodyPr wrap="none" lIns="0" tIns="0" rIns="0" bIns="0" rtlCol="0">
                    <a:noAutofit/>
                  </a:bodyPr>
                  <a:lstStyle/>
                  <a:p>
                    <a:r>
                      <a:rPr lang="en-GB" sz="800" dirty="0" smtClean="0">
                        <a:latin typeface="+mn-lt"/>
                      </a:rPr>
                      <a:t>Serbia</a:t>
                    </a:r>
                    <a:endParaRPr lang="en-GB" sz="800" dirty="0">
                      <a:latin typeface="+mn-lt"/>
                    </a:endParaRPr>
                  </a:p>
                </p:txBody>
              </p:sp>
              <p:sp>
                <p:nvSpPr>
                  <p:cNvPr id="49" name="TextBox 48"/>
                  <p:cNvSpPr txBox="1"/>
                  <p:nvPr/>
                </p:nvSpPr>
                <p:spPr>
                  <a:xfrm>
                    <a:off x="6499845" y="3286395"/>
                    <a:ext cx="417561" cy="119772"/>
                  </a:xfrm>
                  <a:prstGeom prst="rect">
                    <a:avLst/>
                  </a:prstGeom>
                  <a:noFill/>
                </p:spPr>
                <p:txBody>
                  <a:bodyPr wrap="none" lIns="0" tIns="0" rIns="0" bIns="0" rtlCol="0">
                    <a:noAutofit/>
                  </a:bodyPr>
                  <a:lstStyle/>
                  <a:p>
                    <a:r>
                      <a:rPr lang="en-GB" sz="800" dirty="0" smtClean="0">
                        <a:latin typeface="+mn-lt"/>
                      </a:rPr>
                      <a:t>FYROM</a:t>
                    </a:r>
                    <a:endParaRPr lang="en-GB" sz="800" dirty="0">
                      <a:latin typeface="+mn-lt"/>
                    </a:endParaRPr>
                  </a:p>
                </p:txBody>
              </p:sp>
              <p:sp>
                <p:nvSpPr>
                  <p:cNvPr id="50" name="TextBox 49"/>
                  <p:cNvSpPr txBox="1"/>
                  <p:nvPr/>
                </p:nvSpPr>
                <p:spPr>
                  <a:xfrm>
                    <a:off x="6107857" y="3271690"/>
                    <a:ext cx="417561" cy="119772"/>
                  </a:xfrm>
                  <a:prstGeom prst="rect">
                    <a:avLst/>
                  </a:prstGeom>
                  <a:noFill/>
                </p:spPr>
                <p:txBody>
                  <a:bodyPr wrap="none" lIns="0" tIns="0" rIns="0" bIns="0" rtlCol="0">
                    <a:noAutofit/>
                  </a:bodyPr>
                  <a:lstStyle/>
                  <a:p>
                    <a:r>
                      <a:rPr lang="en-GB" sz="800" dirty="0" smtClean="0">
                        <a:latin typeface="+mn-lt"/>
                      </a:rPr>
                      <a:t>Albania</a:t>
                    </a:r>
                    <a:endParaRPr lang="en-GB" sz="800" dirty="0">
                      <a:latin typeface="+mn-lt"/>
                    </a:endParaRPr>
                  </a:p>
                </p:txBody>
              </p:sp>
              <p:sp>
                <p:nvSpPr>
                  <p:cNvPr id="51" name="TextBox 50"/>
                  <p:cNvSpPr txBox="1"/>
                  <p:nvPr/>
                </p:nvSpPr>
                <p:spPr>
                  <a:xfrm>
                    <a:off x="6040661" y="2302174"/>
                    <a:ext cx="433622" cy="132907"/>
                  </a:xfrm>
                  <a:prstGeom prst="rect">
                    <a:avLst/>
                  </a:prstGeom>
                  <a:noFill/>
                </p:spPr>
                <p:txBody>
                  <a:bodyPr wrap="none" lIns="0" tIns="0" rIns="0" bIns="0" rtlCol="0">
                    <a:noAutofit/>
                  </a:bodyPr>
                  <a:lstStyle/>
                  <a:p>
                    <a:r>
                      <a:rPr lang="en-GB" sz="800" dirty="0" smtClean="0">
                        <a:latin typeface="+mn-lt"/>
                      </a:rPr>
                      <a:t>Hungary</a:t>
                    </a:r>
                    <a:endParaRPr lang="en-GB" sz="800" dirty="0">
                      <a:latin typeface="+mn-lt"/>
                    </a:endParaRPr>
                  </a:p>
                </p:txBody>
              </p:sp>
              <p:sp>
                <p:nvSpPr>
                  <p:cNvPr id="52" name="TextBox 51"/>
                  <p:cNvSpPr txBox="1"/>
                  <p:nvPr/>
                </p:nvSpPr>
                <p:spPr>
                  <a:xfrm>
                    <a:off x="6461420" y="3089118"/>
                    <a:ext cx="441967" cy="168630"/>
                  </a:xfrm>
                  <a:prstGeom prst="rect">
                    <a:avLst/>
                  </a:prstGeom>
                  <a:noFill/>
                </p:spPr>
                <p:txBody>
                  <a:bodyPr wrap="none" lIns="0" tIns="0" rIns="0" bIns="0" rtlCol="0">
                    <a:noAutofit/>
                  </a:bodyPr>
                  <a:lstStyle/>
                  <a:p>
                    <a:r>
                      <a:rPr lang="en-GB" sz="800" dirty="0" smtClean="0">
                        <a:latin typeface="+mn-lt"/>
                      </a:rPr>
                      <a:t>Kosovo</a:t>
                    </a:r>
                    <a:endParaRPr lang="en-GB" sz="800" dirty="0">
                      <a:latin typeface="+mn-lt"/>
                    </a:endParaRPr>
                  </a:p>
                </p:txBody>
              </p:sp>
              <p:sp>
                <p:nvSpPr>
                  <p:cNvPr id="53" name="Freeform 52"/>
                  <p:cNvSpPr/>
                  <p:nvPr/>
                </p:nvSpPr>
                <p:spPr>
                  <a:xfrm>
                    <a:off x="7067359" y="3425089"/>
                    <a:ext cx="2320995" cy="504883"/>
                  </a:xfrm>
                  <a:custGeom>
                    <a:avLst/>
                    <a:gdLst>
                      <a:gd name="connsiteX0" fmla="*/ 2075632 w 2075632"/>
                      <a:gd name="connsiteY0" fmla="*/ 359028 h 504883"/>
                      <a:gd name="connsiteX1" fmla="*/ 1570749 w 2075632"/>
                      <a:gd name="connsiteY1" fmla="*/ 504883 h 504883"/>
                      <a:gd name="connsiteX2" fmla="*/ 1217330 w 2075632"/>
                      <a:gd name="connsiteY2" fmla="*/ 364638 h 504883"/>
                      <a:gd name="connsiteX3" fmla="*/ 297320 w 2075632"/>
                      <a:gd name="connsiteY3" fmla="*/ 286100 h 504883"/>
                      <a:gd name="connsiteX4" fmla="*/ 190734 w 2075632"/>
                      <a:gd name="connsiteY4" fmla="*/ 33659 h 504883"/>
                      <a:gd name="connsiteX5" fmla="*/ 0 w 2075632"/>
                      <a:gd name="connsiteY5" fmla="*/ 0 h 50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5632" h="504883">
                        <a:moveTo>
                          <a:pt x="2075632" y="359028"/>
                        </a:moveTo>
                        <a:lnTo>
                          <a:pt x="1570749" y="504883"/>
                        </a:lnTo>
                        <a:lnTo>
                          <a:pt x="1217330" y="364638"/>
                        </a:lnTo>
                        <a:lnTo>
                          <a:pt x="297320" y="286100"/>
                        </a:lnTo>
                        <a:lnTo>
                          <a:pt x="190734" y="33659"/>
                        </a:lnTo>
                        <a:lnTo>
                          <a:pt x="0" y="0"/>
                        </a:lnTo>
                      </a:path>
                    </a:pathLst>
                  </a:custGeom>
                  <a:noFill/>
                  <a:ln w="28575">
                    <a:solidFill>
                      <a:srgbClr val="CFB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Freeform 53"/>
                  <p:cNvSpPr/>
                  <p:nvPr/>
                </p:nvSpPr>
                <p:spPr>
                  <a:xfrm>
                    <a:off x="8412246" y="2757210"/>
                    <a:ext cx="151208" cy="1021298"/>
                  </a:xfrm>
                  <a:custGeom>
                    <a:avLst/>
                    <a:gdLst>
                      <a:gd name="connsiteX0" fmla="*/ 617080 w 617080"/>
                      <a:gd name="connsiteY0" fmla="*/ 0 h 1015377"/>
                      <a:gd name="connsiteX1" fmla="*/ 398297 w 617080"/>
                      <a:gd name="connsiteY1" fmla="*/ 594641 h 1015377"/>
                      <a:gd name="connsiteX2" fmla="*/ 0 w 617080"/>
                      <a:gd name="connsiteY2" fmla="*/ 1015377 h 1015377"/>
                    </a:gdLst>
                    <a:ahLst/>
                    <a:cxnLst>
                      <a:cxn ang="0">
                        <a:pos x="connsiteX0" y="connsiteY0"/>
                      </a:cxn>
                      <a:cxn ang="0">
                        <a:pos x="connsiteX1" y="connsiteY1"/>
                      </a:cxn>
                      <a:cxn ang="0">
                        <a:pos x="connsiteX2" y="connsiteY2"/>
                      </a:cxn>
                    </a:cxnLst>
                    <a:rect l="l" t="t" r="r" b="b"/>
                    <a:pathLst>
                      <a:path w="617080" h="1015377">
                        <a:moveTo>
                          <a:pt x="617080" y="0"/>
                        </a:moveTo>
                        <a:lnTo>
                          <a:pt x="398297" y="594641"/>
                        </a:lnTo>
                        <a:lnTo>
                          <a:pt x="0" y="1015377"/>
                        </a:lnTo>
                      </a:path>
                    </a:pathLst>
                  </a:custGeom>
                  <a:noFill/>
                  <a:ln w="28575">
                    <a:solidFill>
                      <a:srgbClr val="CFB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Freeform 54"/>
                  <p:cNvSpPr/>
                  <p:nvPr/>
                </p:nvSpPr>
                <p:spPr>
                  <a:xfrm>
                    <a:off x="7034408" y="3113972"/>
                    <a:ext cx="14761" cy="289817"/>
                  </a:xfrm>
                  <a:custGeom>
                    <a:avLst/>
                    <a:gdLst>
                      <a:gd name="connsiteX0" fmla="*/ 0 w 5610"/>
                      <a:gd name="connsiteY0" fmla="*/ 0 h 207563"/>
                      <a:gd name="connsiteX1" fmla="*/ 5610 w 5610"/>
                      <a:gd name="connsiteY1" fmla="*/ 207563 h 207563"/>
                      <a:gd name="connsiteX0" fmla="*/ 0 w 5312"/>
                      <a:gd name="connsiteY0" fmla="*/ 0 h 9837"/>
                      <a:gd name="connsiteX1" fmla="*/ 5312 w 5312"/>
                      <a:gd name="connsiteY1" fmla="*/ 9837 h 9837"/>
                      <a:gd name="connsiteX0" fmla="*/ 0 w 6078"/>
                      <a:gd name="connsiteY0" fmla="*/ 0 h 10083"/>
                      <a:gd name="connsiteX1" fmla="*/ 6078 w 6078"/>
                      <a:gd name="connsiteY1" fmla="*/ 10083 h 10083"/>
                    </a:gdLst>
                    <a:ahLst/>
                    <a:cxnLst>
                      <a:cxn ang="0">
                        <a:pos x="connsiteX0" y="connsiteY0"/>
                      </a:cxn>
                      <a:cxn ang="0">
                        <a:pos x="connsiteX1" y="connsiteY1"/>
                      </a:cxn>
                    </a:cxnLst>
                    <a:rect l="l" t="t" r="r" b="b"/>
                    <a:pathLst>
                      <a:path w="6078" h="10083">
                        <a:moveTo>
                          <a:pt x="0" y="0"/>
                        </a:moveTo>
                        <a:lnTo>
                          <a:pt x="6078" y="10083"/>
                        </a:lnTo>
                      </a:path>
                    </a:pathLst>
                  </a:custGeom>
                  <a:noFill/>
                  <a:ln w="28575">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Freeform 55"/>
                  <p:cNvSpPr/>
                  <p:nvPr/>
                </p:nvSpPr>
                <p:spPr>
                  <a:xfrm>
                    <a:off x="6725222" y="3485266"/>
                    <a:ext cx="171450" cy="583057"/>
                  </a:xfrm>
                  <a:custGeom>
                    <a:avLst/>
                    <a:gdLst>
                      <a:gd name="connsiteX0" fmla="*/ 9525 w 171450"/>
                      <a:gd name="connsiteY0" fmla="*/ 0 h 521494"/>
                      <a:gd name="connsiteX1" fmla="*/ 0 w 171450"/>
                      <a:gd name="connsiteY1" fmla="*/ 157162 h 521494"/>
                      <a:gd name="connsiteX2" fmla="*/ 2381 w 171450"/>
                      <a:gd name="connsiteY2" fmla="*/ 364331 h 521494"/>
                      <a:gd name="connsiteX3" fmla="*/ 109537 w 171450"/>
                      <a:gd name="connsiteY3" fmla="*/ 438150 h 521494"/>
                      <a:gd name="connsiteX4" fmla="*/ 171450 w 171450"/>
                      <a:gd name="connsiteY4" fmla="*/ 521494 h 52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521494">
                        <a:moveTo>
                          <a:pt x="9525" y="0"/>
                        </a:moveTo>
                        <a:lnTo>
                          <a:pt x="0" y="157162"/>
                        </a:lnTo>
                        <a:cubicBezTo>
                          <a:pt x="794" y="226218"/>
                          <a:pt x="1587" y="295275"/>
                          <a:pt x="2381" y="364331"/>
                        </a:cubicBezTo>
                        <a:lnTo>
                          <a:pt x="109537" y="438150"/>
                        </a:lnTo>
                        <a:lnTo>
                          <a:pt x="171450" y="521494"/>
                        </a:lnTo>
                      </a:path>
                    </a:pathLst>
                  </a:custGeom>
                  <a:noFill/>
                  <a:ln w="28575">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7" name="Straight Connector 56"/>
                  <p:cNvCxnSpPr/>
                  <p:nvPr/>
                </p:nvCxnSpPr>
                <p:spPr>
                  <a:xfrm>
                    <a:off x="6538055" y="2296503"/>
                    <a:ext cx="153039" cy="1257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151483" y="2766413"/>
                    <a:ext cx="28105" cy="2069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685152" y="2989252"/>
                    <a:ext cx="142436" cy="1380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633818" y="3360451"/>
                    <a:ext cx="44946" cy="1995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474283" y="3507382"/>
                    <a:ext cx="101615" cy="1630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Freeform 62"/>
                  <p:cNvSpPr/>
                  <p:nvPr/>
                </p:nvSpPr>
                <p:spPr>
                  <a:xfrm>
                    <a:off x="6463170" y="3379187"/>
                    <a:ext cx="555856" cy="388099"/>
                  </a:xfrm>
                  <a:custGeom>
                    <a:avLst/>
                    <a:gdLst>
                      <a:gd name="connsiteX0" fmla="*/ 667569 w 667569"/>
                      <a:gd name="connsiteY0" fmla="*/ 0 h 403906"/>
                      <a:gd name="connsiteX1" fmla="*/ 476835 w 667569"/>
                      <a:gd name="connsiteY1" fmla="*/ 56098 h 403906"/>
                      <a:gd name="connsiteX2" fmla="*/ 297321 w 667569"/>
                      <a:gd name="connsiteY2" fmla="*/ 95367 h 403906"/>
                      <a:gd name="connsiteX3" fmla="*/ 179515 w 667569"/>
                      <a:gd name="connsiteY3" fmla="*/ 213173 h 403906"/>
                      <a:gd name="connsiteX4" fmla="*/ 84148 w 667569"/>
                      <a:gd name="connsiteY4" fmla="*/ 325369 h 403906"/>
                      <a:gd name="connsiteX5" fmla="*/ 0 w 667569"/>
                      <a:gd name="connsiteY5" fmla="*/ 403906 h 40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569" h="403906">
                        <a:moveTo>
                          <a:pt x="667569" y="0"/>
                        </a:moveTo>
                        <a:lnTo>
                          <a:pt x="476835" y="56098"/>
                        </a:lnTo>
                        <a:lnTo>
                          <a:pt x="297321" y="95367"/>
                        </a:lnTo>
                        <a:lnTo>
                          <a:pt x="179515" y="213173"/>
                        </a:lnTo>
                        <a:lnTo>
                          <a:pt x="84148" y="325369"/>
                        </a:lnTo>
                        <a:lnTo>
                          <a:pt x="0" y="403906"/>
                        </a:lnTo>
                      </a:path>
                    </a:pathLst>
                  </a:custGeom>
                  <a:noFill/>
                  <a:ln w="28575">
                    <a:solidFill>
                      <a:srgbClr val="BB1C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4" name="Group 63"/>
                  <p:cNvGrpSpPr/>
                  <p:nvPr/>
                </p:nvGrpSpPr>
                <p:grpSpPr>
                  <a:xfrm>
                    <a:off x="6942074" y="3610029"/>
                    <a:ext cx="302465" cy="223282"/>
                    <a:chOff x="7081559" y="3578879"/>
                    <a:chExt cx="302465" cy="223282"/>
                  </a:xfrm>
                </p:grpSpPr>
                <p:sp>
                  <p:nvSpPr>
                    <p:cNvPr id="84" name="Rectangular Callout 83"/>
                    <p:cNvSpPr/>
                    <p:nvPr/>
                  </p:nvSpPr>
                  <p:spPr>
                    <a:xfrm>
                      <a:off x="7081559" y="3578879"/>
                      <a:ext cx="302465" cy="223282"/>
                    </a:xfrm>
                    <a:prstGeom prst="wedgeRectCallout">
                      <a:avLst>
                        <a:gd name="adj1" fmla="val -3227"/>
                        <a:gd name="adj2" fmla="val -108796"/>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GB" sz="800" dirty="0" smtClean="0">
                          <a:solidFill>
                            <a:schemeClr val="tx1"/>
                          </a:solidFill>
                        </a:rPr>
                        <a:t>LNG</a:t>
                      </a:r>
                      <a:endParaRPr lang="en-GB" sz="800" dirty="0">
                        <a:solidFill>
                          <a:schemeClr val="tx1"/>
                        </a:solidFill>
                      </a:endParaRPr>
                    </a:p>
                  </p:txBody>
                </p:sp>
                <p:pic>
                  <p:nvPicPr>
                    <p:cNvPr id="85" name="Picture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5650" y="3597451"/>
                      <a:ext cx="252000" cy="82174"/>
                    </a:xfrm>
                    <a:prstGeom prst="rect">
                      <a:avLst/>
                    </a:prstGeom>
                  </p:spPr>
                </p:pic>
              </p:grpSp>
              <p:sp>
                <p:nvSpPr>
                  <p:cNvPr id="65" name="Rectangular Callout 64"/>
                  <p:cNvSpPr/>
                  <p:nvPr/>
                </p:nvSpPr>
                <p:spPr>
                  <a:xfrm>
                    <a:off x="7067359" y="4082141"/>
                    <a:ext cx="302465" cy="223282"/>
                  </a:xfrm>
                  <a:prstGeom prst="wedgeRectCallout">
                    <a:avLst>
                      <a:gd name="adj1" fmla="val -110413"/>
                      <a:gd name="adj2" fmla="val -61482"/>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GB" sz="800" dirty="0" smtClean="0">
                        <a:solidFill>
                          <a:schemeClr val="tx1"/>
                        </a:solidFill>
                      </a:rPr>
                      <a:t>LNG</a:t>
                    </a:r>
                    <a:endParaRPr lang="en-GB" sz="800" dirty="0">
                      <a:solidFill>
                        <a:schemeClr val="tx1"/>
                      </a:solidFill>
                    </a:endParaRPr>
                  </a:p>
                </p:txBody>
              </p:sp>
              <p:pic>
                <p:nvPicPr>
                  <p:cNvPr id="66" name="Picture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591" y="4105451"/>
                    <a:ext cx="252000" cy="82174"/>
                  </a:xfrm>
                  <a:prstGeom prst="rect">
                    <a:avLst/>
                  </a:prstGeom>
                </p:spPr>
              </p:pic>
              <p:sp>
                <p:nvSpPr>
                  <p:cNvPr id="67" name="Freeform 66"/>
                  <p:cNvSpPr/>
                  <p:nvPr/>
                </p:nvSpPr>
                <p:spPr>
                  <a:xfrm>
                    <a:off x="6217323" y="3425713"/>
                    <a:ext cx="1000529" cy="199902"/>
                  </a:xfrm>
                  <a:custGeom>
                    <a:avLst/>
                    <a:gdLst>
                      <a:gd name="connsiteX0" fmla="*/ 0 w 1049036"/>
                      <a:gd name="connsiteY0" fmla="*/ 157075 h 190734"/>
                      <a:gd name="connsiteX1" fmla="*/ 230002 w 1049036"/>
                      <a:gd name="connsiteY1" fmla="*/ 190734 h 190734"/>
                      <a:gd name="connsiteX2" fmla="*/ 415126 w 1049036"/>
                      <a:gd name="connsiteY2" fmla="*/ 157075 h 190734"/>
                      <a:gd name="connsiteX3" fmla="*/ 605860 w 1049036"/>
                      <a:gd name="connsiteY3" fmla="*/ 89757 h 190734"/>
                      <a:gd name="connsiteX4" fmla="*/ 858302 w 1049036"/>
                      <a:gd name="connsiteY4" fmla="*/ 56098 h 190734"/>
                      <a:gd name="connsiteX5" fmla="*/ 1049036 w 1049036"/>
                      <a:gd name="connsiteY5" fmla="*/ 0 h 190734"/>
                      <a:gd name="connsiteX0" fmla="*/ 0 w 1013165"/>
                      <a:gd name="connsiteY0" fmla="*/ 128438 h 162097"/>
                      <a:gd name="connsiteX1" fmla="*/ 230002 w 1013165"/>
                      <a:gd name="connsiteY1" fmla="*/ 162097 h 162097"/>
                      <a:gd name="connsiteX2" fmla="*/ 415126 w 1013165"/>
                      <a:gd name="connsiteY2" fmla="*/ 128438 h 162097"/>
                      <a:gd name="connsiteX3" fmla="*/ 605860 w 1013165"/>
                      <a:gd name="connsiteY3" fmla="*/ 61120 h 162097"/>
                      <a:gd name="connsiteX4" fmla="*/ 858302 w 1013165"/>
                      <a:gd name="connsiteY4" fmla="*/ 27461 h 162097"/>
                      <a:gd name="connsiteX5" fmla="*/ 1013165 w 1013165"/>
                      <a:gd name="connsiteY5" fmla="*/ 0 h 162097"/>
                      <a:gd name="connsiteX0" fmla="*/ 0 w 1131673"/>
                      <a:gd name="connsiteY0" fmla="*/ 121066 h 154725"/>
                      <a:gd name="connsiteX1" fmla="*/ 230002 w 1131673"/>
                      <a:gd name="connsiteY1" fmla="*/ 154725 h 154725"/>
                      <a:gd name="connsiteX2" fmla="*/ 415126 w 1131673"/>
                      <a:gd name="connsiteY2" fmla="*/ 121066 h 154725"/>
                      <a:gd name="connsiteX3" fmla="*/ 605860 w 1131673"/>
                      <a:gd name="connsiteY3" fmla="*/ 53748 h 154725"/>
                      <a:gd name="connsiteX4" fmla="*/ 858302 w 1131673"/>
                      <a:gd name="connsiteY4" fmla="*/ 20089 h 154725"/>
                      <a:gd name="connsiteX5" fmla="*/ 1131673 w 1131673"/>
                      <a:gd name="connsiteY5" fmla="*/ 0 h 15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1673" h="154725">
                        <a:moveTo>
                          <a:pt x="0" y="121066"/>
                        </a:moveTo>
                        <a:lnTo>
                          <a:pt x="230002" y="154725"/>
                        </a:lnTo>
                        <a:lnTo>
                          <a:pt x="415126" y="121066"/>
                        </a:lnTo>
                        <a:lnTo>
                          <a:pt x="605860" y="53748"/>
                        </a:lnTo>
                        <a:lnTo>
                          <a:pt x="858302" y="20089"/>
                        </a:lnTo>
                        <a:cubicBezTo>
                          <a:pt x="909923" y="10935"/>
                          <a:pt x="1080052" y="9154"/>
                          <a:pt x="1131673" y="0"/>
                        </a:cubicBezTo>
                      </a:path>
                    </a:pathLst>
                  </a:custGeom>
                  <a:noFill/>
                  <a:ln w="28575">
                    <a:solidFill>
                      <a:srgbClr val="34802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Freeform 67"/>
                  <p:cNvSpPr/>
                  <p:nvPr/>
                </p:nvSpPr>
                <p:spPr>
                  <a:xfrm>
                    <a:off x="6832159" y="3398045"/>
                    <a:ext cx="211422" cy="63426"/>
                  </a:xfrm>
                  <a:custGeom>
                    <a:avLst/>
                    <a:gdLst>
                      <a:gd name="connsiteX0" fmla="*/ 211422 w 211422"/>
                      <a:gd name="connsiteY0" fmla="*/ 0 h 63426"/>
                      <a:gd name="connsiteX1" fmla="*/ 0 w 211422"/>
                      <a:gd name="connsiteY1" fmla="*/ 63426 h 63426"/>
                    </a:gdLst>
                    <a:ahLst/>
                    <a:cxnLst>
                      <a:cxn ang="0">
                        <a:pos x="connsiteX0" y="connsiteY0"/>
                      </a:cxn>
                      <a:cxn ang="0">
                        <a:pos x="connsiteX1" y="connsiteY1"/>
                      </a:cxn>
                    </a:cxnLst>
                    <a:rect l="l" t="t" r="r" b="b"/>
                    <a:pathLst>
                      <a:path w="211422" h="63426">
                        <a:moveTo>
                          <a:pt x="211422" y="0"/>
                        </a:moveTo>
                        <a:lnTo>
                          <a:pt x="0" y="63426"/>
                        </a:lnTo>
                      </a:path>
                    </a:pathLst>
                  </a:custGeom>
                  <a:noFill/>
                  <a:ln w="28575">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Freeform 68"/>
                  <p:cNvSpPr/>
                  <p:nvPr/>
                </p:nvSpPr>
                <p:spPr>
                  <a:xfrm>
                    <a:off x="6798217" y="3326633"/>
                    <a:ext cx="37019" cy="147995"/>
                  </a:xfrm>
                  <a:custGeom>
                    <a:avLst/>
                    <a:gdLst>
                      <a:gd name="connsiteX0" fmla="*/ 37019 w 37019"/>
                      <a:gd name="connsiteY0" fmla="*/ 0 h 147995"/>
                      <a:gd name="connsiteX1" fmla="*/ 37019 w 37019"/>
                      <a:gd name="connsiteY1" fmla="*/ 0 h 147995"/>
                      <a:gd name="connsiteX2" fmla="*/ 31733 w 37019"/>
                      <a:gd name="connsiteY2" fmla="*/ 47570 h 147995"/>
                      <a:gd name="connsiteX3" fmla="*/ 21162 w 37019"/>
                      <a:gd name="connsiteY3" fmla="*/ 95140 h 147995"/>
                      <a:gd name="connsiteX4" fmla="*/ 10591 w 37019"/>
                      <a:gd name="connsiteY4" fmla="*/ 126853 h 147995"/>
                      <a:gd name="connsiteX5" fmla="*/ 20 w 37019"/>
                      <a:gd name="connsiteY5" fmla="*/ 147995 h 147995"/>
                      <a:gd name="connsiteX6" fmla="*/ 10591 w 37019"/>
                      <a:gd name="connsiteY6" fmla="*/ 137424 h 14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9" h="147995">
                        <a:moveTo>
                          <a:pt x="37019" y="0"/>
                        </a:moveTo>
                        <a:lnTo>
                          <a:pt x="37019" y="0"/>
                        </a:lnTo>
                        <a:cubicBezTo>
                          <a:pt x="35257" y="15857"/>
                          <a:pt x="33989" y="31776"/>
                          <a:pt x="31733" y="47570"/>
                        </a:cubicBezTo>
                        <a:cubicBezTo>
                          <a:pt x="30360" y="57178"/>
                          <a:pt x="24311" y="84643"/>
                          <a:pt x="21162" y="95140"/>
                        </a:cubicBezTo>
                        <a:cubicBezTo>
                          <a:pt x="17960" y="105813"/>
                          <a:pt x="14115" y="116282"/>
                          <a:pt x="10591" y="126853"/>
                        </a:cubicBezTo>
                        <a:cubicBezTo>
                          <a:pt x="-957" y="161498"/>
                          <a:pt x="20" y="131554"/>
                          <a:pt x="20" y="147995"/>
                        </a:cubicBezTo>
                        <a:lnTo>
                          <a:pt x="10591" y="137424"/>
                        </a:lnTo>
                      </a:path>
                    </a:pathLst>
                  </a:custGeom>
                  <a:noFill/>
                  <a:ln w="28575">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Freeform 69"/>
                  <p:cNvSpPr/>
                  <p:nvPr/>
                </p:nvSpPr>
                <p:spPr>
                  <a:xfrm>
                    <a:off x="7194085" y="2819230"/>
                    <a:ext cx="1453201" cy="621095"/>
                  </a:xfrm>
                  <a:custGeom>
                    <a:avLst/>
                    <a:gdLst>
                      <a:gd name="connsiteX0" fmla="*/ 3455646 w 3455646"/>
                      <a:gd name="connsiteY0" fmla="*/ 330980 h 650739"/>
                      <a:gd name="connsiteX1" fmla="*/ 3018081 w 3455646"/>
                      <a:gd name="connsiteY1" fmla="*/ 454395 h 650739"/>
                      <a:gd name="connsiteX2" fmla="*/ 2238316 w 3455646"/>
                      <a:gd name="connsiteY2" fmla="*/ 577811 h 650739"/>
                      <a:gd name="connsiteX3" fmla="*/ 1649285 w 3455646"/>
                      <a:gd name="connsiteY3" fmla="*/ 650739 h 650739"/>
                      <a:gd name="connsiteX4" fmla="*/ 1312696 w 3455646"/>
                      <a:gd name="connsiteY4" fmla="*/ 611470 h 650739"/>
                      <a:gd name="connsiteX5" fmla="*/ 992937 w 3455646"/>
                      <a:gd name="connsiteY5" fmla="*/ 454395 h 650739"/>
                      <a:gd name="connsiteX6" fmla="*/ 790984 w 3455646"/>
                      <a:gd name="connsiteY6" fmla="*/ 280491 h 650739"/>
                      <a:gd name="connsiteX7" fmla="*/ 617079 w 3455646"/>
                      <a:gd name="connsiteY7" fmla="*/ 123416 h 650739"/>
                      <a:gd name="connsiteX8" fmla="*/ 359028 w 3455646"/>
                      <a:gd name="connsiteY8" fmla="*/ 44879 h 650739"/>
                      <a:gd name="connsiteX9" fmla="*/ 134635 w 3455646"/>
                      <a:gd name="connsiteY9" fmla="*/ 28049 h 650739"/>
                      <a:gd name="connsiteX10" fmla="*/ 0 w 3455646"/>
                      <a:gd name="connsiteY10" fmla="*/ 0 h 650739"/>
                      <a:gd name="connsiteX0" fmla="*/ 3412677 w 3412677"/>
                      <a:gd name="connsiteY0" fmla="*/ 446483 h 650739"/>
                      <a:gd name="connsiteX1" fmla="*/ 3018081 w 3412677"/>
                      <a:gd name="connsiteY1" fmla="*/ 454395 h 650739"/>
                      <a:gd name="connsiteX2" fmla="*/ 2238316 w 3412677"/>
                      <a:gd name="connsiteY2" fmla="*/ 577811 h 650739"/>
                      <a:gd name="connsiteX3" fmla="*/ 1649285 w 3412677"/>
                      <a:gd name="connsiteY3" fmla="*/ 650739 h 650739"/>
                      <a:gd name="connsiteX4" fmla="*/ 1312696 w 3412677"/>
                      <a:gd name="connsiteY4" fmla="*/ 611470 h 650739"/>
                      <a:gd name="connsiteX5" fmla="*/ 992937 w 3412677"/>
                      <a:gd name="connsiteY5" fmla="*/ 454395 h 650739"/>
                      <a:gd name="connsiteX6" fmla="*/ 790984 w 3412677"/>
                      <a:gd name="connsiteY6" fmla="*/ 280491 h 650739"/>
                      <a:gd name="connsiteX7" fmla="*/ 617079 w 3412677"/>
                      <a:gd name="connsiteY7" fmla="*/ 123416 h 650739"/>
                      <a:gd name="connsiteX8" fmla="*/ 359028 w 3412677"/>
                      <a:gd name="connsiteY8" fmla="*/ 44879 h 650739"/>
                      <a:gd name="connsiteX9" fmla="*/ 134635 w 3412677"/>
                      <a:gd name="connsiteY9" fmla="*/ 28049 h 650739"/>
                      <a:gd name="connsiteX10" fmla="*/ 0 w 3412677"/>
                      <a:gd name="connsiteY10" fmla="*/ 0 h 650739"/>
                      <a:gd name="connsiteX0" fmla="*/ 3412677 w 3412677"/>
                      <a:gd name="connsiteY0" fmla="*/ 446483 h 650739"/>
                      <a:gd name="connsiteX1" fmla="*/ 3028824 w 3412677"/>
                      <a:gd name="connsiteY1" fmla="*/ 502522 h 650739"/>
                      <a:gd name="connsiteX2" fmla="*/ 2238316 w 3412677"/>
                      <a:gd name="connsiteY2" fmla="*/ 577811 h 650739"/>
                      <a:gd name="connsiteX3" fmla="*/ 1649285 w 3412677"/>
                      <a:gd name="connsiteY3" fmla="*/ 650739 h 650739"/>
                      <a:gd name="connsiteX4" fmla="*/ 1312696 w 3412677"/>
                      <a:gd name="connsiteY4" fmla="*/ 611470 h 650739"/>
                      <a:gd name="connsiteX5" fmla="*/ 992937 w 3412677"/>
                      <a:gd name="connsiteY5" fmla="*/ 454395 h 650739"/>
                      <a:gd name="connsiteX6" fmla="*/ 790984 w 3412677"/>
                      <a:gd name="connsiteY6" fmla="*/ 280491 h 650739"/>
                      <a:gd name="connsiteX7" fmla="*/ 617079 w 3412677"/>
                      <a:gd name="connsiteY7" fmla="*/ 123416 h 650739"/>
                      <a:gd name="connsiteX8" fmla="*/ 359028 w 3412677"/>
                      <a:gd name="connsiteY8" fmla="*/ 44879 h 650739"/>
                      <a:gd name="connsiteX9" fmla="*/ 134635 w 3412677"/>
                      <a:gd name="connsiteY9" fmla="*/ 28049 h 650739"/>
                      <a:gd name="connsiteX10" fmla="*/ 0 w 3412677"/>
                      <a:gd name="connsiteY10" fmla="*/ 0 h 650739"/>
                      <a:gd name="connsiteX0" fmla="*/ 3477131 w 3477131"/>
                      <a:gd name="connsiteY0" fmla="*/ 465734 h 650739"/>
                      <a:gd name="connsiteX1" fmla="*/ 3028824 w 3477131"/>
                      <a:gd name="connsiteY1" fmla="*/ 502522 h 650739"/>
                      <a:gd name="connsiteX2" fmla="*/ 2238316 w 3477131"/>
                      <a:gd name="connsiteY2" fmla="*/ 577811 h 650739"/>
                      <a:gd name="connsiteX3" fmla="*/ 1649285 w 3477131"/>
                      <a:gd name="connsiteY3" fmla="*/ 650739 h 650739"/>
                      <a:gd name="connsiteX4" fmla="*/ 1312696 w 3477131"/>
                      <a:gd name="connsiteY4" fmla="*/ 611470 h 650739"/>
                      <a:gd name="connsiteX5" fmla="*/ 992937 w 3477131"/>
                      <a:gd name="connsiteY5" fmla="*/ 454395 h 650739"/>
                      <a:gd name="connsiteX6" fmla="*/ 790984 w 3477131"/>
                      <a:gd name="connsiteY6" fmla="*/ 280491 h 650739"/>
                      <a:gd name="connsiteX7" fmla="*/ 617079 w 3477131"/>
                      <a:gd name="connsiteY7" fmla="*/ 123416 h 650739"/>
                      <a:gd name="connsiteX8" fmla="*/ 359028 w 3477131"/>
                      <a:gd name="connsiteY8" fmla="*/ 44879 h 650739"/>
                      <a:gd name="connsiteX9" fmla="*/ 134635 w 3477131"/>
                      <a:gd name="connsiteY9" fmla="*/ 28049 h 650739"/>
                      <a:gd name="connsiteX10" fmla="*/ 0 w 3477131"/>
                      <a:gd name="connsiteY10" fmla="*/ 0 h 650739"/>
                      <a:gd name="connsiteX0" fmla="*/ 3391192 w 3391192"/>
                      <a:gd name="connsiteY0" fmla="*/ 398357 h 650739"/>
                      <a:gd name="connsiteX1" fmla="*/ 3028824 w 3391192"/>
                      <a:gd name="connsiteY1" fmla="*/ 502522 h 650739"/>
                      <a:gd name="connsiteX2" fmla="*/ 2238316 w 3391192"/>
                      <a:gd name="connsiteY2" fmla="*/ 577811 h 650739"/>
                      <a:gd name="connsiteX3" fmla="*/ 1649285 w 3391192"/>
                      <a:gd name="connsiteY3" fmla="*/ 650739 h 650739"/>
                      <a:gd name="connsiteX4" fmla="*/ 1312696 w 3391192"/>
                      <a:gd name="connsiteY4" fmla="*/ 611470 h 650739"/>
                      <a:gd name="connsiteX5" fmla="*/ 992937 w 3391192"/>
                      <a:gd name="connsiteY5" fmla="*/ 454395 h 650739"/>
                      <a:gd name="connsiteX6" fmla="*/ 790984 w 3391192"/>
                      <a:gd name="connsiteY6" fmla="*/ 280491 h 650739"/>
                      <a:gd name="connsiteX7" fmla="*/ 617079 w 3391192"/>
                      <a:gd name="connsiteY7" fmla="*/ 123416 h 650739"/>
                      <a:gd name="connsiteX8" fmla="*/ 359028 w 3391192"/>
                      <a:gd name="connsiteY8" fmla="*/ 44879 h 650739"/>
                      <a:gd name="connsiteX9" fmla="*/ 134635 w 3391192"/>
                      <a:gd name="connsiteY9" fmla="*/ 28049 h 650739"/>
                      <a:gd name="connsiteX10" fmla="*/ 0 w 3391192"/>
                      <a:gd name="connsiteY10" fmla="*/ 0 h 650739"/>
                      <a:gd name="connsiteX0" fmla="*/ 3391192 w 3391192"/>
                      <a:gd name="connsiteY0" fmla="*/ 398357 h 650739"/>
                      <a:gd name="connsiteX1" fmla="*/ 2985855 w 3391192"/>
                      <a:gd name="connsiteY1" fmla="*/ 473647 h 650739"/>
                      <a:gd name="connsiteX2" fmla="*/ 2238316 w 3391192"/>
                      <a:gd name="connsiteY2" fmla="*/ 577811 h 650739"/>
                      <a:gd name="connsiteX3" fmla="*/ 1649285 w 3391192"/>
                      <a:gd name="connsiteY3" fmla="*/ 650739 h 650739"/>
                      <a:gd name="connsiteX4" fmla="*/ 1312696 w 3391192"/>
                      <a:gd name="connsiteY4" fmla="*/ 611470 h 650739"/>
                      <a:gd name="connsiteX5" fmla="*/ 992937 w 3391192"/>
                      <a:gd name="connsiteY5" fmla="*/ 454395 h 650739"/>
                      <a:gd name="connsiteX6" fmla="*/ 790984 w 3391192"/>
                      <a:gd name="connsiteY6" fmla="*/ 280491 h 650739"/>
                      <a:gd name="connsiteX7" fmla="*/ 617079 w 3391192"/>
                      <a:gd name="connsiteY7" fmla="*/ 123416 h 650739"/>
                      <a:gd name="connsiteX8" fmla="*/ 359028 w 3391192"/>
                      <a:gd name="connsiteY8" fmla="*/ 44879 h 650739"/>
                      <a:gd name="connsiteX9" fmla="*/ 134635 w 3391192"/>
                      <a:gd name="connsiteY9" fmla="*/ 28049 h 650739"/>
                      <a:gd name="connsiteX10" fmla="*/ 0 w 3391192"/>
                      <a:gd name="connsiteY10" fmla="*/ 0 h 650739"/>
                      <a:gd name="connsiteX0" fmla="*/ 3326738 w 3326738"/>
                      <a:gd name="connsiteY0" fmla="*/ 359856 h 650739"/>
                      <a:gd name="connsiteX1" fmla="*/ 2985855 w 3326738"/>
                      <a:gd name="connsiteY1" fmla="*/ 473647 h 650739"/>
                      <a:gd name="connsiteX2" fmla="*/ 2238316 w 3326738"/>
                      <a:gd name="connsiteY2" fmla="*/ 577811 h 650739"/>
                      <a:gd name="connsiteX3" fmla="*/ 1649285 w 3326738"/>
                      <a:gd name="connsiteY3" fmla="*/ 650739 h 650739"/>
                      <a:gd name="connsiteX4" fmla="*/ 1312696 w 3326738"/>
                      <a:gd name="connsiteY4" fmla="*/ 611470 h 650739"/>
                      <a:gd name="connsiteX5" fmla="*/ 992937 w 3326738"/>
                      <a:gd name="connsiteY5" fmla="*/ 454395 h 650739"/>
                      <a:gd name="connsiteX6" fmla="*/ 790984 w 3326738"/>
                      <a:gd name="connsiteY6" fmla="*/ 280491 h 650739"/>
                      <a:gd name="connsiteX7" fmla="*/ 617079 w 3326738"/>
                      <a:gd name="connsiteY7" fmla="*/ 123416 h 650739"/>
                      <a:gd name="connsiteX8" fmla="*/ 359028 w 3326738"/>
                      <a:gd name="connsiteY8" fmla="*/ 44879 h 650739"/>
                      <a:gd name="connsiteX9" fmla="*/ 134635 w 3326738"/>
                      <a:gd name="connsiteY9" fmla="*/ 28049 h 650739"/>
                      <a:gd name="connsiteX10" fmla="*/ 0 w 3326738"/>
                      <a:gd name="connsiteY10" fmla="*/ 0 h 650739"/>
                      <a:gd name="connsiteX0" fmla="*/ 3253412 w 3253412"/>
                      <a:gd name="connsiteY0" fmla="*/ 330980 h 650739"/>
                      <a:gd name="connsiteX1" fmla="*/ 2985855 w 3253412"/>
                      <a:gd name="connsiteY1" fmla="*/ 473647 h 650739"/>
                      <a:gd name="connsiteX2" fmla="*/ 2238316 w 3253412"/>
                      <a:gd name="connsiteY2" fmla="*/ 577811 h 650739"/>
                      <a:gd name="connsiteX3" fmla="*/ 1649285 w 3253412"/>
                      <a:gd name="connsiteY3" fmla="*/ 650739 h 650739"/>
                      <a:gd name="connsiteX4" fmla="*/ 1312696 w 3253412"/>
                      <a:gd name="connsiteY4" fmla="*/ 611470 h 650739"/>
                      <a:gd name="connsiteX5" fmla="*/ 992937 w 3253412"/>
                      <a:gd name="connsiteY5" fmla="*/ 454395 h 650739"/>
                      <a:gd name="connsiteX6" fmla="*/ 790984 w 3253412"/>
                      <a:gd name="connsiteY6" fmla="*/ 280491 h 650739"/>
                      <a:gd name="connsiteX7" fmla="*/ 617079 w 3253412"/>
                      <a:gd name="connsiteY7" fmla="*/ 123416 h 650739"/>
                      <a:gd name="connsiteX8" fmla="*/ 359028 w 3253412"/>
                      <a:gd name="connsiteY8" fmla="*/ 44879 h 650739"/>
                      <a:gd name="connsiteX9" fmla="*/ 134635 w 3253412"/>
                      <a:gd name="connsiteY9" fmla="*/ 28049 h 650739"/>
                      <a:gd name="connsiteX10" fmla="*/ 0 w 3253412"/>
                      <a:gd name="connsiteY10" fmla="*/ 0 h 650739"/>
                      <a:gd name="connsiteX0" fmla="*/ 3253412 w 3253412"/>
                      <a:gd name="connsiteY0" fmla="*/ 330980 h 650739"/>
                      <a:gd name="connsiteX1" fmla="*/ 2912529 w 3253412"/>
                      <a:gd name="connsiteY1" fmla="*/ 464021 h 650739"/>
                      <a:gd name="connsiteX2" fmla="*/ 2238316 w 3253412"/>
                      <a:gd name="connsiteY2" fmla="*/ 577811 h 650739"/>
                      <a:gd name="connsiteX3" fmla="*/ 1649285 w 3253412"/>
                      <a:gd name="connsiteY3" fmla="*/ 650739 h 650739"/>
                      <a:gd name="connsiteX4" fmla="*/ 1312696 w 3253412"/>
                      <a:gd name="connsiteY4" fmla="*/ 611470 h 650739"/>
                      <a:gd name="connsiteX5" fmla="*/ 992937 w 3253412"/>
                      <a:gd name="connsiteY5" fmla="*/ 454395 h 650739"/>
                      <a:gd name="connsiteX6" fmla="*/ 790984 w 3253412"/>
                      <a:gd name="connsiteY6" fmla="*/ 280491 h 650739"/>
                      <a:gd name="connsiteX7" fmla="*/ 617079 w 3253412"/>
                      <a:gd name="connsiteY7" fmla="*/ 123416 h 650739"/>
                      <a:gd name="connsiteX8" fmla="*/ 359028 w 3253412"/>
                      <a:gd name="connsiteY8" fmla="*/ 44879 h 650739"/>
                      <a:gd name="connsiteX9" fmla="*/ 134635 w 3253412"/>
                      <a:gd name="connsiteY9" fmla="*/ 28049 h 650739"/>
                      <a:gd name="connsiteX10" fmla="*/ 0 w 3253412"/>
                      <a:gd name="connsiteY10" fmla="*/ 0 h 650739"/>
                      <a:gd name="connsiteX0" fmla="*/ 3118777 w 3118777"/>
                      <a:gd name="connsiteY0" fmla="*/ 302931 h 622690"/>
                      <a:gd name="connsiteX1" fmla="*/ 2777894 w 3118777"/>
                      <a:gd name="connsiteY1" fmla="*/ 435972 h 622690"/>
                      <a:gd name="connsiteX2" fmla="*/ 2103681 w 3118777"/>
                      <a:gd name="connsiteY2" fmla="*/ 549762 h 622690"/>
                      <a:gd name="connsiteX3" fmla="*/ 1514650 w 3118777"/>
                      <a:gd name="connsiteY3" fmla="*/ 622690 h 622690"/>
                      <a:gd name="connsiteX4" fmla="*/ 1178061 w 3118777"/>
                      <a:gd name="connsiteY4" fmla="*/ 583421 h 622690"/>
                      <a:gd name="connsiteX5" fmla="*/ 858302 w 3118777"/>
                      <a:gd name="connsiteY5" fmla="*/ 426346 h 622690"/>
                      <a:gd name="connsiteX6" fmla="*/ 656349 w 3118777"/>
                      <a:gd name="connsiteY6" fmla="*/ 252442 h 622690"/>
                      <a:gd name="connsiteX7" fmla="*/ 482444 w 3118777"/>
                      <a:gd name="connsiteY7" fmla="*/ 95367 h 622690"/>
                      <a:gd name="connsiteX8" fmla="*/ 224393 w 3118777"/>
                      <a:gd name="connsiteY8" fmla="*/ 16830 h 622690"/>
                      <a:gd name="connsiteX9" fmla="*/ 0 w 3118777"/>
                      <a:gd name="connsiteY9" fmla="*/ 0 h 622690"/>
                      <a:gd name="connsiteX0" fmla="*/ 2894384 w 2894384"/>
                      <a:gd name="connsiteY0" fmla="*/ 286101 h 605860"/>
                      <a:gd name="connsiteX1" fmla="*/ 2553501 w 2894384"/>
                      <a:gd name="connsiteY1" fmla="*/ 419142 h 605860"/>
                      <a:gd name="connsiteX2" fmla="*/ 1879288 w 2894384"/>
                      <a:gd name="connsiteY2" fmla="*/ 532932 h 605860"/>
                      <a:gd name="connsiteX3" fmla="*/ 1290257 w 2894384"/>
                      <a:gd name="connsiteY3" fmla="*/ 605860 h 605860"/>
                      <a:gd name="connsiteX4" fmla="*/ 953668 w 2894384"/>
                      <a:gd name="connsiteY4" fmla="*/ 566591 h 605860"/>
                      <a:gd name="connsiteX5" fmla="*/ 633909 w 2894384"/>
                      <a:gd name="connsiteY5" fmla="*/ 409516 h 605860"/>
                      <a:gd name="connsiteX6" fmla="*/ 431956 w 2894384"/>
                      <a:gd name="connsiteY6" fmla="*/ 235612 h 605860"/>
                      <a:gd name="connsiteX7" fmla="*/ 258051 w 2894384"/>
                      <a:gd name="connsiteY7" fmla="*/ 78537 h 605860"/>
                      <a:gd name="connsiteX8" fmla="*/ 0 w 2894384"/>
                      <a:gd name="connsiteY8" fmla="*/ 0 h 605860"/>
                      <a:gd name="connsiteX0" fmla="*/ 2894384 w 2894384"/>
                      <a:gd name="connsiteY0" fmla="*/ 286101 h 605860"/>
                      <a:gd name="connsiteX1" fmla="*/ 2553501 w 2894384"/>
                      <a:gd name="connsiteY1" fmla="*/ 419142 h 605860"/>
                      <a:gd name="connsiteX2" fmla="*/ 1879288 w 2894384"/>
                      <a:gd name="connsiteY2" fmla="*/ 532932 h 605860"/>
                      <a:gd name="connsiteX3" fmla="*/ 1290257 w 2894384"/>
                      <a:gd name="connsiteY3" fmla="*/ 605860 h 605860"/>
                      <a:gd name="connsiteX4" fmla="*/ 953668 w 2894384"/>
                      <a:gd name="connsiteY4" fmla="*/ 566591 h 605860"/>
                      <a:gd name="connsiteX5" fmla="*/ 633909 w 2894384"/>
                      <a:gd name="connsiteY5" fmla="*/ 409516 h 605860"/>
                      <a:gd name="connsiteX6" fmla="*/ 431956 w 2894384"/>
                      <a:gd name="connsiteY6" fmla="*/ 235612 h 605860"/>
                      <a:gd name="connsiteX7" fmla="*/ 0 w 2894384"/>
                      <a:gd name="connsiteY7" fmla="*/ 0 h 605860"/>
                      <a:gd name="connsiteX0" fmla="*/ 2462428 w 2462428"/>
                      <a:gd name="connsiteY0" fmla="*/ 50489 h 370248"/>
                      <a:gd name="connsiteX1" fmla="*/ 2121545 w 2462428"/>
                      <a:gd name="connsiteY1" fmla="*/ 183530 h 370248"/>
                      <a:gd name="connsiteX2" fmla="*/ 1447332 w 2462428"/>
                      <a:gd name="connsiteY2" fmla="*/ 297320 h 370248"/>
                      <a:gd name="connsiteX3" fmla="*/ 858301 w 2462428"/>
                      <a:gd name="connsiteY3" fmla="*/ 370248 h 370248"/>
                      <a:gd name="connsiteX4" fmla="*/ 521712 w 2462428"/>
                      <a:gd name="connsiteY4" fmla="*/ 330979 h 370248"/>
                      <a:gd name="connsiteX5" fmla="*/ 201953 w 2462428"/>
                      <a:gd name="connsiteY5" fmla="*/ 173904 h 370248"/>
                      <a:gd name="connsiteX6" fmla="*/ 0 w 2462428"/>
                      <a:gd name="connsiteY6" fmla="*/ 0 h 370248"/>
                      <a:gd name="connsiteX0" fmla="*/ 2260475 w 2260475"/>
                      <a:gd name="connsiteY0" fmla="*/ 0 h 319759"/>
                      <a:gd name="connsiteX1" fmla="*/ 1919592 w 2260475"/>
                      <a:gd name="connsiteY1" fmla="*/ 133041 h 319759"/>
                      <a:gd name="connsiteX2" fmla="*/ 1245379 w 2260475"/>
                      <a:gd name="connsiteY2" fmla="*/ 246831 h 319759"/>
                      <a:gd name="connsiteX3" fmla="*/ 656348 w 2260475"/>
                      <a:gd name="connsiteY3" fmla="*/ 319759 h 319759"/>
                      <a:gd name="connsiteX4" fmla="*/ 319759 w 2260475"/>
                      <a:gd name="connsiteY4" fmla="*/ 280490 h 319759"/>
                      <a:gd name="connsiteX5" fmla="*/ 0 w 2260475"/>
                      <a:gd name="connsiteY5" fmla="*/ 123415 h 319759"/>
                      <a:gd name="connsiteX0" fmla="*/ 1940716 w 1940716"/>
                      <a:gd name="connsiteY0" fmla="*/ 0 h 319759"/>
                      <a:gd name="connsiteX1" fmla="*/ 1599833 w 1940716"/>
                      <a:gd name="connsiteY1" fmla="*/ 133041 h 319759"/>
                      <a:gd name="connsiteX2" fmla="*/ 925620 w 1940716"/>
                      <a:gd name="connsiteY2" fmla="*/ 246831 h 319759"/>
                      <a:gd name="connsiteX3" fmla="*/ 336589 w 1940716"/>
                      <a:gd name="connsiteY3" fmla="*/ 319759 h 319759"/>
                      <a:gd name="connsiteX4" fmla="*/ 0 w 1940716"/>
                      <a:gd name="connsiteY4" fmla="*/ 280490 h 319759"/>
                      <a:gd name="connsiteX0" fmla="*/ 1604127 w 1604127"/>
                      <a:gd name="connsiteY0" fmla="*/ 0 h 654563"/>
                      <a:gd name="connsiteX1" fmla="*/ 1263244 w 1604127"/>
                      <a:gd name="connsiteY1" fmla="*/ 133041 h 654563"/>
                      <a:gd name="connsiteX2" fmla="*/ 589031 w 1604127"/>
                      <a:gd name="connsiteY2" fmla="*/ 246831 h 654563"/>
                      <a:gd name="connsiteX3" fmla="*/ 0 w 1604127"/>
                      <a:gd name="connsiteY3" fmla="*/ 319759 h 654563"/>
                      <a:gd name="connsiteX4" fmla="*/ 36587 w 1604127"/>
                      <a:gd name="connsiteY4" fmla="*/ 654563 h 654563"/>
                      <a:gd name="connsiteX0" fmla="*/ 1604127 w 1604127"/>
                      <a:gd name="connsiteY0" fmla="*/ 0 h 319759"/>
                      <a:gd name="connsiteX1" fmla="*/ 1263244 w 1604127"/>
                      <a:gd name="connsiteY1" fmla="*/ 133041 h 319759"/>
                      <a:gd name="connsiteX2" fmla="*/ 589031 w 1604127"/>
                      <a:gd name="connsiteY2" fmla="*/ 246831 h 319759"/>
                      <a:gd name="connsiteX3" fmla="*/ 0 w 1604127"/>
                      <a:gd name="connsiteY3" fmla="*/ 319759 h 319759"/>
                      <a:gd name="connsiteX0" fmla="*/ 1581511 w 1581511"/>
                      <a:gd name="connsiteY0" fmla="*/ 0 h 621095"/>
                      <a:gd name="connsiteX1" fmla="*/ 1240628 w 1581511"/>
                      <a:gd name="connsiteY1" fmla="*/ 133041 h 621095"/>
                      <a:gd name="connsiteX2" fmla="*/ 566415 w 1581511"/>
                      <a:gd name="connsiteY2" fmla="*/ 246831 h 621095"/>
                      <a:gd name="connsiteX3" fmla="*/ 0 w 1581511"/>
                      <a:gd name="connsiteY3" fmla="*/ 621095 h 621095"/>
                      <a:gd name="connsiteX0" fmla="*/ 1581511 w 1581511"/>
                      <a:gd name="connsiteY0" fmla="*/ 0 h 621095"/>
                      <a:gd name="connsiteX1" fmla="*/ 1240628 w 1581511"/>
                      <a:gd name="connsiteY1" fmla="*/ 133041 h 621095"/>
                      <a:gd name="connsiteX2" fmla="*/ 668190 w 1581511"/>
                      <a:gd name="connsiteY2" fmla="*/ 381913 h 621095"/>
                      <a:gd name="connsiteX3" fmla="*/ 0 w 1581511"/>
                      <a:gd name="connsiteY3" fmla="*/ 621095 h 621095"/>
                    </a:gdLst>
                    <a:ahLst/>
                    <a:cxnLst>
                      <a:cxn ang="0">
                        <a:pos x="connsiteX0" y="connsiteY0"/>
                      </a:cxn>
                      <a:cxn ang="0">
                        <a:pos x="connsiteX1" y="connsiteY1"/>
                      </a:cxn>
                      <a:cxn ang="0">
                        <a:pos x="connsiteX2" y="connsiteY2"/>
                      </a:cxn>
                      <a:cxn ang="0">
                        <a:pos x="connsiteX3" y="connsiteY3"/>
                      </a:cxn>
                    </a:cxnLst>
                    <a:rect l="l" t="t" r="r" b="b"/>
                    <a:pathLst>
                      <a:path w="1581511" h="621095">
                        <a:moveTo>
                          <a:pt x="1581511" y="0"/>
                        </a:moveTo>
                        <a:lnTo>
                          <a:pt x="1240628" y="133041"/>
                        </a:lnTo>
                        <a:lnTo>
                          <a:pt x="668190" y="381913"/>
                        </a:lnTo>
                        <a:lnTo>
                          <a:pt x="0" y="621095"/>
                        </a:lnTo>
                      </a:path>
                    </a:pathLst>
                  </a:custGeom>
                  <a:noFill/>
                  <a:ln w="28575">
                    <a:solidFill>
                      <a:srgbClr val="6BC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TextBox 70"/>
                  <p:cNvSpPr txBox="1"/>
                  <p:nvPr/>
                </p:nvSpPr>
                <p:spPr>
                  <a:xfrm>
                    <a:off x="5958196" y="5708396"/>
                    <a:ext cx="914400" cy="608051"/>
                  </a:xfrm>
                  <a:prstGeom prst="rect">
                    <a:avLst/>
                  </a:prstGeom>
                  <a:noFill/>
                </p:spPr>
                <p:txBody>
                  <a:bodyPr wrap="none" lIns="0" tIns="0" rIns="0" bIns="0" rtlCol="0">
                    <a:noAutofit/>
                  </a:bodyPr>
                  <a:lstStyle/>
                  <a:p>
                    <a:pPr>
                      <a:spcBef>
                        <a:spcPts val="0"/>
                      </a:spcBef>
                    </a:pPr>
                    <a:r>
                      <a:rPr lang="en-GB" sz="800" dirty="0" smtClean="0">
                        <a:latin typeface="+mn-lt"/>
                      </a:rPr>
                      <a:t>TAP</a:t>
                    </a:r>
                  </a:p>
                  <a:p>
                    <a:pPr>
                      <a:spcBef>
                        <a:spcPts val="0"/>
                      </a:spcBef>
                    </a:pPr>
                    <a:r>
                      <a:rPr lang="en-GB" sz="800" dirty="0" smtClean="0">
                        <a:latin typeface="+mn-lt"/>
                      </a:rPr>
                      <a:t>SEP</a:t>
                    </a:r>
                  </a:p>
                  <a:p>
                    <a:pPr>
                      <a:spcBef>
                        <a:spcPts val="0"/>
                      </a:spcBef>
                    </a:pPr>
                    <a:endParaRPr lang="en-GB" sz="800" dirty="0" smtClean="0">
                      <a:latin typeface="+mn-lt"/>
                    </a:endParaRPr>
                  </a:p>
                  <a:p>
                    <a:pPr>
                      <a:spcBef>
                        <a:spcPts val="0"/>
                      </a:spcBef>
                    </a:pPr>
                    <a:r>
                      <a:rPr lang="en-GB" sz="800" dirty="0" smtClean="0">
                        <a:latin typeface="+mn-lt"/>
                      </a:rPr>
                      <a:t>East Med</a:t>
                    </a:r>
                  </a:p>
                  <a:p>
                    <a:pPr>
                      <a:spcBef>
                        <a:spcPts val="0"/>
                      </a:spcBef>
                    </a:pPr>
                    <a:r>
                      <a:rPr lang="en-GB" sz="800" dirty="0" smtClean="0">
                        <a:latin typeface="+mn-lt"/>
                      </a:rPr>
                      <a:t>IGI Poseidon</a:t>
                    </a:r>
                    <a:br>
                      <a:rPr lang="en-GB" sz="800" dirty="0" smtClean="0">
                        <a:latin typeface="+mn-lt"/>
                      </a:rPr>
                    </a:br>
                    <a:r>
                      <a:rPr lang="en-GB" sz="800" dirty="0">
                        <a:latin typeface="+mn-lt"/>
                      </a:rPr>
                      <a:t>IGI Onshore</a:t>
                    </a:r>
                  </a:p>
                </p:txBody>
              </p:sp>
              <p:sp>
                <p:nvSpPr>
                  <p:cNvPr id="72" name="TextBox 71"/>
                  <p:cNvSpPr txBox="1"/>
                  <p:nvPr/>
                </p:nvSpPr>
                <p:spPr>
                  <a:xfrm>
                    <a:off x="7839713" y="5708396"/>
                    <a:ext cx="914400" cy="608051"/>
                  </a:xfrm>
                  <a:prstGeom prst="rect">
                    <a:avLst/>
                  </a:prstGeom>
                  <a:noFill/>
                </p:spPr>
                <p:txBody>
                  <a:bodyPr wrap="none" lIns="0" tIns="0" rIns="0" bIns="0" rtlCol="0">
                    <a:noAutofit/>
                  </a:bodyPr>
                  <a:lstStyle/>
                  <a:p>
                    <a:pPr>
                      <a:spcBef>
                        <a:spcPts val="0"/>
                      </a:spcBef>
                    </a:pPr>
                    <a:r>
                      <a:rPr lang="en-GB" sz="800" dirty="0" smtClean="0">
                        <a:latin typeface="+mn-lt"/>
                      </a:rPr>
                      <a:t>IGB</a:t>
                    </a:r>
                  </a:p>
                  <a:p>
                    <a:pPr>
                      <a:spcBef>
                        <a:spcPts val="0"/>
                      </a:spcBef>
                    </a:pPr>
                    <a:r>
                      <a:rPr lang="en-GB" sz="800" dirty="0" smtClean="0">
                        <a:latin typeface="+mn-lt"/>
                      </a:rPr>
                      <a:t>Other Interconnectors</a:t>
                    </a:r>
                  </a:p>
                  <a:p>
                    <a:pPr>
                      <a:spcBef>
                        <a:spcPts val="0"/>
                      </a:spcBef>
                    </a:pPr>
                    <a:r>
                      <a:rPr lang="en-GB" sz="800" dirty="0" smtClean="0">
                        <a:latin typeface="+mn-lt"/>
                      </a:rPr>
                      <a:t>LNG Terminal</a:t>
                    </a:r>
                    <a:endParaRPr lang="en-GB" sz="800" dirty="0">
                      <a:latin typeface="+mn-lt"/>
                    </a:endParaRPr>
                  </a:p>
                </p:txBody>
              </p:sp>
              <p:cxnSp>
                <p:nvCxnSpPr>
                  <p:cNvPr id="73" name="Straight Connector 72"/>
                  <p:cNvCxnSpPr/>
                  <p:nvPr/>
                </p:nvCxnSpPr>
                <p:spPr>
                  <a:xfrm>
                    <a:off x="5376175" y="5756523"/>
                    <a:ext cx="493848" cy="0"/>
                  </a:xfrm>
                  <a:prstGeom prst="line">
                    <a:avLst/>
                  </a:prstGeom>
                  <a:ln w="28575">
                    <a:solidFill>
                      <a:srgbClr val="34802B"/>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376175" y="5882646"/>
                    <a:ext cx="493848" cy="0"/>
                  </a:xfrm>
                  <a:prstGeom prst="line">
                    <a:avLst/>
                  </a:prstGeom>
                  <a:ln w="28575">
                    <a:solidFill>
                      <a:srgbClr val="6BCEF7"/>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376175" y="6134892"/>
                    <a:ext cx="493848" cy="0"/>
                  </a:xfrm>
                  <a:prstGeom prst="line">
                    <a:avLst/>
                  </a:prstGeom>
                  <a:ln w="28575">
                    <a:solidFill>
                      <a:srgbClr val="5C2F85"/>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376175" y="6261016"/>
                    <a:ext cx="493848" cy="0"/>
                  </a:xfrm>
                  <a:prstGeom prst="line">
                    <a:avLst/>
                  </a:prstGeom>
                  <a:ln w="28575">
                    <a:solidFill>
                      <a:srgbClr val="E18C18"/>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387552" y="6391789"/>
                    <a:ext cx="493848" cy="0"/>
                  </a:xfrm>
                  <a:prstGeom prst="line">
                    <a:avLst/>
                  </a:prstGeom>
                  <a:ln w="28575">
                    <a:solidFill>
                      <a:srgbClr val="BB1C41"/>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272602" y="5757521"/>
                    <a:ext cx="493848" cy="0"/>
                  </a:xfrm>
                  <a:prstGeom prst="line">
                    <a:avLst/>
                  </a:prstGeom>
                  <a:ln w="28575">
                    <a:solidFill>
                      <a:srgbClr val="CCFF33"/>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272602" y="6009767"/>
                    <a:ext cx="493848" cy="0"/>
                  </a:xfrm>
                  <a:prstGeom prst="line">
                    <a:avLst/>
                  </a:prstGeom>
                  <a:ln w="28575">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272602" y="5883644"/>
                    <a:ext cx="493848"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1" name="Right Brace 80"/>
                  <p:cNvSpPr/>
                  <p:nvPr>
                    <p:custDataLst>
                      <p:tags r:id="rId1"/>
                    </p:custDataLst>
                  </p:nvPr>
                </p:nvSpPr>
                <p:spPr bwMode="auto">
                  <a:xfrm>
                    <a:off x="6531825" y="6191099"/>
                    <a:ext cx="124466" cy="250695"/>
                  </a:xfrm>
                  <a:prstGeom prst="rightBrace">
                    <a:avLst/>
                  </a:prstGeom>
                  <a:noFill/>
                  <a:ln w="6350" cap="flat" cmpd="sng" algn="ctr">
                    <a:solidFill>
                      <a:schemeClr val="tx1"/>
                    </a:solidFill>
                    <a:prstDash val="solid"/>
                    <a:round/>
                    <a:headEnd type="none" w="med" len="med"/>
                    <a:tailEnd type="none" w="med" len="med"/>
                  </a:ln>
                  <a:effectLst/>
                </p:spPr>
                <p:txBody>
                  <a:bodyPr rtlCol="0" anchor="ctr"/>
                  <a:lstStyle/>
                  <a:p>
                    <a:pPr algn="ctr"/>
                    <a:endParaRPr lang="en-GB" dirty="0"/>
                  </a:p>
                </p:txBody>
              </p:sp>
              <p:sp>
                <p:nvSpPr>
                  <p:cNvPr id="82" name="TextBox 81"/>
                  <p:cNvSpPr txBox="1"/>
                  <p:nvPr/>
                </p:nvSpPr>
                <p:spPr>
                  <a:xfrm>
                    <a:off x="6692985" y="6253516"/>
                    <a:ext cx="180819" cy="125860"/>
                  </a:xfrm>
                  <a:prstGeom prst="rect">
                    <a:avLst/>
                  </a:prstGeom>
                  <a:noFill/>
                </p:spPr>
                <p:txBody>
                  <a:bodyPr wrap="none" lIns="0" tIns="0" rIns="0" bIns="0" rtlCol="0">
                    <a:noAutofit/>
                  </a:bodyPr>
                  <a:lstStyle/>
                  <a:p>
                    <a:pPr>
                      <a:spcBef>
                        <a:spcPts val="0"/>
                      </a:spcBef>
                    </a:pPr>
                    <a:r>
                      <a:rPr lang="en-GB" sz="800" dirty="0" smtClean="0">
                        <a:latin typeface="+mn-lt"/>
                      </a:rPr>
                      <a:t>IGI</a:t>
                    </a:r>
                  </a:p>
                </p:txBody>
              </p:sp>
              <p:sp>
                <p:nvSpPr>
                  <p:cNvPr id="83" name="Freeform 82"/>
                  <p:cNvSpPr/>
                  <p:nvPr/>
                </p:nvSpPr>
                <p:spPr>
                  <a:xfrm>
                    <a:off x="6231561" y="3636923"/>
                    <a:ext cx="235612" cy="145855"/>
                  </a:xfrm>
                  <a:custGeom>
                    <a:avLst/>
                    <a:gdLst>
                      <a:gd name="connsiteX0" fmla="*/ 0 w 235612"/>
                      <a:gd name="connsiteY0" fmla="*/ 0 h 145855"/>
                      <a:gd name="connsiteX1" fmla="*/ 235612 w 235612"/>
                      <a:gd name="connsiteY1" fmla="*/ 145855 h 145855"/>
                    </a:gdLst>
                    <a:ahLst/>
                    <a:cxnLst>
                      <a:cxn ang="0">
                        <a:pos x="connsiteX0" y="connsiteY0"/>
                      </a:cxn>
                      <a:cxn ang="0">
                        <a:pos x="connsiteX1" y="connsiteY1"/>
                      </a:cxn>
                    </a:cxnLst>
                    <a:rect l="l" t="t" r="r" b="b"/>
                    <a:pathLst>
                      <a:path w="235612" h="145855">
                        <a:moveTo>
                          <a:pt x="0" y="0"/>
                        </a:moveTo>
                        <a:lnTo>
                          <a:pt x="235612" y="145855"/>
                        </a:lnTo>
                      </a:path>
                    </a:pathLst>
                  </a:custGeom>
                  <a:noFill/>
                  <a:ln w="28575">
                    <a:solidFill>
                      <a:srgbClr val="E18C1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4" name="Freeform 33"/>
                <p:cNvSpPr/>
                <p:nvPr/>
              </p:nvSpPr>
              <p:spPr>
                <a:xfrm>
                  <a:off x="6440697" y="3317705"/>
                  <a:ext cx="1749344" cy="1060035"/>
                </a:xfrm>
                <a:custGeom>
                  <a:avLst/>
                  <a:gdLst>
                    <a:gd name="connsiteX0" fmla="*/ 1884898 w 1884898"/>
                    <a:gd name="connsiteY0" fmla="*/ 1082694 h 1082694"/>
                    <a:gd name="connsiteX1" fmla="*/ 1789531 w 1884898"/>
                    <a:gd name="connsiteY1" fmla="*/ 981718 h 1082694"/>
                    <a:gd name="connsiteX2" fmla="*/ 1722213 w 1884898"/>
                    <a:gd name="connsiteY2" fmla="*/ 920010 h 1082694"/>
                    <a:gd name="connsiteX3" fmla="*/ 1514650 w 1884898"/>
                    <a:gd name="connsiteY3" fmla="*/ 931229 h 1082694"/>
                    <a:gd name="connsiteX4" fmla="*/ 1301477 w 1884898"/>
                    <a:gd name="connsiteY4" fmla="*/ 886351 h 1082694"/>
                    <a:gd name="connsiteX5" fmla="*/ 1099524 w 1884898"/>
                    <a:gd name="connsiteY5" fmla="*/ 875131 h 1082694"/>
                    <a:gd name="connsiteX6" fmla="*/ 920010 w 1884898"/>
                    <a:gd name="connsiteY6" fmla="*/ 830253 h 1082694"/>
                    <a:gd name="connsiteX7" fmla="*/ 891961 w 1884898"/>
                    <a:gd name="connsiteY7" fmla="*/ 768545 h 1082694"/>
                    <a:gd name="connsiteX8" fmla="*/ 813423 w 1884898"/>
                    <a:gd name="connsiteY8" fmla="*/ 673178 h 1082694"/>
                    <a:gd name="connsiteX9" fmla="*/ 645129 w 1884898"/>
                    <a:gd name="connsiteY9" fmla="*/ 544152 h 1082694"/>
                    <a:gd name="connsiteX10" fmla="*/ 532932 w 1884898"/>
                    <a:gd name="connsiteY10" fmla="*/ 443175 h 1082694"/>
                    <a:gd name="connsiteX11" fmla="*/ 381467 w 1884898"/>
                    <a:gd name="connsiteY11" fmla="*/ 342199 h 1082694"/>
                    <a:gd name="connsiteX12" fmla="*/ 252442 w 1884898"/>
                    <a:gd name="connsiteY12" fmla="*/ 241222 h 1082694"/>
                    <a:gd name="connsiteX13" fmla="*/ 100977 w 1884898"/>
                    <a:gd name="connsiteY13" fmla="*/ 117806 h 1082694"/>
                    <a:gd name="connsiteX14" fmla="*/ 0 w 1884898"/>
                    <a:gd name="connsiteY14" fmla="*/ 0 h 1082694"/>
                    <a:gd name="connsiteX0" fmla="*/ 1884898 w 1884898"/>
                    <a:gd name="connsiteY0" fmla="*/ 1082694 h 1082694"/>
                    <a:gd name="connsiteX1" fmla="*/ 1789531 w 1884898"/>
                    <a:gd name="connsiteY1" fmla="*/ 981718 h 1082694"/>
                    <a:gd name="connsiteX2" fmla="*/ 1722213 w 1884898"/>
                    <a:gd name="connsiteY2" fmla="*/ 920010 h 1082694"/>
                    <a:gd name="connsiteX3" fmla="*/ 1514650 w 1884898"/>
                    <a:gd name="connsiteY3" fmla="*/ 931229 h 1082694"/>
                    <a:gd name="connsiteX4" fmla="*/ 1301477 w 1884898"/>
                    <a:gd name="connsiteY4" fmla="*/ 886351 h 1082694"/>
                    <a:gd name="connsiteX5" fmla="*/ 1099524 w 1884898"/>
                    <a:gd name="connsiteY5" fmla="*/ 875131 h 1082694"/>
                    <a:gd name="connsiteX6" fmla="*/ 920010 w 1884898"/>
                    <a:gd name="connsiteY6" fmla="*/ 830253 h 1082694"/>
                    <a:gd name="connsiteX7" fmla="*/ 830133 w 1884898"/>
                    <a:gd name="connsiteY7" fmla="*/ 779329 h 1082694"/>
                    <a:gd name="connsiteX8" fmla="*/ 813423 w 1884898"/>
                    <a:gd name="connsiteY8" fmla="*/ 673178 h 1082694"/>
                    <a:gd name="connsiteX9" fmla="*/ 645129 w 1884898"/>
                    <a:gd name="connsiteY9" fmla="*/ 544152 h 1082694"/>
                    <a:gd name="connsiteX10" fmla="*/ 532932 w 1884898"/>
                    <a:gd name="connsiteY10" fmla="*/ 443175 h 1082694"/>
                    <a:gd name="connsiteX11" fmla="*/ 381467 w 1884898"/>
                    <a:gd name="connsiteY11" fmla="*/ 342199 h 1082694"/>
                    <a:gd name="connsiteX12" fmla="*/ 252442 w 1884898"/>
                    <a:gd name="connsiteY12" fmla="*/ 241222 h 1082694"/>
                    <a:gd name="connsiteX13" fmla="*/ 100977 w 1884898"/>
                    <a:gd name="connsiteY13" fmla="*/ 117806 h 1082694"/>
                    <a:gd name="connsiteX14" fmla="*/ 0 w 1884898"/>
                    <a:gd name="connsiteY14" fmla="*/ 0 h 1082694"/>
                    <a:gd name="connsiteX0" fmla="*/ 1884898 w 1884898"/>
                    <a:gd name="connsiteY0" fmla="*/ 1082694 h 1082694"/>
                    <a:gd name="connsiteX1" fmla="*/ 1789531 w 1884898"/>
                    <a:gd name="connsiteY1" fmla="*/ 981718 h 1082694"/>
                    <a:gd name="connsiteX2" fmla="*/ 1722213 w 1884898"/>
                    <a:gd name="connsiteY2" fmla="*/ 920010 h 1082694"/>
                    <a:gd name="connsiteX3" fmla="*/ 1514650 w 1884898"/>
                    <a:gd name="connsiteY3" fmla="*/ 931229 h 1082694"/>
                    <a:gd name="connsiteX4" fmla="*/ 1301477 w 1884898"/>
                    <a:gd name="connsiteY4" fmla="*/ 886351 h 1082694"/>
                    <a:gd name="connsiteX5" fmla="*/ 1099524 w 1884898"/>
                    <a:gd name="connsiteY5" fmla="*/ 875131 h 1082694"/>
                    <a:gd name="connsiteX6" fmla="*/ 796355 w 1884898"/>
                    <a:gd name="connsiteY6" fmla="*/ 819468 h 1082694"/>
                    <a:gd name="connsiteX7" fmla="*/ 830133 w 1884898"/>
                    <a:gd name="connsiteY7" fmla="*/ 779329 h 1082694"/>
                    <a:gd name="connsiteX8" fmla="*/ 813423 w 1884898"/>
                    <a:gd name="connsiteY8" fmla="*/ 673178 h 1082694"/>
                    <a:gd name="connsiteX9" fmla="*/ 645129 w 1884898"/>
                    <a:gd name="connsiteY9" fmla="*/ 544152 h 1082694"/>
                    <a:gd name="connsiteX10" fmla="*/ 532932 w 1884898"/>
                    <a:gd name="connsiteY10" fmla="*/ 443175 h 1082694"/>
                    <a:gd name="connsiteX11" fmla="*/ 381467 w 1884898"/>
                    <a:gd name="connsiteY11" fmla="*/ 342199 h 1082694"/>
                    <a:gd name="connsiteX12" fmla="*/ 252442 w 1884898"/>
                    <a:gd name="connsiteY12" fmla="*/ 241222 h 1082694"/>
                    <a:gd name="connsiteX13" fmla="*/ 100977 w 1884898"/>
                    <a:gd name="connsiteY13" fmla="*/ 117806 h 1082694"/>
                    <a:gd name="connsiteX14" fmla="*/ 0 w 1884898"/>
                    <a:gd name="connsiteY14" fmla="*/ 0 h 1082694"/>
                    <a:gd name="connsiteX0" fmla="*/ 2024527 w 2024527"/>
                    <a:gd name="connsiteY0" fmla="*/ 1051208 h 1051208"/>
                    <a:gd name="connsiteX1" fmla="*/ 1789531 w 2024527"/>
                    <a:gd name="connsiteY1" fmla="*/ 981718 h 1051208"/>
                    <a:gd name="connsiteX2" fmla="*/ 1722213 w 2024527"/>
                    <a:gd name="connsiteY2" fmla="*/ 920010 h 1051208"/>
                    <a:gd name="connsiteX3" fmla="*/ 1514650 w 2024527"/>
                    <a:gd name="connsiteY3" fmla="*/ 931229 h 1051208"/>
                    <a:gd name="connsiteX4" fmla="*/ 1301477 w 2024527"/>
                    <a:gd name="connsiteY4" fmla="*/ 886351 h 1051208"/>
                    <a:gd name="connsiteX5" fmla="*/ 1099524 w 2024527"/>
                    <a:gd name="connsiteY5" fmla="*/ 875131 h 1051208"/>
                    <a:gd name="connsiteX6" fmla="*/ 796355 w 2024527"/>
                    <a:gd name="connsiteY6" fmla="*/ 819468 h 1051208"/>
                    <a:gd name="connsiteX7" fmla="*/ 830133 w 2024527"/>
                    <a:gd name="connsiteY7" fmla="*/ 779329 h 1051208"/>
                    <a:gd name="connsiteX8" fmla="*/ 813423 w 2024527"/>
                    <a:gd name="connsiteY8" fmla="*/ 673178 h 1051208"/>
                    <a:gd name="connsiteX9" fmla="*/ 645129 w 2024527"/>
                    <a:gd name="connsiteY9" fmla="*/ 544152 h 1051208"/>
                    <a:gd name="connsiteX10" fmla="*/ 532932 w 2024527"/>
                    <a:gd name="connsiteY10" fmla="*/ 443175 h 1051208"/>
                    <a:gd name="connsiteX11" fmla="*/ 381467 w 2024527"/>
                    <a:gd name="connsiteY11" fmla="*/ 342199 h 1051208"/>
                    <a:gd name="connsiteX12" fmla="*/ 252442 w 2024527"/>
                    <a:gd name="connsiteY12" fmla="*/ 241222 h 1051208"/>
                    <a:gd name="connsiteX13" fmla="*/ 100977 w 2024527"/>
                    <a:gd name="connsiteY13" fmla="*/ 117806 h 1051208"/>
                    <a:gd name="connsiteX14" fmla="*/ 0 w 2024527"/>
                    <a:gd name="connsiteY14" fmla="*/ 0 h 1051208"/>
                    <a:gd name="connsiteX0" fmla="*/ 2024527 w 2024527"/>
                    <a:gd name="connsiteY0" fmla="*/ 1051208 h 1051208"/>
                    <a:gd name="connsiteX1" fmla="*/ 1864540 w 2024527"/>
                    <a:gd name="connsiteY1" fmla="*/ 910103 h 1051208"/>
                    <a:gd name="connsiteX2" fmla="*/ 1789531 w 2024527"/>
                    <a:gd name="connsiteY2" fmla="*/ 981718 h 1051208"/>
                    <a:gd name="connsiteX3" fmla="*/ 1722213 w 2024527"/>
                    <a:gd name="connsiteY3" fmla="*/ 920010 h 1051208"/>
                    <a:gd name="connsiteX4" fmla="*/ 1514650 w 2024527"/>
                    <a:gd name="connsiteY4" fmla="*/ 931229 h 1051208"/>
                    <a:gd name="connsiteX5" fmla="*/ 1301477 w 2024527"/>
                    <a:gd name="connsiteY5" fmla="*/ 886351 h 1051208"/>
                    <a:gd name="connsiteX6" fmla="*/ 1099524 w 2024527"/>
                    <a:gd name="connsiteY6" fmla="*/ 875131 h 1051208"/>
                    <a:gd name="connsiteX7" fmla="*/ 796355 w 2024527"/>
                    <a:gd name="connsiteY7" fmla="*/ 819468 h 1051208"/>
                    <a:gd name="connsiteX8" fmla="*/ 830133 w 2024527"/>
                    <a:gd name="connsiteY8" fmla="*/ 779329 h 1051208"/>
                    <a:gd name="connsiteX9" fmla="*/ 813423 w 2024527"/>
                    <a:gd name="connsiteY9" fmla="*/ 673178 h 1051208"/>
                    <a:gd name="connsiteX10" fmla="*/ 645129 w 2024527"/>
                    <a:gd name="connsiteY10" fmla="*/ 544152 h 1051208"/>
                    <a:gd name="connsiteX11" fmla="*/ 532932 w 2024527"/>
                    <a:gd name="connsiteY11" fmla="*/ 443175 h 1051208"/>
                    <a:gd name="connsiteX12" fmla="*/ 381467 w 2024527"/>
                    <a:gd name="connsiteY12" fmla="*/ 342199 h 1051208"/>
                    <a:gd name="connsiteX13" fmla="*/ 252442 w 2024527"/>
                    <a:gd name="connsiteY13" fmla="*/ 241222 h 1051208"/>
                    <a:gd name="connsiteX14" fmla="*/ 100977 w 2024527"/>
                    <a:gd name="connsiteY14" fmla="*/ 117806 h 1051208"/>
                    <a:gd name="connsiteX15" fmla="*/ 0 w 2024527"/>
                    <a:gd name="connsiteY15" fmla="*/ 0 h 1051208"/>
                    <a:gd name="connsiteX0" fmla="*/ 2024527 w 2024527"/>
                    <a:gd name="connsiteY0" fmla="*/ 1051208 h 1051208"/>
                    <a:gd name="connsiteX1" fmla="*/ 1871889 w 2024527"/>
                    <a:gd name="connsiteY1" fmla="*/ 973074 h 1051208"/>
                    <a:gd name="connsiteX2" fmla="*/ 1789531 w 2024527"/>
                    <a:gd name="connsiteY2" fmla="*/ 981718 h 1051208"/>
                    <a:gd name="connsiteX3" fmla="*/ 1722213 w 2024527"/>
                    <a:gd name="connsiteY3" fmla="*/ 920010 h 1051208"/>
                    <a:gd name="connsiteX4" fmla="*/ 1514650 w 2024527"/>
                    <a:gd name="connsiteY4" fmla="*/ 931229 h 1051208"/>
                    <a:gd name="connsiteX5" fmla="*/ 1301477 w 2024527"/>
                    <a:gd name="connsiteY5" fmla="*/ 886351 h 1051208"/>
                    <a:gd name="connsiteX6" fmla="*/ 1099524 w 2024527"/>
                    <a:gd name="connsiteY6" fmla="*/ 875131 h 1051208"/>
                    <a:gd name="connsiteX7" fmla="*/ 796355 w 2024527"/>
                    <a:gd name="connsiteY7" fmla="*/ 819468 h 1051208"/>
                    <a:gd name="connsiteX8" fmla="*/ 830133 w 2024527"/>
                    <a:gd name="connsiteY8" fmla="*/ 779329 h 1051208"/>
                    <a:gd name="connsiteX9" fmla="*/ 813423 w 2024527"/>
                    <a:gd name="connsiteY9" fmla="*/ 673178 h 1051208"/>
                    <a:gd name="connsiteX10" fmla="*/ 645129 w 2024527"/>
                    <a:gd name="connsiteY10" fmla="*/ 544152 h 1051208"/>
                    <a:gd name="connsiteX11" fmla="*/ 532932 w 2024527"/>
                    <a:gd name="connsiteY11" fmla="*/ 443175 h 1051208"/>
                    <a:gd name="connsiteX12" fmla="*/ 381467 w 2024527"/>
                    <a:gd name="connsiteY12" fmla="*/ 342199 h 1051208"/>
                    <a:gd name="connsiteX13" fmla="*/ 252442 w 2024527"/>
                    <a:gd name="connsiteY13" fmla="*/ 241222 h 1051208"/>
                    <a:gd name="connsiteX14" fmla="*/ 100977 w 2024527"/>
                    <a:gd name="connsiteY14" fmla="*/ 117806 h 1051208"/>
                    <a:gd name="connsiteX15" fmla="*/ 0 w 2024527"/>
                    <a:gd name="connsiteY15" fmla="*/ 0 h 1051208"/>
                    <a:gd name="connsiteX0" fmla="*/ 2024527 w 2024527"/>
                    <a:gd name="connsiteY0" fmla="*/ 1051208 h 1051208"/>
                    <a:gd name="connsiteX1" fmla="*/ 1871889 w 2024527"/>
                    <a:gd name="connsiteY1" fmla="*/ 973074 h 1051208"/>
                    <a:gd name="connsiteX2" fmla="*/ 1826276 w 2024527"/>
                    <a:gd name="connsiteY2" fmla="*/ 925044 h 1051208"/>
                    <a:gd name="connsiteX3" fmla="*/ 1722213 w 2024527"/>
                    <a:gd name="connsiteY3" fmla="*/ 920010 h 1051208"/>
                    <a:gd name="connsiteX4" fmla="*/ 1514650 w 2024527"/>
                    <a:gd name="connsiteY4" fmla="*/ 931229 h 1051208"/>
                    <a:gd name="connsiteX5" fmla="*/ 1301477 w 2024527"/>
                    <a:gd name="connsiteY5" fmla="*/ 886351 h 1051208"/>
                    <a:gd name="connsiteX6" fmla="*/ 1099524 w 2024527"/>
                    <a:gd name="connsiteY6" fmla="*/ 875131 h 1051208"/>
                    <a:gd name="connsiteX7" fmla="*/ 796355 w 2024527"/>
                    <a:gd name="connsiteY7" fmla="*/ 819468 h 1051208"/>
                    <a:gd name="connsiteX8" fmla="*/ 830133 w 2024527"/>
                    <a:gd name="connsiteY8" fmla="*/ 779329 h 1051208"/>
                    <a:gd name="connsiteX9" fmla="*/ 813423 w 2024527"/>
                    <a:gd name="connsiteY9" fmla="*/ 673178 h 1051208"/>
                    <a:gd name="connsiteX10" fmla="*/ 645129 w 2024527"/>
                    <a:gd name="connsiteY10" fmla="*/ 544152 h 1051208"/>
                    <a:gd name="connsiteX11" fmla="*/ 532932 w 2024527"/>
                    <a:gd name="connsiteY11" fmla="*/ 443175 h 1051208"/>
                    <a:gd name="connsiteX12" fmla="*/ 381467 w 2024527"/>
                    <a:gd name="connsiteY12" fmla="*/ 342199 h 1051208"/>
                    <a:gd name="connsiteX13" fmla="*/ 252442 w 2024527"/>
                    <a:gd name="connsiteY13" fmla="*/ 241222 h 1051208"/>
                    <a:gd name="connsiteX14" fmla="*/ 100977 w 2024527"/>
                    <a:gd name="connsiteY14" fmla="*/ 117806 h 1051208"/>
                    <a:gd name="connsiteX15" fmla="*/ 0 w 2024527"/>
                    <a:gd name="connsiteY15" fmla="*/ 0 h 10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4527" h="1051208">
                      <a:moveTo>
                        <a:pt x="2024527" y="1051208"/>
                      </a:moveTo>
                      <a:cubicBezTo>
                        <a:pt x="1956500" y="1027262"/>
                        <a:pt x="1939916" y="997020"/>
                        <a:pt x="1871889" y="973074"/>
                      </a:cubicBezTo>
                      <a:lnTo>
                        <a:pt x="1826276" y="925044"/>
                      </a:lnTo>
                      <a:lnTo>
                        <a:pt x="1722213" y="920010"/>
                      </a:lnTo>
                      <a:lnTo>
                        <a:pt x="1514650" y="931229"/>
                      </a:lnTo>
                      <a:lnTo>
                        <a:pt x="1301477" y="886351"/>
                      </a:lnTo>
                      <a:lnTo>
                        <a:pt x="1099524" y="875131"/>
                      </a:lnTo>
                      <a:lnTo>
                        <a:pt x="796355" y="819468"/>
                      </a:lnTo>
                      <a:lnTo>
                        <a:pt x="830133" y="779329"/>
                      </a:lnTo>
                      <a:lnTo>
                        <a:pt x="813423" y="673178"/>
                      </a:lnTo>
                      <a:lnTo>
                        <a:pt x="645129" y="544152"/>
                      </a:lnTo>
                      <a:lnTo>
                        <a:pt x="532932" y="443175"/>
                      </a:lnTo>
                      <a:lnTo>
                        <a:pt x="381467" y="342199"/>
                      </a:lnTo>
                      <a:lnTo>
                        <a:pt x="252442" y="241222"/>
                      </a:lnTo>
                      <a:lnTo>
                        <a:pt x="100977" y="117806"/>
                      </a:lnTo>
                      <a:lnTo>
                        <a:pt x="0" y="0"/>
                      </a:lnTo>
                    </a:path>
                  </a:pathLst>
                </a:custGeom>
                <a:noFill/>
                <a:ln w="28575">
                  <a:solidFill>
                    <a:srgbClr val="5C2F8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31" name="Straight Arrow Connector 30"/>
              <p:cNvCxnSpPr/>
              <p:nvPr/>
            </p:nvCxnSpPr>
            <p:spPr>
              <a:xfrm flipH="1">
                <a:off x="7204851" y="3067718"/>
                <a:ext cx="270607" cy="160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58368" y="4975126"/>
                <a:ext cx="391219" cy="166208"/>
              </a:xfrm>
              <a:prstGeom prst="rect">
                <a:avLst/>
              </a:prstGeom>
              <a:noFill/>
            </p:spPr>
            <p:txBody>
              <a:bodyPr wrap="none" lIns="0" tIns="0" rIns="0" bIns="0" rtlCol="0">
                <a:noAutofit/>
              </a:bodyPr>
              <a:lstStyle/>
              <a:p>
                <a:r>
                  <a:rPr lang="en-GB" sz="800" dirty="0" smtClean="0">
                    <a:latin typeface="+mn-lt"/>
                  </a:rPr>
                  <a:t>Egypt</a:t>
                </a:r>
                <a:endParaRPr lang="en-GB" sz="800" dirty="0">
                  <a:latin typeface="+mn-lt"/>
                </a:endParaRPr>
              </a:p>
            </p:txBody>
          </p:sp>
        </p:grpSp>
        <p:sp>
          <p:nvSpPr>
            <p:cNvPr id="28" name="Freeform 27"/>
            <p:cNvSpPr/>
            <p:nvPr/>
          </p:nvSpPr>
          <p:spPr bwMode="auto">
            <a:xfrm rot="907800">
              <a:off x="6065313" y="1654957"/>
              <a:ext cx="721194" cy="1121251"/>
            </a:xfrm>
            <a:custGeom>
              <a:avLst/>
              <a:gdLst>
                <a:gd name="connsiteX0" fmla="*/ 1333500 w 1333500"/>
                <a:gd name="connsiteY0" fmla="*/ 1079500 h 1079500"/>
                <a:gd name="connsiteX1" fmla="*/ 1206500 w 1333500"/>
                <a:gd name="connsiteY1" fmla="*/ 1016000 h 1079500"/>
                <a:gd name="connsiteX2" fmla="*/ 1079500 w 1333500"/>
                <a:gd name="connsiteY2" fmla="*/ 952500 h 1079500"/>
                <a:gd name="connsiteX3" fmla="*/ 1016000 w 1333500"/>
                <a:gd name="connsiteY3" fmla="*/ 889000 h 1079500"/>
                <a:gd name="connsiteX4" fmla="*/ 952500 w 1333500"/>
                <a:gd name="connsiteY4" fmla="*/ 825500 h 1079500"/>
                <a:gd name="connsiteX5" fmla="*/ 825500 w 1333500"/>
                <a:gd name="connsiteY5" fmla="*/ 762000 h 1079500"/>
                <a:gd name="connsiteX6" fmla="*/ 800100 w 1333500"/>
                <a:gd name="connsiteY6" fmla="*/ 723900 h 1079500"/>
                <a:gd name="connsiteX7" fmla="*/ 762000 w 1333500"/>
                <a:gd name="connsiteY7" fmla="*/ 698500 h 1079500"/>
                <a:gd name="connsiteX8" fmla="*/ 698500 w 1333500"/>
                <a:gd name="connsiteY8" fmla="*/ 635000 h 1079500"/>
                <a:gd name="connsiteX9" fmla="*/ 635000 w 1333500"/>
                <a:gd name="connsiteY9" fmla="*/ 571500 h 1079500"/>
                <a:gd name="connsiteX10" fmla="*/ 609600 w 1333500"/>
                <a:gd name="connsiteY10" fmla="*/ 533400 h 1079500"/>
                <a:gd name="connsiteX11" fmla="*/ 571500 w 1333500"/>
                <a:gd name="connsiteY11" fmla="*/ 508000 h 1079500"/>
                <a:gd name="connsiteX12" fmla="*/ 508000 w 1333500"/>
                <a:gd name="connsiteY12" fmla="*/ 406400 h 1079500"/>
                <a:gd name="connsiteX13" fmla="*/ 482600 w 1333500"/>
                <a:gd name="connsiteY13" fmla="*/ 342900 h 1079500"/>
                <a:gd name="connsiteX14" fmla="*/ 444500 w 1333500"/>
                <a:gd name="connsiteY14" fmla="*/ 317500 h 1079500"/>
                <a:gd name="connsiteX15" fmla="*/ 381000 w 1333500"/>
                <a:gd name="connsiteY15" fmla="*/ 254000 h 1079500"/>
                <a:gd name="connsiteX16" fmla="*/ 317500 w 1333500"/>
                <a:gd name="connsiteY16" fmla="*/ 190500 h 1079500"/>
                <a:gd name="connsiteX17" fmla="*/ 292100 w 1333500"/>
                <a:gd name="connsiteY17" fmla="*/ 152400 h 1079500"/>
                <a:gd name="connsiteX18" fmla="*/ 228600 w 1333500"/>
                <a:gd name="connsiteY18" fmla="*/ 127000 h 1079500"/>
                <a:gd name="connsiteX19" fmla="*/ 127000 w 1333500"/>
                <a:gd name="connsiteY19" fmla="*/ 63500 h 1079500"/>
                <a:gd name="connsiteX20" fmla="*/ 101600 w 1333500"/>
                <a:gd name="connsiteY20" fmla="*/ 25400 h 1079500"/>
                <a:gd name="connsiteX21" fmla="*/ 0 w 1333500"/>
                <a:gd name="connsiteY21" fmla="*/ 0 h 1079500"/>
                <a:gd name="connsiteX0" fmla="*/ 1333500 w 1333500"/>
                <a:gd name="connsiteY0" fmla="*/ 1079500 h 1079500"/>
                <a:gd name="connsiteX1" fmla="*/ 1206500 w 1333500"/>
                <a:gd name="connsiteY1" fmla="*/ 1016000 h 1079500"/>
                <a:gd name="connsiteX2" fmla="*/ 1079500 w 1333500"/>
                <a:gd name="connsiteY2" fmla="*/ 952500 h 1079500"/>
                <a:gd name="connsiteX3" fmla="*/ 1016000 w 1333500"/>
                <a:gd name="connsiteY3" fmla="*/ 889000 h 1079500"/>
                <a:gd name="connsiteX4" fmla="*/ 952500 w 1333500"/>
                <a:gd name="connsiteY4" fmla="*/ 825500 h 1079500"/>
                <a:gd name="connsiteX5" fmla="*/ 825500 w 1333500"/>
                <a:gd name="connsiteY5" fmla="*/ 762000 h 1079500"/>
                <a:gd name="connsiteX6" fmla="*/ 800100 w 1333500"/>
                <a:gd name="connsiteY6" fmla="*/ 723900 h 1079500"/>
                <a:gd name="connsiteX7" fmla="*/ 762000 w 1333500"/>
                <a:gd name="connsiteY7" fmla="*/ 698500 h 1079500"/>
                <a:gd name="connsiteX8" fmla="*/ 698500 w 1333500"/>
                <a:gd name="connsiteY8" fmla="*/ 635000 h 1079500"/>
                <a:gd name="connsiteX9" fmla="*/ 635000 w 1333500"/>
                <a:gd name="connsiteY9" fmla="*/ 571500 h 1079500"/>
                <a:gd name="connsiteX10" fmla="*/ 609600 w 1333500"/>
                <a:gd name="connsiteY10" fmla="*/ 533400 h 1079500"/>
                <a:gd name="connsiteX11" fmla="*/ 571500 w 1333500"/>
                <a:gd name="connsiteY11" fmla="*/ 508000 h 1079500"/>
                <a:gd name="connsiteX12" fmla="*/ 508000 w 1333500"/>
                <a:gd name="connsiteY12" fmla="*/ 406400 h 1079500"/>
                <a:gd name="connsiteX13" fmla="*/ 482600 w 1333500"/>
                <a:gd name="connsiteY13" fmla="*/ 342900 h 1079500"/>
                <a:gd name="connsiteX14" fmla="*/ 444500 w 1333500"/>
                <a:gd name="connsiteY14" fmla="*/ 317500 h 1079500"/>
                <a:gd name="connsiteX15" fmla="*/ 381000 w 1333500"/>
                <a:gd name="connsiteY15" fmla="*/ 254000 h 1079500"/>
                <a:gd name="connsiteX16" fmla="*/ 317500 w 1333500"/>
                <a:gd name="connsiteY16" fmla="*/ 190500 h 1079500"/>
                <a:gd name="connsiteX17" fmla="*/ 292100 w 1333500"/>
                <a:gd name="connsiteY17" fmla="*/ 152400 h 1079500"/>
                <a:gd name="connsiteX18" fmla="*/ 228600 w 1333500"/>
                <a:gd name="connsiteY18" fmla="*/ 127000 h 1079500"/>
                <a:gd name="connsiteX19" fmla="*/ 127000 w 1333500"/>
                <a:gd name="connsiteY19" fmla="*/ 63500 h 1079500"/>
                <a:gd name="connsiteX20" fmla="*/ 0 w 1333500"/>
                <a:gd name="connsiteY20" fmla="*/ 0 h 1079500"/>
                <a:gd name="connsiteX0" fmla="*/ 1206500 w 1206500"/>
                <a:gd name="connsiteY0" fmla="*/ 1022972 h 1022972"/>
                <a:gd name="connsiteX1" fmla="*/ 1079500 w 1206500"/>
                <a:gd name="connsiteY1" fmla="*/ 959472 h 1022972"/>
                <a:gd name="connsiteX2" fmla="*/ 952500 w 1206500"/>
                <a:gd name="connsiteY2" fmla="*/ 895972 h 1022972"/>
                <a:gd name="connsiteX3" fmla="*/ 889000 w 1206500"/>
                <a:gd name="connsiteY3" fmla="*/ 832472 h 1022972"/>
                <a:gd name="connsiteX4" fmla="*/ 825500 w 1206500"/>
                <a:gd name="connsiteY4" fmla="*/ 768972 h 1022972"/>
                <a:gd name="connsiteX5" fmla="*/ 698500 w 1206500"/>
                <a:gd name="connsiteY5" fmla="*/ 705472 h 1022972"/>
                <a:gd name="connsiteX6" fmla="*/ 673100 w 1206500"/>
                <a:gd name="connsiteY6" fmla="*/ 667372 h 1022972"/>
                <a:gd name="connsiteX7" fmla="*/ 635000 w 1206500"/>
                <a:gd name="connsiteY7" fmla="*/ 641972 h 1022972"/>
                <a:gd name="connsiteX8" fmla="*/ 571500 w 1206500"/>
                <a:gd name="connsiteY8" fmla="*/ 578472 h 1022972"/>
                <a:gd name="connsiteX9" fmla="*/ 508000 w 1206500"/>
                <a:gd name="connsiteY9" fmla="*/ 514972 h 1022972"/>
                <a:gd name="connsiteX10" fmla="*/ 482600 w 1206500"/>
                <a:gd name="connsiteY10" fmla="*/ 476872 h 1022972"/>
                <a:gd name="connsiteX11" fmla="*/ 444500 w 1206500"/>
                <a:gd name="connsiteY11" fmla="*/ 451472 h 1022972"/>
                <a:gd name="connsiteX12" fmla="*/ 381000 w 1206500"/>
                <a:gd name="connsiteY12" fmla="*/ 349872 h 1022972"/>
                <a:gd name="connsiteX13" fmla="*/ 355600 w 1206500"/>
                <a:gd name="connsiteY13" fmla="*/ 286372 h 1022972"/>
                <a:gd name="connsiteX14" fmla="*/ 317500 w 1206500"/>
                <a:gd name="connsiteY14" fmla="*/ 260972 h 1022972"/>
                <a:gd name="connsiteX15" fmla="*/ 254000 w 1206500"/>
                <a:gd name="connsiteY15" fmla="*/ 197472 h 1022972"/>
                <a:gd name="connsiteX16" fmla="*/ 190500 w 1206500"/>
                <a:gd name="connsiteY16" fmla="*/ 133972 h 1022972"/>
                <a:gd name="connsiteX17" fmla="*/ 165100 w 1206500"/>
                <a:gd name="connsiteY17" fmla="*/ 95872 h 1022972"/>
                <a:gd name="connsiteX18" fmla="*/ 101600 w 1206500"/>
                <a:gd name="connsiteY18" fmla="*/ 70472 h 1022972"/>
                <a:gd name="connsiteX19" fmla="*/ 0 w 1206500"/>
                <a:gd name="connsiteY19" fmla="*/ 6972 h 1022972"/>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215900 w 1104900"/>
                <a:gd name="connsiteY14" fmla="*/ 190500 h 952500"/>
                <a:gd name="connsiteX15" fmla="*/ 152400 w 1104900"/>
                <a:gd name="connsiteY15" fmla="*/ 127000 h 952500"/>
                <a:gd name="connsiteX16" fmla="*/ 88900 w 1104900"/>
                <a:gd name="connsiteY16" fmla="*/ 63500 h 952500"/>
                <a:gd name="connsiteX17" fmla="*/ 63500 w 1104900"/>
                <a:gd name="connsiteY17" fmla="*/ 25400 h 952500"/>
                <a:gd name="connsiteX18" fmla="*/ 0 w 1104900"/>
                <a:gd name="connsiteY18"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215900 w 1104900"/>
                <a:gd name="connsiteY14" fmla="*/ 190500 h 952500"/>
                <a:gd name="connsiteX15" fmla="*/ 152400 w 1104900"/>
                <a:gd name="connsiteY15" fmla="*/ 127000 h 952500"/>
                <a:gd name="connsiteX16" fmla="*/ 88900 w 1104900"/>
                <a:gd name="connsiteY16" fmla="*/ 63500 h 952500"/>
                <a:gd name="connsiteX17" fmla="*/ 0 w 1104900"/>
                <a:gd name="connsiteY17"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215900 w 1104900"/>
                <a:gd name="connsiteY14" fmla="*/ 190500 h 952500"/>
                <a:gd name="connsiteX15" fmla="*/ 152400 w 1104900"/>
                <a:gd name="connsiteY15" fmla="*/ 127000 h 952500"/>
                <a:gd name="connsiteX16" fmla="*/ 0 w 1104900"/>
                <a:gd name="connsiteY16"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152400 w 1104900"/>
                <a:gd name="connsiteY14" fmla="*/ 127000 h 952500"/>
                <a:gd name="connsiteX15" fmla="*/ 0 w 1104900"/>
                <a:gd name="connsiteY15"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152400 w 1104900"/>
                <a:gd name="connsiteY13" fmla="*/ 127000 h 952500"/>
                <a:gd name="connsiteX14" fmla="*/ 0 w 1104900"/>
                <a:gd name="connsiteY14"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152400 w 1104900"/>
                <a:gd name="connsiteY12" fmla="*/ 127000 h 952500"/>
                <a:gd name="connsiteX13" fmla="*/ 0 w 1104900"/>
                <a:gd name="connsiteY13"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152400 w 1104900"/>
                <a:gd name="connsiteY11" fmla="*/ 127000 h 952500"/>
                <a:gd name="connsiteX12" fmla="*/ 0 w 1104900"/>
                <a:gd name="connsiteY12"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381000 w 1104900"/>
                <a:gd name="connsiteY9" fmla="*/ 406400 h 952500"/>
                <a:gd name="connsiteX10" fmla="*/ 152400 w 1104900"/>
                <a:gd name="connsiteY10" fmla="*/ 127000 h 952500"/>
                <a:gd name="connsiteX11" fmla="*/ 0 w 1104900"/>
                <a:gd name="connsiteY11"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23875 w 1104900"/>
                <a:gd name="connsiteY7" fmla="*/ 571500 h 952500"/>
                <a:gd name="connsiteX8" fmla="*/ 469900 w 1104900"/>
                <a:gd name="connsiteY8" fmla="*/ 508000 h 952500"/>
                <a:gd name="connsiteX9" fmla="*/ 381000 w 1104900"/>
                <a:gd name="connsiteY9" fmla="*/ 406400 h 952500"/>
                <a:gd name="connsiteX10" fmla="*/ 152400 w 1104900"/>
                <a:gd name="connsiteY10" fmla="*/ 127000 h 952500"/>
                <a:gd name="connsiteX11" fmla="*/ 0 w 1104900"/>
                <a:gd name="connsiteY11"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469900 w 1104900"/>
                <a:gd name="connsiteY7" fmla="*/ 508000 h 952500"/>
                <a:gd name="connsiteX8" fmla="*/ 381000 w 1104900"/>
                <a:gd name="connsiteY8" fmla="*/ 406400 h 952500"/>
                <a:gd name="connsiteX9" fmla="*/ 152400 w 1104900"/>
                <a:gd name="connsiteY9" fmla="*/ 127000 h 952500"/>
                <a:gd name="connsiteX10" fmla="*/ 0 w 1104900"/>
                <a:gd name="connsiteY10"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469900 w 1104900"/>
                <a:gd name="connsiteY6" fmla="*/ 508000 h 952500"/>
                <a:gd name="connsiteX7" fmla="*/ 381000 w 1104900"/>
                <a:gd name="connsiteY7" fmla="*/ 406400 h 952500"/>
                <a:gd name="connsiteX8" fmla="*/ 152400 w 1104900"/>
                <a:gd name="connsiteY8" fmla="*/ 127000 h 952500"/>
                <a:gd name="connsiteX9" fmla="*/ 0 w 1104900"/>
                <a:gd name="connsiteY9"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469900 w 1104900"/>
                <a:gd name="connsiteY5" fmla="*/ 508000 h 952500"/>
                <a:gd name="connsiteX6" fmla="*/ 381000 w 1104900"/>
                <a:gd name="connsiteY6" fmla="*/ 406400 h 952500"/>
                <a:gd name="connsiteX7" fmla="*/ 152400 w 1104900"/>
                <a:gd name="connsiteY7" fmla="*/ 127000 h 952500"/>
                <a:gd name="connsiteX8" fmla="*/ 0 w 1104900"/>
                <a:gd name="connsiteY8"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469900 w 1104900"/>
                <a:gd name="connsiteY4" fmla="*/ 508000 h 952500"/>
                <a:gd name="connsiteX5" fmla="*/ 381000 w 1104900"/>
                <a:gd name="connsiteY5" fmla="*/ 406400 h 952500"/>
                <a:gd name="connsiteX6" fmla="*/ 152400 w 1104900"/>
                <a:gd name="connsiteY6" fmla="*/ 127000 h 952500"/>
                <a:gd name="connsiteX7" fmla="*/ 0 w 1104900"/>
                <a:gd name="connsiteY7" fmla="*/ 0 h 952500"/>
                <a:gd name="connsiteX0" fmla="*/ 1104900 w 1104900"/>
                <a:gd name="connsiteY0" fmla="*/ 952500 h 952500"/>
                <a:gd name="connsiteX1" fmla="*/ 977900 w 1104900"/>
                <a:gd name="connsiteY1" fmla="*/ 889000 h 952500"/>
                <a:gd name="connsiteX2" fmla="*/ 787400 w 1104900"/>
                <a:gd name="connsiteY2" fmla="*/ 762000 h 952500"/>
                <a:gd name="connsiteX3" fmla="*/ 469900 w 1104900"/>
                <a:gd name="connsiteY3" fmla="*/ 508000 h 952500"/>
                <a:gd name="connsiteX4" fmla="*/ 381000 w 1104900"/>
                <a:gd name="connsiteY4" fmla="*/ 406400 h 952500"/>
                <a:gd name="connsiteX5" fmla="*/ 152400 w 1104900"/>
                <a:gd name="connsiteY5" fmla="*/ 127000 h 952500"/>
                <a:gd name="connsiteX6" fmla="*/ 0 w 1104900"/>
                <a:gd name="connsiteY6" fmla="*/ 0 h 952500"/>
                <a:gd name="connsiteX0" fmla="*/ 1104900 w 1104900"/>
                <a:gd name="connsiteY0" fmla="*/ 952500 h 952500"/>
                <a:gd name="connsiteX1" fmla="*/ 787400 w 1104900"/>
                <a:gd name="connsiteY1" fmla="*/ 762000 h 952500"/>
                <a:gd name="connsiteX2" fmla="*/ 469900 w 1104900"/>
                <a:gd name="connsiteY2" fmla="*/ 508000 h 952500"/>
                <a:gd name="connsiteX3" fmla="*/ 381000 w 1104900"/>
                <a:gd name="connsiteY3" fmla="*/ 406400 h 952500"/>
                <a:gd name="connsiteX4" fmla="*/ 152400 w 1104900"/>
                <a:gd name="connsiteY4" fmla="*/ 127000 h 952500"/>
                <a:gd name="connsiteX5" fmla="*/ 0 w 1104900"/>
                <a:gd name="connsiteY5" fmla="*/ 0 h 952500"/>
                <a:gd name="connsiteX0" fmla="*/ 1104900 w 1104900"/>
                <a:gd name="connsiteY0" fmla="*/ 952500 h 952500"/>
                <a:gd name="connsiteX1" fmla="*/ 787400 w 1104900"/>
                <a:gd name="connsiteY1" fmla="*/ 762000 h 952500"/>
                <a:gd name="connsiteX2" fmla="*/ 469900 w 1104900"/>
                <a:gd name="connsiteY2" fmla="*/ 508000 h 952500"/>
                <a:gd name="connsiteX3" fmla="*/ 152400 w 1104900"/>
                <a:gd name="connsiteY3" fmla="*/ 127000 h 952500"/>
                <a:gd name="connsiteX4" fmla="*/ 0 w 1104900"/>
                <a:gd name="connsiteY4" fmla="*/ 0 h 952500"/>
                <a:gd name="connsiteX0" fmla="*/ 1104900 w 1104900"/>
                <a:gd name="connsiteY0" fmla="*/ 952500 h 952500"/>
                <a:gd name="connsiteX1" fmla="*/ 787400 w 1104900"/>
                <a:gd name="connsiteY1" fmla="*/ 762000 h 952500"/>
                <a:gd name="connsiteX2" fmla="*/ 152400 w 1104900"/>
                <a:gd name="connsiteY2" fmla="*/ 127000 h 952500"/>
                <a:gd name="connsiteX3" fmla="*/ 0 w 1104900"/>
                <a:gd name="connsiteY3" fmla="*/ 0 h 952500"/>
                <a:gd name="connsiteX0" fmla="*/ 1104900 w 1104900"/>
                <a:gd name="connsiteY0" fmla="*/ 952500 h 952500"/>
                <a:gd name="connsiteX1" fmla="*/ 787400 w 1104900"/>
                <a:gd name="connsiteY1" fmla="*/ 762000 h 952500"/>
                <a:gd name="connsiteX2" fmla="*/ 0 w 1104900"/>
                <a:gd name="connsiteY2" fmla="*/ 0 h 952500"/>
                <a:gd name="connsiteX0" fmla="*/ 1104900 w 1104900"/>
                <a:gd name="connsiteY0" fmla="*/ 952500 h 952500"/>
                <a:gd name="connsiteX1" fmla="*/ 0 w 1104900"/>
                <a:gd name="connsiteY1" fmla="*/ 0 h 952500"/>
                <a:gd name="connsiteX0" fmla="*/ 152400 w 152400"/>
                <a:gd name="connsiteY0" fmla="*/ 1200150 h 1200150"/>
                <a:gd name="connsiteX1" fmla="*/ 0 w 152400"/>
                <a:gd name="connsiteY1" fmla="*/ 0 h 1200150"/>
                <a:gd name="connsiteX0" fmla="*/ 9525 w 9525"/>
                <a:gd name="connsiteY0" fmla="*/ 1181100 h 1181100"/>
                <a:gd name="connsiteX1" fmla="*/ 0 w 9525"/>
                <a:gd name="connsiteY1" fmla="*/ 0 h 1181100"/>
                <a:gd name="connsiteX0" fmla="*/ 0 w 80000"/>
                <a:gd name="connsiteY0" fmla="*/ 12016 h 12016"/>
                <a:gd name="connsiteX1" fmla="*/ 80000 w 80000"/>
                <a:gd name="connsiteY1" fmla="*/ 0 h 12016"/>
                <a:gd name="connsiteX0" fmla="*/ 0 w 930000"/>
                <a:gd name="connsiteY0" fmla="*/ 5081 h 5081"/>
                <a:gd name="connsiteX1" fmla="*/ 930000 w 930000"/>
                <a:gd name="connsiteY1" fmla="*/ 0 h 5081"/>
                <a:gd name="connsiteX0" fmla="*/ 3333 w 3333"/>
                <a:gd name="connsiteY0" fmla="*/ 9048 h 9048"/>
                <a:gd name="connsiteX1" fmla="*/ 0 w 3333"/>
                <a:gd name="connsiteY1" fmla="*/ 0 h 9048"/>
                <a:gd name="connsiteX0" fmla="*/ 49681 w 49681"/>
                <a:gd name="connsiteY0" fmla="*/ 1755 h 1755"/>
                <a:gd name="connsiteX1" fmla="*/ 0 w 49681"/>
                <a:gd name="connsiteY1" fmla="*/ 0 h 1755"/>
                <a:gd name="connsiteX0" fmla="*/ 9286 w 9286"/>
                <a:gd name="connsiteY0" fmla="*/ 0 h 58968"/>
                <a:gd name="connsiteX1" fmla="*/ 0 w 9286"/>
                <a:gd name="connsiteY1" fmla="*/ 58968 h 58968"/>
                <a:gd name="connsiteX0" fmla="*/ 10000 w 10000"/>
                <a:gd name="connsiteY0" fmla="*/ 0 h 11186"/>
                <a:gd name="connsiteX1" fmla="*/ 6345 w 10000"/>
                <a:gd name="connsiteY1" fmla="*/ 11186 h 11186"/>
                <a:gd name="connsiteX2" fmla="*/ 0 w 10000"/>
                <a:gd name="connsiteY2" fmla="*/ 10000 h 11186"/>
                <a:gd name="connsiteX0" fmla="*/ 4755 w 6656"/>
                <a:gd name="connsiteY0" fmla="*/ 7290 h 7482"/>
                <a:gd name="connsiteX1" fmla="*/ 6345 w 6656"/>
                <a:gd name="connsiteY1" fmla="*/ 1186 h 7482"/>
                <a:gd name="connsiteX2" fmla="*/ 0 w 6656"/>
                <a:gd name="connsiteY2" fmla="*/ 0 h 7482"/>
                <a:gd name="connsiteX0" fmla="*/ 7144 w 7144"/>
                <a:gd name="connsiteY0" fmla="*/ 9743 h 10018"/>
                <a:gd name="connsiteX1" fmla="*/ 6381 w 7144"/>
                <a:gd name="connsiteY1" fmla="*/ 2491 h 10018"/>
                <a:gd name="connsiteX2" fmla="*/ 0 w 7144"/>
                <a:gd name="connsiteY2" fmla="*/ 0 h 10018"/>
                <a:gd name="connsiteX0" fmla="*/ 4412 w 4412"/>
                <a:gd name="connsiteY0" fmla="*/ 28721 h 28996"/>
                <a:gd name="connsiteX1" fmla="*/ 3344 w 4412"/>
                <a:gd name="connsiteY1" fmla="*/ 21483 h 28996"/>
                <a:gd name="connsiteX2" fmla="*/ 0 w 4412"/>
                <a:gd name="connsiteY2" fmla="*/ 0 h 28996"/>
                <a:gd name="connsiteX0" fmla="*/ 10000 w 10000"/>
                <a:gd name="connsiteY0" fmla="*/ 9905 h 9905"/>
                <a:gd name="connsiteX1" fmla="*/ 0 w 10000"/>
                <a:gd name="connsiteY1" fmla="*/ 0 h 9905"/>
                <a:gd name="connsiteX0" fmla="*/ 20455 w 20455"/>
                <a:gd name="connsiteY0" fmla="*/ 10374 h 10374"/>
                <a:gd name="connsiteX1" fmla="*/ 0 w 20455"/>
                <a:gd name="connsiteY1" fmla="*/ 0 h 10374"/>
                <a:gd name="connsiteX0" fmla="*/ 20455 w 20455"/>
                <a:gd name="connsiteY0" fmla="*/ 10374 h 10374"/>
                <a:gd name="connsiteX1" fmla="*/ 17536 w 20455"/>
                <a:gd name="connsiteY1" fmla="*/ 5069 h 10374"/>
                <a:gd name="connsiteX2" fmla="*/ 0 w 20455"/>
                <a:gd name="connsiteY2" fmla="*/ 0 h 10374"/>
                <a:gd name="connsiteX0" fmla="*/ 20455 w 20455"/>
                <a:gd name="connsiteY0" fmla="*/ 10374 h 10374"/>
                <a:gd name="connsiteX1" fmla="*/ 17536 w 20455"/>
                <a:gd name="connsiteY1" fmla="*/ 5069 h 10374"/>
                <a:gd name="connsiteX2" fmla="*/ 0 w 20455"/>
                <a:gd name="connsiteY2" fmla="*/ 0 h 10374"/>
                <a:gd name="connsiteX0" fmla="*/ 20455 w 20455"/>
                <a:gd name="connsiteY0" fmla="*/ 10374 h 10374"/>
                <a:gd name="connsiteX1" fmla="*/ 17536 w 20455"/>
                <a:gd name="connsiteY1" fmla="*/ 5069 h 10374"/>
                <a:gd name="connsiteX2" fmla="*/ 0 w 20455"/>
                <a:gd name="connsiteY2" fmla="*/ 0 h 10374"/>
                <a:gd name="connsiteX0" fmla="*/ 20455 w 20455"/>
                <a:gd name="connsiteY0" fmla="*/ 10374 h 10374"/>
                <a:gd name="connsiteX1" fmla="*/ 17536 w 20455"/>
                <a:gd name="connsiteY1" fmla="*/ 5069 h 10374"/>
                <a:gd name="connsiteX2" fmla="*/ 0 w 20455"/>
                <a:gd name="connsiteY2" fmla="*/ 0 h 10374"/>
                <a:gd name="connsiteX0" fmla="*/ 20455 w 20468"/>
                <a:gd name="connsiteY0" fmla="*/ 10374 h 10374"/>
                <a:gd name="connsiteX1" fmla="*/ 17536 w 20468"/>
                <a:gd name="connsiteY1" fmla="*/ 5069 h 10374"/>
                <a:gd name="connsiteX2" fmla="*/ 0 w 20468"/>
                <a:gd name="connsiteY2" fmla="*/ 0 h 10374"/>
                <a:gd name="connsiteX0" fmla="*/ 25207 w 25207"/>
                <a:gd name="connsiteY0" fmla="*/ 10823 h 10823"/>
                <a:gd name="connsiteX1" fmla="*/ 22288 w 25207"/>
                <a:gd name="connsiteY1" fmla="*/ 5518 h 10823"/>
                <a:gd name="connsiteX2" fmla="*/ 0 w 25207"/>
                <a:gd name="connsiteY2" fmla="*/ 0 h 10823"/>
              </a:gdLst>
              <a:ahLst/>
              <a:cxnLst>
                <a:cxn ang="0">
                  <a:pos x="connsiteX0" y="connsiteY0"/>
                </a:cxn>
                <a:cxn ang="0">
                  <a:pos x="connsiteX1" y="connsiteY1"/>
                </a:cxn>
                <a:cxn ang="0">
                  <a:pos x="connsiteX2" y="connsiteY2"/>
                </a:cxn>
              </a:cxnLst>
              <a:rect l="l" t="t" r="r" b="b"/>
              <a:pathLst>
                <a:path w="25207" h="10823">
                  <a:moveTo>
                    <a:pt x="25207" y="10823"/>
                  </a:moveTo>
                  <a:cubicBezTo>
                    <a:pt x="23559" y="9989"/>
                    <a:pt x="26489" y="7322"/>
                    <a:pt x="22288" y="5518"/>
                  </a:cubicBezTo>
                  <a:cubicBezTo>
                    <a:pt x="18087" y="3714"/>
                    <a:pt x="16006" y="2061"/>
                    <a:pt x="0" y="0"/>
                  </a:cubicBezTo>
                </a:path>
              </a:pathLst>
            </a:custGeom>
            <a:noFill/>
            <a:ln w="107950" cap="rnd">
              <a:solidFill>
                <a:srgbClr val="FFFF00"/>
              </a:solidFill>
              <a:prstDash val="sysDash"/>
              <a:tailEnd type="triangle"/>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Freeform 28"/>
            <p:cNvSpPr/>
            <p:nvPr/>
          </p:nvSpPr>
          <p:spPr bwMode="auto">
            <a:xfrm rot="1230442">
              <a:off x="4851524" y="2014955"/>
              <a:ext cx="1107717" cy="945895"/>
            </a:xfrm>
            <a:custGeom>
              <a:avLst/>
              <a:gdLst>
                <a:gd name="connsiteX0" fmla="*/ 1333500 w 1333500"/>
                <a:gd name="connsiteY0" fmla="*/ 1079500 h 1079500"/>
                <a:gd name="connsiteX1" fmla="*/ 1206500 w 1333500"/>
                <a:gd name="connsiteY1" fmla="*/ 1016000 h 1079500"/>
                <a:gd name="connsiteX2" fmla="*/ 1079500 w 1333500"/>
                <a:gd name="connsiteY2" fmla="*/ 952500 h 1079500"/>
                <a:gd name="connsiteX3" fmla="*/ 1016000 w 1333500"/>
                <a:gd name="connsiteY3" fmla="*/ 889000 h 1079500"/>
                <a:gd name="connsiteX4" fmla="*/ 952500 w 1333500"/>
                <a:gd name="connsiteY4" fmla="*/ 825500 h 1079500"/>
                <a:gd name="connsiteX5" fmla="*/ 825500 w 1333500"/>
                <a:gd name="connsiteY5" fmla="*/ 762000 h 1079500"/>
                <a:gd name="connsiteX6" fmla="*/ 800100 w 1333500"/>
                <a:gd name="connsiteY6" fmla="*/ 723900 h 1079500"/>
                <a:gd name="connsiteX7" fmla="*/ 762000 w 1333500"/>
                <a:gd name="connsiteY7" fmla="*/ 698500 h 1079500"/>
                <a:gd name="connsiteX8" fmla="*/ 698500 w 1333500"/>
                <a:gd name="connsiteY8" fmla="*/ 635000 h 1079500"/>
                <a:gd name="connsiteX9" fmla="*/ 635000 w 1333500"/>
                <a:gd name="connsiteY9" fmla="*/ 571500 h 1079500"/>
                <a:gd name="connsiteX10" fmla="*/ 609600 w 1333500"/>
                <a:gd name="connsiteY10" fmla="*/ 533400 h 1079500"/>
                <a:gd name="connsiteX11" fmla="*/ 571500 w 1333500"/>
                <a:gd name="connsiteY11" fmla="*/ 508000 h 1079500"/>
                <a:gd name="connsiteX12" fmla="*/ 508000 w 1333500"/>
                <a:gd name="connsiteY12" fmla="*/ 406400 h 1079500"/>
                <a:gd name="connsiteX13" fmla="*/ 482600 w 1333500"/>
                <a:gd name="connsiteY13" fmla="*/ 342900 h 1079500"/>
                <a:gd name="connsiteX14" fmla="*/ 444500 w 1333500"/>
                <a:gd name="connsiteY14" fmla="*/ 317500 h 1079500"/>
                <a:gd name="connsiteX15" fmla="*/ 381000 w 1333500"/>
                <a:gd name="connsiteY15" fmla="*/ 254000 h 1079500"/>
                <a:gd name="connsiteX16" fmla="*/ 317500 w 1333500"/>
                <a:gd name="connsiteY16" fmla="*/ 190500 h 1079500"/>
                <a:gd name="connsiteX17" fmla="*/ 292100 w 1333500"/>
                <a:gd name="connsiteY17" fmla="*/ 152400 h 1079500"/>
                <a:gd name="connsiteX18" fmla="*/ 228600 w 1333500"/>
                <a:gd name="connsiteY18" fmla="*/ 127000 h 1079500"/>
                <a:gd name="connsiteX19" fmla="*/ 127000 w 1333500"/>
                <a:gd name="connsiteY19" fmla="*/ 63500 h 1079500"/>
                <a:gd name="connsiteX20" fmla="*/ 101600 w 1333500"/>
                <a:gd name="connsiteY20" fmla="*/ 25400 h 1079500"/>
                <a:gd name="connsiteX21" fmla="*/ 0 w 1333500"/>
                <a:gd name="connsiteY21" fmla="*/ 0 h 1079500"/>
                <a:gd name="connsiteX0" fmla="*/ 1333500 w 1333500"/>
                <a:gd name="connsiteY0" fmla="*/ 1079500 h 1079500"/>
                <a:gd name="connsiteX1" fmla="*/ 1206500 w 1333500"/>
                <a:gd name="connsiteY1" fmla="*/ 1016000 h 1079500"/>
                <a:gd name="connsiteX2" fmla="*/ 1079500 w 1333500"/>
                <a:gd name="connsiteY2" fmla="*/ 952500 h 1079500"/>
                <a:gd name="connsiteX3" fmla="*/ 1016000 w 1333500"/>
                <a:gd name="connsiteY3" fmla="*/ 889000 h 1079500"/>
                <a:gd name="connsiteX4" fmla="*/ 952500 w 1333500"/>
                <a:gd name="connsiteY4" fmla="*/ 825500 h 1079500"/>
                <a:gd name="connsiteX5" fmla="*/ 825500 w 1333500"/>
                <a:gd name="connsiteY5" fmla="*/ 762000 h 1079500"/>
                <a:gd name="connsiteX6" fmla="*/ 800100 w 1333500"/>
                <a:gd name="connsiteY6" fmla="*/ 723900 h 1079500"/>
                <a:gd name="connsiteX7" fmla="*/ 762000 w 1333500"/>
                <a:gd name="connsiteY7" fmla="*/ 698500 h 1079500"/>
                <a:gd name="connsiteX8" fmla="*/ 698500 w 1333500"/>
                <a:gd name="connsiteY8" fmla="*/ 635000 h 1079500"/>
                <a:gd name="connsiteX9" fmla="*/ 635000 w 1333500"/>
                <a:gd name="connsiteY9" fmla="*/ 571500 h 1079500"/>
                <a:gd name="connsiteX10" fmla="*/ 609600 w 1333500"/>
                <a:gd name="connsiteY10" fmla="*/ 533400 h 1079500"/>
                <a:gd name="connsiteX11" fmla="*/ 571500 w 1333500"/>
                <a:gd name="connsiteY11" fmla="*/ 508000 h 1079500"/>
                <a:gd name="connsiteX12" fmla="*/ 508000 w 1333500"/>
                <a:gd name="connsiteY12" fmla="*/ 406400 h 1079500"/>
                <a:gd name="connsiteX13" fmla="*/ 482600 w 1333500"/>
                <a:gd name="connsiteY13" fmla="*/ 342900 h 1079500"/>
                <a:gd name="connsiteX14" fmla="*/ 444500 w 1333500"/>
                <a:gd name="connsiteY14" fmla="*/ 317500 h 1079500"/>
                <a:gd name="connsiteX15" fmla="*/ 381000 w 1333500"/>
                <a:gd name="connsiteY15" fmla="*/ 254000 h 1079500"/>
                <a:gd name="connsiteX16" fmla="*/ 317500 w 1333500"/>
                <a:gd name="connsiteY16" fmla="*/ 190500 h 1079500"/>
                <a:gd name="connsiteX17" fmla="*/ 292100 w 1333500"/>
                <a:gd name="connsiteY17" fmla="*/ 152400 h 1079500"/>
                <a:gd name="connsiteX18" fmla="*/ 228600 w 1333500"/>
                <a:gd name="connsiteY18" fmla="*/ 127000 h 1079500"/>
                <a:gd name="connsiteX19" fmla="*/ 127000 w 1333500"/>
                <a:gd name="connsiteY19" fmla="*/ 63500 h 1079500"/>
                <a:gd name="connsiteX20" fmla="*/ 0 w 1333500"/>
                <a:gd name="connsiteY20" fmla="*/ 0 h 1079500"/>
                <a:gd name="connsiteX0" fmla="*/ 1206500 w 1206500"/>
                <a:gd name="connsiteY0" fmla="*/ 1022972 h 1022972"/>
                <a:gd name="connsiteX1" fmla="*/ 1079500 w 1206500"/>
                <a:gd name="connsiteY1" fmla="*/ 959472 h 1022972"/>
                <a:gd name="connsiteX2" fmla="*/ 952500 w 1206500"/>
                <a:gd name="connsiteY2" fmla="*/ 895972 h 1022972"/>
                <a:gd name="connsiteX3" fmla="*/ 889000 w 1206500"/>
                <a:gd name="connsiteY3" fmla="*/ 832472 h 1022972"/>
                <a:gd name="connsiteX4" fmla="*/ 825500 w 1206500"/>
                <a:gd name="connsiteY4" fmla="*/ 768972 h 1022972"/>
                <a:gd name="connsiteX5" fmla="*/ 698500 w 1206500"/>
                <a:gd name="connsiteY5" fmla="*/ 705472 h 1022972"/>
                <a:gd name="connsiteX6" fmla="*/ 673100 w 1206500"/>
                <a:gd name="connsiteY6" fmla="*/ 667372 h 1022972"/>
                <a:gd name="connsiteX7" fmla="*/ 635000 w 1206500"/>
                <a:gd name="connsiteY7" fmla="*/ 641972 h 1022972"/>
                <a:gd name="connsiteX8" fmla="*/ 571500 w 1206500"/>
                <a:gd name="connsiteY8" fmla="*/ 578472 h 1022972"/>
                <a:gd name="connsiteX9" fmla="*/ 508000 w 1206500"/>
                <a:gd name="connsiteY9" fmla="*/ 514972 h 1022972"/>
                <a:gd name="connsiteX10" fmla="*/ 482600 w 1206500"/>
                <a:gd name="connsiteY10" fmla="*/ 476872 h 1022972"/>
                <a:gd name="connsiteX11" fmla="*/ 444500 w 1206500"/>
                <a:gd name="connsiteY11" fmla="*/ 451472 h 1022972"/>
                <a:gd name="connsiteX12" fmla="*/ 381000 w 1206500"/>
                <a:gd name="connsiteY12" fmla="*/ 349872 h 1022972"/>
                <a:gd name="connsiteX13" fmla="*/ 355600 w 1206500"/>
                <a:gd name="connsiteY13" fmla="*/ 286372 h 1022972"/>
                <a:gd name="connsiteX14" fmla="*/ 317500 w 1206500"/>
                <a:gd name="connsiteY14" fmla="*/ 260972 h 1022972"/>
                <a:gd name="connsiteX15" fmla="*/ 254000 w 1206500"/>
                <a:gd name="connsiteY15" fmla="*/ 197472 h 1022972"/>
                <a:gd name="connsiteX16" fmla="*/ 190500 w 1206500"/>
                <a:gd name="connsiteY16" fmla="*/ 133972 h 1022972"/>
                <a:gd name="connsiteX17" fmla="*/ 165100 w 1206500"/>
                <a:gd name="connsiteY17" fmla="*/ 95872 h 1022972"/>
                <a:gd name="connsiteX18" fmla="*/ 101600 w 1206500"/>
                <a:gd name="connsiteY18" fmla="*/ 70472 h 1022972"/>
                <a:gd name="connsiteX19" fmla="*/ 0 w 1206500"/>
                <a:gd name="connsiteY19" fmla="*/ 6972 h 1022972"/>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215900 w 1104900"/>
                <a:gd name="connsiteY14" fmla="*/ 190500 h 952500"/>
                <a:gd name="connsiteX15" fmla="*/ 152400 w 1104900"/>
                <a:gd name="connsiteY15" fmla="*/ 127000 h 952500"/>
                <a:gd name="connsiteX16" fmla="*/ 88900 w 1104900"/>
                <a:gd name="connsiteY16" fmla="*/ 63500 h 952500"/>
                <a:gd name="connsiteX17" fmla="*/ 63500 w 1104900"/>
                <a:gd name="connsiteY17" fmla="*/ 25400 h 952500"/>
                <a:gd name="connsiteX18" fmla="*/ 0 w 1104900"/>
                <a:gd name="connsiteY18"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215900 w 1104900"/>
                <a:gd name="connsiteY14" fmla="*/ 190500 h 952500"/>
                <a:gd name="connsiteX15" fmla="*/ 152400 w 1104900"/>
                <a:gd name="connsiteY15" fmla="*/ 127000 h 952500"/>
                <a:gd name="connsiteX16" fmla="*/ 88900 w 1104900"/>
                <a:gd name="connsiteY16" fmla="*/ 63500 h 952500"/>
                <a:gd name="connsiteX17" fmla="*/ 0 w 1104900"/>
                <a:gd name="connsiteY17"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215900 w 1104900"/>
                <a:gd name="connsiteY14" fmla="*/ 190500 h 952500"/>
                <a:gd name="connsiteX15" fmla="*/ 152400 w 1104900"/>
                <a:gd name="connsiteY15" fmla="*/ 127000 h 952500"/>
                <a:gd name="connsiteX16" fmla="*/ 0 w 1104900"/>
                <a:gd name="connsiteY16"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152400 w 1104900"/>
                <a:gd name="connsiteY14" fmla="*/ 127000 h 952500"/>
                <a:gd name="connsiteX15" fmla="*/ 0 w 1104900"/>
                <a:gd name="connsiteY15"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152400 w 1104900"/>
                <a:gd name="connsiteY13" fmla="*/ 127000 h 952500"/>
                <a:gd name="connsiteX14" fmla="*/ 0 w 1104900"/>
                <a:gd name="connsiteY14"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152400 w 1104900"/>
                <a:gd name="connsiteY12" fmla="*/ 127000 h 952500"/>
                <a:gd name="connsiteX13" fmla="*/ 0 w 1104900"/>
                <a:gd name="connsiteY13"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152400 w 1104900"/>
                <a:gd name="connsiteY11" fmla="*/ 127000 h 952500"/>
                <a:gd name="connsiteX12" fmla="*/ 0 w 1104900"/>
                <a:gd name="connsiteY12"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381000 w 1104900"/>
                <a:gd name="connsiteY9" fmla="*/ 406400 h 952500"/>
                <a:gd name="connsiteX10" fmla="*/ 152400 w 1104900"/>
                <a:gd name="connsiteY10" fmla="*/ 127000 h 952500"/>
                <a:gd name="connsiteX11" fmla="*/ 0 w 1104900"/>
                <a:gd name="connsiteY11"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23875 w 1104900"/>
                <a:gd name="connsiteY7" fmla="*/ 571500 h 952500"/>
                <a:gd name="connsiteX8" fmla="*/ 469900 w 1104900"/>
                <a:gd name="connsiteY8" fmla="*/ 508000 h 952500"/>
                <a:gd name="connsiteX9" fmla="*/ 381000 w 1104900"/>
                <a:gd name="connsiteY9" fmla="*/ 406400 h 952500"/>
                <a:gd name="connsiteX10" fmla="*/ 152400 w 1104900"/>
                <a:gd name="connsiteY10" fmla="*/ 127000 h 952500"/>
                <a:gd name="connsiteX11" fmla="*/ 0 w 1104900"/>
                <a:gd name="connsiteY11"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469900 w 1104900"/>
                <a:gd name="connsiteY7" fmla="*/ 508000 h 952500"/>
                <a:gd name="connsiteX8" fmla="*/ 381000 w 1104900"/>
                <a:gd name="connsiteY8" fmla="*/ 406400 h 952500"/>
                <a:gd name="connsiteX9" fmla="*/ 152400 w 1104900"/>
                <a:gd name="connsiteY9" fmla="*/ 127000 h 952500"/>
                <a:gd name="connsiteX10" fmla="*/ 0 w 1104900"/>
                <a:gd name="connsiteY10"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469900 w 1104900"/>
                <a:gd name="connsiteY6" fmla="*/ 508000 h 952500"/>
                <a:gd name="connsiteX7" fmla="*/ 381000 w 1104900"/>
                <a:gd name="connsiteY7" fmla="*/ 406400 h 952500"/>
                <a:gd name="connsiteX8" fmla="*/ 152400 w 1104900"/>
                <a:gd name="connsiteY8" fmla="*/ 127000 h 952500"/>
                <a:gd name="connsiteX9" fmla="*/ 0 w 1104900"/>
                <a:gd name="connsiteY9"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469900 w 1104900"/>
                <a:gd name="connsiteY5" fmla="*/ 508000 h 952500"/>
                <a:gd name="connsiteX6" fmla="*/ 381000 w 1104900"/>
                <a:gd name="connsiteY6" fmla="*/ 406400 h 952500"/>
                <a:gd name="connsiteX7" fmla="*/ 152400 w 1104900"/>
                <a:gd name="connsiteY7" fmla="*/ 127000 h 952500"/>
                <a:gd name="connsiteX8" fmla="*/ 0 w 1104900"/>
                <a:gd name="connsiteY8"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469900 w 1104900"/>
                <a:gd name="connsiteY4" fmla="*/ 508000 h 952500"/>
                <a:gd name="connsiteX5" fmla="*/ 381000 w 1104900"/>
                <a:gd name="connsiteY5" fmla="*/ 406400 h 952500"/>
                <a:gd name="connsiteX6" fmla="*/ 152400 w 1104900"/>
                <a:gd name="connsiteY6" fmla="*/ 127000 h 952500"/>
                <a:gd name="connsiteX7" fmla="*/ 0 w 1104900"/>
                <a:gd name="connsiteY7" fmla="*/ 0 h 952500"/>
                <a:gd name="connsiteX0" fmla="*/ 1104900 w 1104900"/>
                <a:gd name="connsiteY0" fmla="*/ 952500 h 952500"/>
                <a:gd name="connsiteX1" fmla="*/ 977900 w 1104900"/>
                <a:gd name="connsiteY1" fmla="*/ 889000 h 952500"/>
                <a:gd name="connsiteX2" fmla="*/ 787400 w 1104900"/>
                <a:gd name="connsiteY2" fmla="*/ 762000 h 952500"/>
                <a:gd name="connsiteX3" fmla="*/ 469900 w 1104900"/>
                <a:gd name="connsiteY3" fmla="*/ 508000 h 952500"/>
                <a:gd name="connsiteX4" fmla="*/ 381000 w 1104900"/>
                <a:gd name="connsiteY4" fmla="*/ 406400 h 952500"/>
                <a:gd name="connsiteX5" fmla="*/ 152400 w 1104900"/>
                <a:gd name="connsiteY5" fmla="*/ 127000 h 952500"/>
                <a:gd name="connsiteX6" fmla="*/ 0 w 1104900"/>
                <a:gd name="connsiteY6" fmla="*/ 0 h 952500"/>
                <a:gd name="connsiteX0" fmla="*/ 1104900 w 1104900"/>
                <a:gd name="connsiteY0" fmla="*/ 952500 h 952500"/>
                <a:gd name="connsiteX1" fmla="*/ 787400 w 1104900"/>
                <a:gd name="connsiteY1" fmla="*/ 762000 h 952500"/>
                <a:gd name="connsiteX2" fmla="*/ 469900 w 1104900"/>
                <a:gd name="connsiteY2" fmla="*/ 508000 h 952500"/>
                <a:gd name="connsiteX3" fmla="*/ 381000 w 1104900"/>
                <a:gd name="connsiteY3" fmla="*/ 406400 h 952500"/>
                <a:gd name="connsiteX4" fmla="*/ 152400 w 1104900"/>
                <a:gd name="connsiteY4" fmla="*/ 127000 h 952500"/>
                <a:gd name="connsiteX5" fmla="*/ 0 w 1104900"/>
                <a:gd name="connsiteY5" fmla="*/ 0 h 952500"/>
                <a:gd name="connsiteX0" fmla="*/ 1104900 w 1104900"/>
                <a:gd name="connsiteY0" fmla="*/ 952500 h 952500"/>
                <a:gd name="connsiteX1" fmla="*/ 787400 w 1104900"/>
                <a:gd name="connsiteY1" fmla="*/ 762000 h 952500"/>
                <a:gd name="connsiteX2" fmla="*/ 469900 w 1104900"/>
                <a:gd name="connsiteY2" fmla="*/ 508000 h 952500"/>
                <a:gd name="connsiteX3" fmla="*/ 152400 w 1104900"/>
                <a:gd name="connsiteY3" fmla="*/ 127000 h 952500"/>
                <a:gd name="connsiteX4" fmla="*/ 0 w 1104900"/>
                <a:gd name="connsiteY4" fmla="*/ 0 h 952500"/>
                <a:gd name="connsiteX0" fmla="*/ 1104900 w 1104900"/>
                <a:gd name="connsiteY0" fmla="*/ 952500 h 952500"/>
                <a:gd name="connsiteX1" fmla="*/ 787400 w 1104900"/>
                <a:gd name="connsiteY1" fmla="*/ 762000 h 952500"/>
                <a:gd name="connsiteX2" fmla="*/ 152400 w 1104900"/>
                <a:gd name="connsiteY2" fmla="*/ 127000 h 952500"/>
                <a:gd name="connsiteX3" fmla="*/ 0 w 1104900"/>
                <a:gd name="connsiteY3" fmla="*/ 0 h 952500"/>
                <a:gd name="connsiteX0" fmla="*/ 1104900 w 1104900"/>
                <a:gd name="connsiteY0" fmla="*/ 952500 h 952500"/>
                <a:gd name="connsiteX1" fmla="*/ 787400 w 1104900"/>
                <a:gd name="connsiteY1" fmla="*/ 762000 h 952500"/>
                <a:gd name="connsiteX2" fmla="*/ 0 w 1104900"/>
                <a:gd name="connsiteY2" fmla="*/ 0 h 952500"/>
                <a:gd name="connsiteX0" fmla="*/ 1104900 w 1104900"/>
                <a:gd name="connsiteY0" fmla="*/ 952500 h 952500"/>
                <a:gd name="connsiteX1" fmla="*/ 0 w 1104900"/>
                <a:gd name="connsiteY1" fmla="*/ 0 h 952500"/>
                <a:gd name="connsiteX0" fmla="*/ 152400 w 152400"/>
                <a:gd name="connsiteY0" fmla="*/ 1200150 h 1200150"/>
                <a:gd name="connsiteX1" fmla="*/ 0 w 152400"/>
                <a:gd name="connsiteY1" fmla="*/ 0 h 1200150"/>
                <a:gd name="connsiteX0" fmla="*/ 9525 w 9525"/>
                <a:gd name="connsiteY0" fmla="*/ 1181100 h 1181100"/>
                <a:gd name="connsiteX1" fmla="*/ 0 w 9525"/>
                <a:gd name="connsiteY1" fmla="*/ 0 h 1181100"/>
                <a:gd name="connsiteX0" fmla="*/ 0 w 80000"/>
                <a:gd name="connsiteY0" fmla="*/ 12016 h 12016"/>
                <a:gd name="connsiteX1" fmla="*/ 80000 w 80000"/>
                <a:gd name="connsiteY1" fmla="*/ 0 h 12016"/>
                <a:gd name="connsiteX0" fmla="*/ 0 w 930000"/>
                <a:gd name="connsiteY0" fmla="*/ 5081 h 5081"/>
                <a:gd name="connsiteX1" fmla="*/ 930000 w 930000"/>
                <a:gd name="connsiteY1" fmla="*/ 0 h 5081"/>
                <a:gd name="connsiteX0" fmla="*/ 3333 w 3333"/>
                <a:gd name="connsiteY0" fmla="*/ 9048 h 9048"/>
                <a:gd name="connsiteX1" fmla="*/ 0 w 3333"/>
                <a:gd name="connsiteY1" fmla="*/ 0 h 9048"/>
                <a:gd name="connsiteX0" fmla="*/ 49681 w 49681"/>
                <a:gd name="connsiteY0" fmla="*/ 1755 h 1755"/>
                <a:gd name="connsiteX1" fmla="*/ 0 w 49681"/>
                <a:gd name="connsiteY1" fmla="*/ 0 h 1755"/>
                <a:gd name="connsiteX0" fmla="*/ 9286 w 9286"/>
                <a:gd name="connsiteY0" fmla="*/ 0 h 58968"/>
                <a:gd name="connsiteX1" fmla="*/ 0 w 9286"/>
                <a:gd name="connsiteY1" fmla="*/ 58968 h 58968"/>
                <a:gd name="connsiteX0" fmla="*/ 10000 w 10000"/>
                <a:gd name="connsiteY0" fmla="*/ 0 h 11186"/>
                <a:gd name="connsiteX1" fmla="*/ 6345 w 10000"/>
                <a:gd name="connsiteY1" fmla="*/ 11186 h 11186"/>
                <a:gd name="connsiteX2" fmla="*/ 0 w 10000"/>
                <a:gd name="connsiteY2" fmla="*/ 10000 h 11186"/>
                <a:gd name="connsiteX0" fmla="*/ 4755 w 6656"/>
                <a:gd name="connsiteY0" fmla="*/ 7290 h 7482"/>
                <a:gd name="connsiteX1" fmla="*/ 6345 w 6656"/>
                <a:gd name="connsiteY1" fmla="*/ 1186 h 7482"/>
                <a:gd name="connsiteX2" fmla="*/ 0 w 6656"/>
                <a:gd name="connsiteY2" fmla="*/ 0 h 7482"/>
                <a:gd name="connsiteX0" fmla="*/ 7144 w 7144"/>
                <a:gd name="connsiteY0" fmla="*/ 9743 h 10018"/>
                <a:gd name="connsiteX1" fmla="*/ 6381 w 7144"/>
                <a:gd name="connsiteY1" fmla="*/ 2491 h 10018"/>
                <a:gd name="connsiteX2" fmla="*/ 0 w 7144"/>
                <a:gd name="connsiteY2" fmla="*/ 0 h 10018"/>
                <a:gd name="connsiteX0" fmla="*/ 4412 w 4412"/>
                <a:gd name="connsiteY0" fmla="*/ 28721 h 28996"/>
                <a:gd name="connsiteX1" fmla="*/ 3344 w 4412"/>
                <a:gd name="connsiteY1" fmla="*/ 21483 h 28996"/>
                <a:gd name="connsiteX2" fmla="*/ 0 w 4412"/>
                <a:gd name="connsiteY2" fmla="*/ 0 h 28996"/>
                <a:gd name="connsiteX0" fmla="*/ 10000 w 10000"/>
                <a:gd name="connsiteY0" fmla="*/ 9905 h 9905"/>
                <a:gd name="connsiteX1" fmla="*/ 0 w 10000"/>
                <a:gd name="connsiteY1" fmla="*/ 0 h 9905"/>
                <a:gd name="connsiteX0" fmla="*/ 20455 w 20455"/>
                <a:gd name="connsiteY0" fmla="*/ 10374 h 10374"/>
                <a:gd name="connsiteX1" fmla="*/ 0 w 20455"/>
                <a:gd name="connsiteY1" fmla="*/ 0 h 10374"/>
                <a:gd name="connsiteX0" fmla="*/ 20455 w 20455"/>
                <a:gd name="connsiteY0" fmla="*/ 10374 h 10374"/>
                <a:gd name="connsiteX1" fmla="*/ 17536 w 20455"/>
                <a:gd name="connsiteY1" fmla="*/ 5069 h 10374"/>
                <a:gd name="connsiteX2" fmla="*/ 0 w 20455"/>
                <a:gd name="connsiteY2" fmla="*/ 0 h 10374"/>
                <a:gd name="connsiteX0" fmla="*/ 20455 w 20455"/>
                <a:gd name="connsiteY0" fmla="*/ 10374 h 10374"/>
                <a:gd name="connsiteX1" fmla="*/ 17536 w 20455"/>
                <a:gd name="connsiteY1" fmla="*/ 5069 h 10374"/>
                <a:gd name="connsiteX2" fmla="*/ 0 w 20455"/>
                <a:gd name="connsiteY2" fmla="*/ 0 h 10374"/>
                <a:gd name="connsiteX0" fmla="*/ 20455 w 20455"/>
                <a:gd name="connsiteY0" fmla="*/ 10374 h 10374"/>
                <a:gd name="connsiteX1" fmla="*/ 17536 w 20455"/>
                <a:gd name="connsiteY1" fmla="*/ 5069 h 10374"/>
                <a:gd name="connsiteX2" fmla="*/ 0 w 20455"/>
                <a:gd name="connsiteY2" fmla="*/ 0 h 10374"/>
                <a:gd name="connsiteX0" fmla="*/ 20455 w 20455"/>
                <a:gd name="connsiteY0" fmla="*/ 10374 h 10374"/>
                <a:gd name="connsiteX1" fmla="*/ 17536 w 20455"/>
                <a:gd name="connsiteY1" fmla="*/ 5069 h 10374"/>
                <a:gd name="connsiteX2" fmla="*/ 0 w 20455"/>
                <a:gd name="connsiteY2" fmla="*/ 0 h 10374"/>
                <a:gd name="connsiteX0" fmla="*/ 20455 w 20468"/>
                <a:gd name="connsiteY0" fmla="*/ 10374 h 10374"/>
                <a:gd name="connsiteX1" fmla="*/ 17536 w 20468"/>
                <a:gd name="connsiteY1" fmla="*/ 5069 h 10374"/>
                <a:gd name="connsiteX2" fmla="*/ 0 w 20468"/>
                <a:gd name="connsiteY2" fmla="*/ 0 h 10374"/>
                <a:gd name="connsiteX0" fmla="*/ 25207 w 25207"/>
                <a:gd name="connsiteY0" fmla="*/ 10823 h 10823"/>
                <a:gd name="connsiteX1" fmla="*/ 22288 w 25207"/>
                <a:gd name="connsiteY1" fmla="*/ 5518 h 10823"/>
                <a:gd name="connsiteX2" fmla="*/ 0 w 25207"/>
                <a:gd name="connsiteY2" fmla="*/ 0 h 10823"/>
                <a:gd name="connsiteX0" fmla="*/ 25207 w 25207"/>
                <a:gd name="connsiteY0" fmla="*/ 10823 h 10823"/>
                <a:gd name="connsiteX1" fmla="*/ 8541 w 25207"/>
                <a:gd name="connsiteY1" fmla="*/ 7037 h 10823"/>
                <a:gd name="connsiteX2" fmla="*/ 0 w 25207"/>
                <a:gd name="connsiteY2" fmla="*/ 0 h 10823"/>
                <a:gd name="connsiteX0" fmla="*/ 36866 w 36866"/>
                <a:gd name="connsiteY0" fmla="*/ 9619 h 9619"/>
                <a:gd name="connsiteX1" fmla="*/ 20200 w 36866"/>
                <a:gd name="connsiteY1" fmla="*/ 5833 h 9619"/>
                <a:gd name="connsiteX2" fmla="*/ 0 w 36866"/>
                <a:gd name="connsiteY2" fmla="*/ 0 h 9619"/>
                <a:gd name="connsiteX0" fmla="*/ 10000 w 10000"/>
                <a:gd name="connsiteY0" fmla="*/ 10000 h 10000"/>
                <a:gd name="connsiteX1" fmla="*/ 5479 w 10000"/>
                <a:gd name="connsiteY1" fmla="*/ 6064 h 10000"/>
                <a:gd name="connsiteX2" fmla="*/ 0 w 10000"/>
                <a:gd name="connsiteY2" fmla="*/ 0 h 10000"/>
                <a:gd name="connsiteX0" fmla="*/ 10000 w 10000"/>
                <a:gd name="connsiteY0" fmla="*/ 10000 h 10000"/>
                <a:gd name="connsiteX1" fmla="*/ 4998 w 10000"/>
                <a:gd name="connsiteY1" fmla="*/ 6357 h 10000"/>
                <a:gd name="connsiteX2" fmla="*/ 0 w 10000"/>
                <a:gd name="connsiteY2" fmla="*/ 0 h 10000"/>
                <a:gd name="connsiteX0" fmla="*/ 10502 w 10502"/>
                <a:gd name="connsiteY0" fmla="*/ 9492 h 9492"/>
                <a:gd name="connsiteX1" fmla="*/ 4998 w 10502"/>
                <a:gd name="connsiteY1" fmla="*/ 6357 h 9492"/>
                <a:gd name="connsiteX2" fmla="*/ 0 w 10502"/>
                <a:gd name="connsiteY2" fmla="*/ 0 h 9492"/>
                <a:gd name="connsiteX0" fmla="*/ 10000 w 10000"/>
                <a:gd name="connsiteY0" fmla="*/ 10000 h 10000"/>
                <a:gd name="connsiteX1" fmla="*/ 4383 w 10000"/>
                <a:gd name="connsiteY1" fmla="*/ 6971 h 10000"/>
                <a:gd name="connsiteX2" fmla="*/ 0 w 10000"/>
                <a:gd name="connsiteY2" fmla="*/ 0 h 10000"/>
                <a:gd name="connsiteX0" fmla="*/ 10000 w 10000"/>
                <a:gd name="connsiteY0" fmla="*/ 10000 h 10000"/>
                <a:gd name="connsiteX1" fmla="*/ 4383 w 10000"/>
                <a:gd name="connsiteY1" fmla="*/ 6971 h 10000"/>
                <a:gd name="connsiteX2" fmla="*/ 0 w 10000"/>
                <a:gd name="connsiteY2" fmla="*/ 0 h 10000"/>
                <a:gd name="connsiteX0" fmla="*/ 10000 w 10000"/>
                <a:gd name="connsiteY0" fmla="*/ 10000 h 10000"/>
                <a:gd name="connsiteX1" fmla="*/ 4383 w 10000"/>
                <a:gd name="connsiteY1" fmla="*/ 6971 h 10000"/>
                <a:gd name="connsiteX2" fmla="*/ 0 w 10000"/>
                <a:gd name="connsiteY2" fmla="*/ 0 h 10000"/>
              </a:gdLst>
              <a:ahLst/>
              <a:cxnLst>
                <a:cxn ang="0">
                  <a:pos x="connsiteX0" y="connsiteY0"/>
                </a:cxn>
                <a:cxn ang="0">
                  <a:pos x="connsiteX1" y="connsiteY1"/>
                </a:cxn>
                <a:cxn ang="0">
                  <a:pos x="connsiteX2" y="connsiteY2"/>
                </a:cxn>
              </a:cxnLst>
              <a:rect l="l" t="t" r="r" b="b"/>
              <a:pathLst>
                <a:path w="10000" h="10000">
                  <a:moveTo>
                    <a:pt x="10000" y="10000"/>
                  </a:moveTo>
                  <a:cubicBezTo>
                    <a:pt x="9574" y="9087"/>
                    <a:pt x="5785" y="8483"/>
                    <a:pt x="4383" y="6971"/>
                  </a:cubicBezTo>
                  <a:cubicBezTo>
                    <a:pt x="2973" y="5139"/>
                    <a:pt x="838" y="4136"/>
                    <a:pt x="0" y="0"/>
                  </a:cubicBezTo>
                </a:path>
              </a:pathLst>
            </a:custGeom>
            <a:noFill/>
            <a:ln w="107950" cap="rnd">
              <a:solidFill>
                <a:srgbClr val="FFFF00"/>
              </a:solidFill>
              <a:prstDash val="sysDash"/>
              <a:tailEnd type="triangle"/>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3" name="Title 2"/>
          <p:cNvSpPr>
            <a:spLocks noGrp="1"/>
          </p:cNvSpPr>
          <p:nvPr>
            <p:ph type="title"/>
          </p:nvPr>
        </p:nvSpPr>
        <p:spPr>
          <a:xfrm>
            <a:off x="428596" y="137652"/>
            <a:ext cx="8301038" cy="915084"/>
          </a:xfrm>
        </p:spPr>
        <p:txBody>
          <a:bodyPr>
            <a:normAutofit/>
          </a:bodyPr>
          <a:lstStyle/>
          <a:p>
            <a:r>
              <a:rPr lang="en-US" sz="2700" dirty="0" smtClean="0"/>
              <a:t>Greece – The Gateway to Europe</a:t>
            </a:r>
            <a:endParaRPr lang="el-GR" sz="2700" dirty="0"/>
          </a:p>
        </p:txBody>
      </p:sp>
      <p:sp>
        <p:nvSpPr>
          <p:cNvPr id="61" name="Content Placeholder 5"/>
          <p:cNvSpPr txBox="1">
            <a:spLocks/>
          </p:cNvSpPr>
          <p:nvPr/>
        </p:nvSpPr>
        <p:spPr>
          <a:xfrm>
            <a:off x="493425" y="2738142"/>
            <a:ext cx="4428794" cy="3710402"/>
          </a:xfrm>
          <a:prstGeom prst="rect">
            <a:avLst/>
          </a:prstGeom>
        </p:spPr>
        <p:txBody>
          <a:bodyPr vert="horz" lIns="0" tIns="0" rIns="0" bIns="0" rtlCol="0">
            <a:noAutofit/>
          </a:bodyPr>
          <a:lstStyle>
            <a:lvl1pPr marL="0" marR="0" indent="0" algn="l" defTabSz="1005505" rtl="0" eaLnBrk="1" fontAlgn="auto" latinLnBrk="0" hangingPunct="1">
              <a:lnSpc>
                <a:spcPct val="100000"/>
              </a:lnSpc>
              <a:spcBef>
                <a:spcPts val="660"/>
              </a:spcBef>
              <a:spcAft>
                <a:spcPts val="0"/>
              </a:spcAft>
              <a:buClrTx/>
              <a:buSzPct val="120000"/>
              <a:buFontTx/>
              <a:buNone/>
              <a:tabLst/>
              <a:defRPr lang="en-US" sz="1100" b="0" kern="0" baseline="0">
                <a:solidFill>
                  <a:schemeClr val="tx1"/>
                </a:solidFill>
                <a:latin typeface="Arial" pitchFamily="34" charset="0"/>
                <a:ea typeface="+mn-ea"/>
                <a:cs typeface="Arial" pitchFamily="34" charset="0"/>
              </a:defRPr>
            </a:lvl1pPr>
            <a:lvl2pPr marL="0" marR="0" indent="0" algn="l" defTabSz="1005505" rtl="0" eaLnBrk="1" fontAlgn="auto" latinLnBrk="0" hangingPunct="1">
              <a:lnSpc>
                <a:spcPct val="100000"/>
              </a:lnSpc>
              <a:spcBef>
                <a:spcPts val="660"/>
              </a:spcBef>
              <a:spcAft>
                <a:spcPts val="0"/>
              </a:spcAft>
              <a:buClrTx/>
              <a:buSzTx/>
              <a:buFontTx/>
              <a:buNone/>
              <a:tabLst/>
              <a:defRPr lang="en-US" sz="1100" kern="0" baseline="0">
                <a:solidFill>
                  <a:schemeClr val="tx1"/>
                </a:solidFill>
                <a:latin typeface="Arial" pitchFamily="34" charset="0"/>
                <a:ea typeface="+mn-ea"/>
                <a:cs typeface="Arial" pitchFamily="34" charset="0"/>
              </a:defRPr>
            </a:lvl2pPr>
            <a:lvl3pPr marL="227013" marR="0" indent="-227013" algn="l" defTabSz="1005505" rtl="0" eaLnBrk="1" fontAlgn="auto" latinLnBrk="0" hangingPunct="1">
              <a:lnSpc>
                <a:spcPct val="100000"/>
              </a:lnSpc>
              <a:spcBef>
                <a:spcPts val="660"/>
              </a:spcBef>
              <a:spcAft>
                <a:spcPts val="0"/>
              </a:spcAft>
              <a:buClr>
                <a:schemeClr val="accent1"/>
              </a:buClr>
              <a:buSzPct val="150000"/>
              <a:buFont typeface="Arial" pitchFamily="34" charset="0"/>
              <a:buChar char="■"/>
              <a:tabLst/>
              <a:defRPr lang="en-US" sz="1100" kern="0" baseline="0">
                <a:solidFill>
                  <a:schemeClr val="tx1"/>
                </a:solidFill>
                <a:latin typeface="Arial" pitchFamily="34" charset="0"/>
                <a:ea typeface="+mn-ea"/>
                <a:cs typeface="Arial" pitchFamily="34" charset="0"/>
              </a:defRPr>
            </a:lvl3pPr>
            <a:lvl4pPr marL="460375" marR="0" indent="-228600" algn="l" defTabSz="1005505" rtl="0" eaLnBrk="1" fontAlgn="auto" latinLnBrk="0" hangingPunct="1">
              <a:lnSpc>
                <a:spcPct val="100000"/>
              </a:lnSpc>
              <a:spcBef>
                <a:spcPts val="330"/>
              </a:spcBef>
              <a:spcAft>
                <a:spcPts val="0"/>
              </a:spcAft>
              <a:buClr>
                <a:schemeClr val="accent1"/>
              </a:buClr>
              <a:buSzPct val="125000"/>
              <a:buFont typeface="Times New Roman" pitchFamily="18" charset="0"/>
              <a:buChar char="–"/>
              <a:tabLst/>
              <a:defRPr lang="en-US" sz="1100" kern="0" baseline="0">
                <a:solidFill>
                  <a:schemeClr val="tx1"/>
                </a:solidFill>
                <a:latin typeface="Arial" pitchFamily="34" charset="0"/>
                <a:ea typeface="+mn-ea"/>
                <a:cs typeface="Arial" pitchFamily="34" charset="0"/>
              </a:defRPr>
            </a:lvl4pPr>
            <a:lvl5pPr marL="687388" marR="0" indent="-225425" algn="l" defTabSz="1005505" rtl="0" eaLnBrk="1" fontAlgn="auto" latinLnBrk="0" hangingPunct="1">
              <a:lnSpc>
                <a:spcPct val="100000"/>
              </a:lnSpc>
              <a:spcBef>
                <a:spcPts val="330"/>
              </a:spcBef>
              <a:spcAft>
                <a:spcPts val="0"/>
              </a:spcAft>
              <a:buClr>
                <a:schemeClr val="accent1"/>
              </a:buClr>
              <a:buSzPct val="100000"/>
              <a:buFont typeface="Times New Roman" pitchFamily="18" charset="0"/>
              <a:buChar char="–"/>
              <a:tabLst/>
              <a:defRPr lang="en-US" sz="1100" kern="1200" baseline="0" dirty="0" smtClean="0">
                <a:solidFill>
                  <a:schemeClr val="tx1"/>
                </a:solidFill>
                <a:latin typeface="Arial" pitchFamily="34" charset="0"/>
                <a:ea typeface="+mn-ea"/>
                <a:cs typeface="Arial" pitchFamily="34" charset="0"/>
              </a:defRPr>
            </a:lvl5pPr>
            <a:lvl6pPr marL="687388" marR="0" indent="-225425" algn="l" defTabSz="1005505" rtl="0" eaLnBrk="1" fontAlgn="auto" latinLnBrk="0" hangingPunct="1">
              <a:lnSpc>
                <a:spcPct val="100000"/>
              </a:lnSpc>
              <a:spcBef>
                <a:spcPts val="330"/>
              </a:spcBef>
              <a:spcAft>
                <a:spcPts val="0"/>
              </a:spcAft>
              <a:buClr>
                <a:srgbClr val="000000"/>
              </a:buClr>
              <a:buSzPct val="84000"/>
              <a:buFont typeface="Times New Roman" pitchFamily="18" charset="0"/>
              <a:buChar char="–"/>
              <a:tabLst/>
              <a:defRPr lang="en-US" sz="1100" b="0" kern="0" baseline="0">
                <a:solidFill>
                  <a:schemeClr val="tx1"/>
                </a:solidFill>
                <a:latin typeface="Frutiger 45 Light" pitchFamily="34" charset="0"/>
                <a:ea typeface="+mn-ea"/>
                <a:cs typeface="+mn-cs"/>
              </a:defRPr>
            </a:lvl6pPr>
            <a:lvl7pPr marL="687388" marR="0" indent="-230188" algn="l" defTabSz="1005505" rtl="0" eaLnBrk="1" fontAlgn="auto" latinLnBrk="0" hangingPunct="1">
              <a:lnSpc>
                <a:spcPct val="100000"/>
              </a:lnSpc>
              <a:spcBef>
                <a:spcPts val="330"/>
              </a:spcBef>
              <a:spcAft>
                <a:spcPts val="0"/>
              </a:spcAft>
              <a:buClr>
                <a:srgbClr val="000000"/>
              </a:buClr>
              <a:buSzPct val="84000"/>
              <a:buFont typeface="Times New Roman" pitchFamily="18" charset="0"/>
              <a:buChar char="–"/>
              <a:tabLst/>
              <a:defRPr lang="en-US" sz="1100" kern="0" baseline="0">
                <a:solidFill>
                  <a:schemeClr val="tx1"/>
                </a:solidFill>
                <a:latin typeface="Frutiger 45 Light" pitchFamily="34" charset="0"/>
                <a:ea typeface="+mn-ea"/>
                <a:cs typeface="+mn-cs"/>
              </a:defRPr>
            </a:lvl7pPr>
            <a:lvl8pPr marL="687388" marR="0" indent="-227013" algn="l" defTabSz="1005505" rtl="0" eaLnBrk="1" fontAlgn="auto" latinLnBrk="0" hangingPunct="1">
              <a:lnSpc>
                <a:spcPct val="100000"/>
              </a:lnSpc>
              <a:spcBef>
                <a:spcPts val="330"/>
              </a:spcBef>
              <a:spcAft>
                <a:spcPts val="0"/>
              </a:spcAft>
              <a:buClr>
                <a:srgbClr val="000000"/>
              </a:buClr>
              <a:buSzPct val="84000"/>
              <a:buFont typeface="Times New Roman" pitchFamily="18" charset="0"/>
              <a:buChar char="–"/>
              <a:tabLst/>
              <a:defRPr lang="en-US" sz="1100" kern="0" baseline="0">
                <a:solidFill>
                  <a:schemeClr val="tx1"/>
                </a:solidFill>
                <a:latin typeface="Frutiger 45 Light" pitchFamily="34" charset="0"/>
                <a:ea typeface="+mn-ea"/>
                <a:cs typeface="+mn-cs"/>
              </a:defRPr>
            </a:lvl8pPr>
            <a:lvl9pPr marL="687388" marR="0" indent="-227013" algn="l" defTabSz="1005505" rtl="0" eaLnBrk="1" fontAlgn="auto" latinLnBrk="0" hangingPunct="1">
              <a:lnSpc>
                <a:spcPct val="100000"/>
              </a:lnSpc>
              <a:spcBef>
                <a:spcPts val="330"/>
              </a:spcBef>
              <a:spcAft>
                <a:spcPts val="0"/>
              </a:spcAft>
              <a:buClr>
                <a:srgbClr val="000000"/>
              </a:buClr>
              <a:buSzPct val="84000"/>
              <a:buFont typeface="Times New Roman" pitchFamily="18" charset="0"/>
              <a:buChar char="–"/>
              <a:tabLst/>
              <a:defRPr lang="en-US" sz="1100" kern="0" baseline="0">
                <a:solidFill>
                  <a:schemeClr val="tx1"/>
                </a:solidFill>
                <a:latin typeface="Frutiger 45 Light" pitchFamily="34" charset="0"/>
                <a:ea typeface="+mn-ea"/>
                <a:cs typeface="+mn-cs"/>
              </a:defRPr>
            </a:lvl9pPr>
          </a:lstStyle>
          <a:p>
            <a:pPr lvl="2">
              <a:lnSpc>
                <a:spcPct val="120000"/>
              </a:lnSpc>
              <a:spcBef>
                <a:spcPts val="0"/>
              </a:spcBef>
              <a:spcAft>
                <a:spcPts val="100"/>
              </a:spcAft>
              <a:buClr>
                <a:srgbClr val="4F81BD"/>
              </a:buClr>
            </a:pPr>
            <a:r>
              <a:rPr lang="en-GB" sz="1200" b="1" dirty="0" smtClean="0">
                <a:solidFill>
                  <a:srgbClr val="002060"/>
                </a:solidFill>
                <a:latin typeface="Trebuchet MS" panose="020B0603020202020204" pitchFamily="34" charset="0"/>
              </a:rPr>
              <a:t>Southern Gas Corridor / TAP</a:t>
            </a:r>
            <a:endParaRPr lang="en-GB" sz="1200" b="1" dirty="0">
              <a:solidFill>
                <a:srgbClr val="002060"/>
              </a:solidFill>
              <a:latin typeface="Trebuchet MS" panose="020B0603020202020204" pitchFamily="34" charset="0"/>
            </a:endParaRPr>
          </a:p>
          <a:p>
            <a:pPr marL="355600" lvl="3" indent="-123825">
              <a:spcBef>
                <a:spcPts val="0"/>
              </a:spcBef>
              <a:spcAft>
                <a:spcPts val="600"/>
              </a:spcAft>
              <a:buClr>
                <a:srgbClr val="4F81BD"/>
              </a:buClr>
            </a:pPr>
            <a:r>
              <a:rPr lang="en-US" dirty="0" smtClean="0">
                <a:solidFill>
                  <a:srgbClr val="002060"/>
                </a:solidFill>
                <a:latin typeface="Trebuchet MS" panose="020B0603020202020204" pitchFamily="34" charset="0"/>
              </a:rPr>
              <a:t>SGC underpins </a:t>
            </a:r>
            <a:r>
              <a:rPr lang="en-US" dirty="0">
                <a:solidFill>
                  <a:srgbClr val="002060"/>
                </a:solidFill>
                <a:latin typeface="Trebuchet MS" panose="020B0603020202020204" pitchFamily="34" charset="0"/>
              </a:rPr>
              <a:t>regional Market development and </a:t>
            </a:r>
            <a:r>
              <a:rPr lang="en-US" dirty="0" smtClean="0">
                <a:solidFill>
                  <a:srgbClr val="002060"/>
                </a:solidFill>
                <a:latin typeface="Trebuchet MS" panose="020B0603020202020204" pitchFamily="34" charset="0"/>
              </a:rPr>
              <a:t>integration</a:t>
            </a:r>
          </a:p>
          <a:p>
            <a:pPr marL="355600" lvl="3" indent="-123825">
              <a:spcBef>
                <a:spcPts val="0"/>
              </a:spcBef>
              <a:spcAft>
                <a:spcPts val="600"/>
              </a:spcAft>
              <a:buClr>
                <a:srgbClr val="4F81BD"/>
              </a:buClr>
            </a:pPr>
            <a:r>
              <a:rPr lang="en-US" dirty="0" smtClean="0">
                <a:solidFill>
                  <a:srgbClr val="002060"/>
                </a:solidFill>
                <a:latin typeface="Trebuchet MS" panose="020B0603020202020204" pitchFamily="34" charset="0"/>
              </a:rPr>
              <a:t>DEPA is a significant stakeholder of the Southern Corridor as a buyer of SD2 gas and as a sponsor of IGB</a:t>
            </a:r>
          </a:p>
          <a:p>
            <a:pPr marL="355600" lvl="3" indent="-123825">
              <a:spcBef>
                <a:spcPts val="0"/>
              </a:spcBef>
              <a:spcAft>
                <a:spcPts val="600"/>
              </a:spcAft>
              <a:buClr>
                <a:srgbClr val="4F81BD"/>
              </a:buClr>
            </a:pPr>
            <a:r>
              <a:rPr lang="en-US" dirty="0" smtClean="0">
                <a:solidFill>
                  <a:srgbClr val="002060"/>
                </a:solidFill>
                <a:latin typeface="Trebuchet MS" panose="020B0603020202020204" pitchFamily="34" charset="0"/>
              </a:rPr>
              <a:t>The timely realization of TAP will enhance the connection of SEE with mature Central European markets</a:t>
            </a:r>
          </a:p>
          <a:p>
            <a:pPr lvl="2">
              <a:lnSpc>
                <a:spcPct val="120000"/>
              </a:lnSpc>
              <a:spcBef>
                <a:spcPts val="0"/>
              </a:spcBef>
              <a:spcAft>
                <a:spcPts val="100"/>
              </a:spcAft>
              <a:buClr>
                <a:srgbClr val="4F81BD"/>
              </a:buClr>
            </a:pPr>
            <a:r>
              <a:rPr lang="en-GB" sz="1200" b="1" dirty="0" smtClean="0">
                <a:solidFill>
                  <a:srgbClr val="002060"/>
                </a:solidFill>
                <a:latin typeface="Trebuchet MS" panose="020B0603020202020204" pitchFamily="34" charset="0"/>
              </a:rPr>
              <a:t>IGB</a:t>
            </a:r>
          </a:p>
          <a:p>
            <a:pPr marL="355600" lvl="3" indent="-123825">
              <a:spcBef>
                <a:spcPts val="0"/>
              </a:spcBef>
              <a:spcAft>
                <a:spcPts val="600"/>
              </a:spcAft>
              <a:buClr>
                <a:srgbClr val="4F81BD"/>
              </a:buClr>
            </a:pPr>
            <a:r>
              <a:rPr lang="en-GB" dirty="0" smtClean="0">
                <a:solidFill>
                  <a:srgbClr val="002060"/>
                </a:solidFill>
                <a:latin typeface="Trebuchet MS" panose="020B0603020202020204" pitchFamily="34" charset="0"/>
              </a:rPr>
              <a:t>Will connect Bulgaria with </a:t>
            </a:r>
            <a:r>
              <a:rPr lang="en-US" dirty="0" smtClean="0">
                <a:solidFill>
                  <a:srgbClr val="002060"/>
                </a:solidFill>
                <a:latin typeface="Trebuchet MS" panose="020B0603020202020204" pitchFamily="34" charset="0"/>
              </a:rPr>
              <a:t>LNG and gas from the Caspian and the Middle East through existing and new pipelines (i.e. TAP) and the Greek existing (</a:t>
            </a:r>
            <a:r>
              <a:rPr lang="en-US" dirty="0" err="1" smtClean="0">
                <a:solidFill>
                  <a:srgbClr val="002060"/>
                </a:solidFill>
                <a:latin typeface="Trebuchet MS" panose="020B0603020202020204" pitchFamily="34" charset="0"/>
              </a:rPr>
              <a:t>Revythousa</a:t>
            </a:r>
            <a:r>
              <a:rPr lang="en-US" dirty="0" smtClean="0">
                <a:solidFill>
                  <a:srgbClr val="002060"/>
                </a:solidFill>
                <a:latin typeface="Trebuchet MS" panose="020B0603020202020204" pitchFamily="34" charset="0"/>
              </a:rPr>
              <a:t>) and </a:t>
            </a:r>
            <a:r>
              <a:rPr lang="en-US" dirty="0">
                <a:solidFill>
                  <a:srgbClr val="002060"/>
                </a:solidFill>
                <a:latin typeface="Trebuchet MS" panose="020B0603020202020204" pitchFamily="34" charset="0"/>
              </a:rPr>
              <a:t>planned </a:t>
            </a:r>
            <a:r>
              <a:rPr lang="en-US" dirty="0" smtClean="0">
                <a:solidFill>
                  <a:srgbClr val="002060"/>
                </a:solidFill>
                <a:latin typeface="Trebuchet MS" panose="020B0603020202020204" pitchFamily="34" charset="0"/>
              </a:rPr>
              <a:t>(Alexandroupolis) LNG </a:t>
            </a:r>
            <a:r>
              <a:rPr lang="en-US" dirty="0">
                <a:solidFill>
                  <a:srgbClr val="002060"/>
                </a:solidFill>
                <a:latin typeface="Trebuchet MS" panose="020B0603020202020204" pitchFamily="34" charset="0"/>
              </a:rPr>
              <a:t>terminals </a:t>
            </a:r>
          </a:p>
          <a:p>
            <a:pPr marL="355600" lvl="3" indent="-123825">
              <a:spcBef>
                <a:spcPts val="0"/>
              </a:spcBef>
              <a:spcAft>
                <a:spcPts val="600"/>
              </a:spcAft>
              <a:buClr>
                <a:srgbClr val="4F81BD"/>
              </a:buClr>
            </a:pPr>
            <a:r>
              <a:rPr lang="en-US" dirty="0">
                <a:solidFill>
                  <a:srgbClr val="002060"/>
                </a:solidFill>
                <a:latin typeface="Trebuchet MS" panose="020B0603020202020204" pitchFamily="34" charset="0"/>
              </a:rPr>
              <a:t>It is included in the 2nd PCI list and CESEC </a:t>
            </a:r>
            <a:r>
              <a:rPr lang="en-US" dirty="0" smtClean="0">
                <a:solidFill>
                  <a:srgbClr val="002060"/>
                </a:solidFill>
                <a:latin typeface="Trebuchet MS" panose="020B0603020202020204" pitchFamily="34" charset="0"/>
              </a:rPr>
              <a:t>list and it is an integral part of the Vertical </a:t>
            </a:r>
            <a:r>
              <a:rPr lang="en-US" dirty="0">
                <a:solidFill>
                  <a:srgbClr val="002060"/>
                </a:solidFill>
                <a:latin typeface="Trebuchet MS" panose="020B0603020202020204" pitchFamily="34" charset="0"/>
              </a:rPr>
              <a:t>C</a:t>
            </a:r>
            <a:r>
              <a:rPr lang="en-US" dirty="0" smtClean="0">
                <a:solidFill>
                  <a:srgbClr val="002060"/>
                </a:solidFill>
                <a:latin typeface="Trebuchet MS" panose="020B0603020202020204" pitchFamily="34" charset="0"/>
              </a:rPr>
              <a:t>orridor contributing to the security of supply of regions of poor diversification</a:t>
            </a:r>
            <a:endParaRPr lang="en-US" dirty="0">
              <a:solidFill>
                <a:srgbClr val="002060"/>
              </a:solidFill>
              <a:latin typeface="Trebuchet MS" panose="020B0603020202020204" pitchFamily="34" charset="0"/>
            </a:endParaRPr>
          </a:p>
          <a:p>
            <a:pPr marL="355600" lvl="3" indent="-123825">
              <a:spcBef>
                <a:spcPts val="0"/>
              </a:spcBef>
              <a:spcAft>
                <a:spcPts val="600"/>
              </a:spcAft>
              <a:buClr>
                <a:srgbClr val="4F81BD"/>
              </a:buClr>
            </a:pPr>
            <a:r>
              <a:rPr lang="en-GB" dirty="0" smtClean="0">
                <a:solidFill>
                  <a:srgbClr val="002060"/>
                </a:solidFill>
                <a:latin typeface="Trebuchet MS" panose="020B0603020202020204" pitchFamily="34" charset="0"/>
              </a:rPr>
              <a:t>FID taken on 10 December 2015</a:t>
            </a:r>
          </a:p>
          <a:p>
            <a:pPr marL="355600" lvl="3" indent="-123825">
              <a:spcBef>
                <a:spcPts val="0"/>
              </a:spcBef>
              <a:spcAft>
                <a:spcPts val="600"/>
              </a:spcAft>
              <a:buClr>
                <a:srgbClr val="4F81BD"/>
              </a:buClr>
            </a:pPr>
            <a:r>
              <a:rPr lang="en-US" dirty="0">
                <a:solidFill>
                  <a:srgbClr val="002060"/>
                </a:solidFill>
                <a:latin typeface="Trebuchet MS" panose="020B0603020202020204" pitchFamily="34" charset="0"/>
              </a:rPr>
              <a:t>Ongoing new Market Test with the objective to attract the highest </a:t>
            </a:r>
            <a:r>
              <a:rPr lang="en-US" dirty="0" smtClean="0">
                <a:solidFill>
                  <a:srgbClr val="002060"/>
                </a:solidFill>
                <a:latin typeface="Trebuchet MS" panose="020B0603020202020204" pitchFamily="34" charset="0"/>
              </a:rPr>
              <a:t>possible</a:t>
            </a:r>
            <a:r>
              <a:rPr lang="en-GB" dirty="0" smtClean="0">
                <a:solidFill>
                  <a:srgbClr val="002060"/>
                </a:solidFill>
                <a:latin typeface="Trebuchet MS" panose="020B0603020202020204" pitchFamily="34" charset="0"/>
              </a:rPr>
              <a:t> </a:t>
            </a:r>
            <a:r>
              <a:rPr lang="en-US" dirty="0" smtClean="0">
                <a:solidFill>
                  <a:srgbClr val="002060"/>
                </a:solidFill>
                <a:latin typeface="Trebuchet MS" panose="020B0603020202020204" pitchFamily="34" charset="0"/>
              </a:rPr>
              <a:t>capacity bookings</a:t>
            </a:r>
            <a:endParaRPr lang="en-GB" dirty="0" smtClean="0">
              <a:solidFill>
                <a:srgbClr val="002060"/>
              </a:solidFill>
              <a:latin typeface="Trebuchet MS" panose="020B0603020202020204" pitchFamily="34" charset="0"/>
            </a:endParaRPr>
          </a:p>
          <a:p>
            <a:pPr lvl="3">
              <a:lnSpc>
                <a:spcPct val="120000"/>
              </a:lnSpc>
              <a:spcBef>
                <a:spcPts val="0"/>
              </a:spcBef>
              <a:spcAft>
                <a:spcPct val="40000"/>
              </a:spcAft>
              <a:buClr>
                <a:srgbClr val="4F81BD"/>
              </a:buClr>
            </a:pPr>
            <a:endParaRPr dirty="0">
              <a:solidFill>
                <a:srgbClr val="002060"/>
              </a:solidFill>
              <a:latin typeface="Trebuchet MS" panose="020B0603020202020204" pitchFamily="34" charset="0"/>
            </a:endParaRPr>
          </a:p>
          <a:p>
            <a:pPr lvl="3">
              <a:lnSpc>
                <a:spcPct val="120000"/>
              </a:lnSpc>
              <a:spcBef>
                <a:spcPts val="0"/>
              </a:spcBef>
              <a:spcAft>
                <a:spcPct val="10000"/>
              </a:spcAft>
              <a:buClr>
                <a:srgbClr val="4F81BD"/>
              </a:buClr>
            </a:pPr>
            <a:endParaRPr lang="en-GB" sz="1000" dirty="0">
              <a:solidFill>
                <a:srgbClr val="002060"/>
              </a:solidFill>
              <a:latin typeface="Trebuchet MS" panose="020B0603020202020204" pitchFamily="34" charset="0"/>
            </a:endParaRPr>
          </a:p>
        </p:txBody>
      </p:sp>
      <p:pic>
        <p:nvPicPr>
          <p:cNvPr id="1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9763" y="6575914"/>
            <a:ext cx="1800000" cy="2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5"/>
          <p:cNvSpPr txBox="1">
            <a:spLocks/>
          </p:cNvSpPr>
          <p:nvPr/>
        </p:nvSpPr>
        <p:spPr>
          <a:xfrm>
            <a:off x="498310" y="1207424"/>
            <a:ext cx="8154802" cy="648071"/>
          </a:xfrm>
          <a:prstGeom prst="rect">
            <a:avLst/>
          </a:prstGeom>
          <a:solidFill>
            <a:schemeClr val="accent3">
              <a:lumMod val="40000"/>
              <a:lumOff val="60000"/>
            </a:schemeClr>
          </a:solidFill>
        </p:spPr>
        <p:txBody>
          <a:bodyPr vert="horz" lIns="0" tIns="0" rIns="0" bIns="0" rtlCol="0" anchor="ctr" anchorCtr="0">
            <a:noAutofit/>
          </a:bodyPr>
          <a:lstStyle>
            <a:lvl1pPr algn="l" defTabSz="1005505" rtl="0" eaLnBrk="1" latinLnBrk="0" hangingPunct="1">
              <a:spcBef>
                <a:spcPct val="0"/>
              </a:spcBef>
              <a:buNone/>
              <a:defRPr lang="en-US" sz="2400" b="0" kern="1200" baseline="0">
                <a:solidFill>
                  <a:schemeClr val="tx1"/>
                </a:solidFill>
                <a:latin typeface="Arial" pitchFamily="34" charset="0"/>
                <a:ea typeface="Arial Unicode MS" pitchFamily="34" charset="-128"/>
                <a:cs typeface="Arial" pitchFamily="34" charset="0"/>
              </a:defRPr>
            </a:lvl1pPr>
          </a:lstStyle>
          <a:p>
            <a:pPr algn="ctr" fontAlgn="base">
              <a:spcAft>
                <a:spcPct val="0"/>
              </a:spcAft>
            </a:pPr>
            <a:r>
              <a:rPr lang="en-US" sz="1600" dirty="0">
                <a:solidFill>
                  <a:srgbClr val="002060"/>
                </a:solidFill>
                <a:latin typeface="Trebuchet MS" panose="020B0603020202020204" pitchFamily="34" charset="0"/>
              </a:rPr>
              <a:t>Key projects will enhance </a:t>
            </a:r>
            <a:r>
              <a:rPr lang="en-US" sz="1600" dirty="0" smtClean="0">
                <a:solidFill>
                  <a:srgbClr val="002060"/>
                </a:solidFill>
                <a:latin typeface="Trebuchet MS" panose="020B0603020202020204" pitchFamily="34" charset="0"/>
              </a:rPr>
              <a:t>national and regional energy </a:t>
            </a:r>
            <a:r>
              <a:rPr lang="en-US" sz="1600" dirty="0">
                <a:solidFill>
                  <a:srgbClr val="002060"/>
                </a:solidFill>
                <a:latin typeface="Trebuchet MS" panose="020B0603020202020204" pitchFamily="34" charset="0"/>
              </a:rPr>
              <a:t>security </a:t>
            </a:r>
            <a:endParaRPr lang="en-US" sz="1600" dirty="0" smtClean="0">
              <a:solidFill>
                <a:srgbClr val="002060"/>
              </a:solidFill>
              <a:latin typeface="Trebuchet MS" panose="020B0603020202020204" pitchFamily="34" charset="0"/>
            </a:endParaRPr>
          </a:p>
          <a:p>
            <a:pPr algn="ctr" fontAlgn="base">
              <a:spcAft>
                <a:spcPct val="0"/>
              </a:spcAft>
            </a:pPr>
            <a:r>
              <a:rPr lang="en-US" sz="1600" dirty="0" smtClean="0">
                <a:solidFill>
                  <a:srgbClr val="002060"/>
                </a:solidFill>
                <a:latin typeface="Trebuchet MS" panose="020B0603020202020204" pitchFamily="34" charset="0"/>
              </a:rPr>
              <a:t>and </a:t>
            </a:r>
            <a:r>
              <a:rPr lang="en-US" sz="1600" dirty="0">
                <a:solidFill>
                  <a:srgbClr val="002060"/>
                </a:solidFill>
                <a:latin typeface="Trebuchet MS" panose="020B0603020202020204" pitchFamily="34" charset="0"/>
              </a:rPr>
              <a:t>may </a:t>
            </a:r>
            <a:r>
              <a:rPr lang="en-US" sz="1600" dirty="0" err="1" smtClean="0">
                <a:solidFill>
                  <a:srgbClr val="002060"/>
                </a:solidFill>
                <a:latin typeface="Trebuchet MS" panose="020B0603020202020204" pitchFamily="34" charset="0"/>
              </a:rPr>
              <a:t>catalyse</a:t>
            </a:r>
            <a:r>
              <a:rPr lang="en-US" sz="1600" dirty="0" smtClean="0">
                <a:solidFill>
                  <a:srgbClr val="002060"/>
                </a:solidFill>
                <a:latin typeface="Trebuchet MS" panose="020B0603020202020204" pitchFamily="34" charset="0"/>
              </a:rPr>
              <a:t> a </a:t>
            </a:r>
            <a:r>
              <a:rPr lang="en-US" sz="1600" dirty="0">
                <a:solidFill>
                  <a:srgbClr val="002060"/>
                </a:solidFill>
                <a:latin typeface="Trebuchet MS" panose="020B0603020202020204" pitchFamily="34" charset="0"/>
              </a:rPr>
              <a:t>gas trading </a:t>
            </a:r>
            <a:r>
              <a:rPr lang="en-US" sz="1600" dirty="0" smtClean="0">
                <a:solidFill>
                  <a:srgbClr val="002060"/>
                </a:solidFill>
                <a:latin typeface="Trebuchet MS" panose="020B0603020202020204" pitchFamily="34" charset="0"/>
              </a:rPr>
              <a:t>hub in Greece</a:t>
            </a:r>
            <a:endParaRPr lang="en-US" sz="1600" dirty="0">
              <a:solidFill>
                <a:srgbClr val="002060"/>
              </a:solidFill>
              <a:latin typeface="Trebuchet MS" panose="020B0603020202020204" pitchFamily="34" charset="0"/>
            </a:endParaRPr>
          </a:p>
        </p:txBody>
      </p:sp>
      <p:sp>
        <p:nvSpPr>
          <p:cNvPr id="9" name="Content Placeholder 5"/>
          <p:cNvSpPr txBox="1">
            <a:spLocks/>
          </p:cNvSpPr>
          <p:nvPr/>
        </p:nvSpPr>
        <p:spPr>
          <a:xfrm>
            <a:off x="498310" y="1860698"/>
            <a:ext cx="4445344" cy="367688"/>
          </a:xfrm>
          <a:prstGeom prst="rect">
            <a:avLst/>
          </a:prstGeom>
        </p:spPr>
        <p:txBody>
          <a:bodyPr vert="horz" lIns="0" tIns="0" rIns="0" bIns="0" rtlCol="0">
            <a:noAutofit/>
          </a:bodyPr>
          <a:lstStyle>
            <a:lvl1pPr marL="0" marR="0" indent="0" algn="l" defTabSz="1005505" rtl="0" eaLnBrk="1" fontAlgn="auto" latinLnBrk="0" hangingPunct="1">
              <a:lnSpc>
                <a:spcPct val="100000"/>
              </a:lnSpc>
              <a:spcBef>
                <a:spcPts val="660"/>
              </a:spcBef>
              <a:spcAft>
                <a:spcPts val="0"/>
              </a:spcAft>
              <a:buClrTx/>
              <a:buSzPct val="120000"/>
              <a:buFontTx/>
              <a:buNone/>
              <a:tabLst/>
              <a:defRPr lang="en-US" sz="1100" b="0" kern="0" baseline="0">
                <a:solidFill>
                  <a:schemeClr val="tx1"/>
                </a:solidFill>
                <a:latin typeface="Arial" pitchFamily="34" charset="0"/>
                <a:ea typeface="+mn-ea"/>
                <a:cs typeface="Arial" pitchFamily="34" charset="0"/>
              </a:defRPr>
            </a:lvl1pPr>
            <a:lvl2pPr marL="0" marR="0" indent="0" algn="l" defTabSz="1005505" rtl="0" eaLnBrk="1" fontAlgn="auto" latinLnBrk="0" hangingPunct="1">
              <a:lnSpc>
                <a:spcPct val="100000"/>
              </a:lnSpc>
              <a:spcBef>
                <a:spcPts val="660"/>
              </a:spcBef>
              <a:spcAft>
                <a:spcPts val="0"/>
              </a:spcAft>
              <a:buClrTx/>
              <a:buSzTx/>
              <a:buFontTx/>
              <a:buNone/>
              <a:tabLst/>
              <a:defRPr lang="en-US" sz="1100" kern="0" baseline="0">
                <a:solidFill>
                  <a:schemeClr val="tx1"/>
                </a:solidFill>
                <a:latin typeface="Arial" pitchFamily="34" charset="0"/>
                <a:ea typeface="+mn-ea"/>
                <a:cs typeface="Arial" pitchFamily="34" charset="0"/>
              </a:defRPr>
            </a:lvl2pPr>
            <a:lvl3pPr marL="227013" marR="0" indent="-227013" algn="l" defTabSz="1005505" rtl="0" eaLnBrk="1" fontAlgn="auto" latinLnBrk="0" hangingPunct="1">
              <a:lnSpc>
                <a:spcPct val="100000"/>
              </a:lnSpc>
              <a:spcBef>
                <a:spcPts val="660"/>
              </a:spcBef>
              <a:spcAft>
                <a:spcPts val="0"/>
              </a:spcAft>
              <a:buClr>
                <a:schemeClr val="accent1"/>
              </a:buClr>
              <a:buSzPct val="150000"/>
              <a:buFont typeface="Arial" pitchFamily="34" charset="0"/>
              <a:buChar char="■"/>
              <a:tabLst/>
              <a:defRPr lang="en-US" sz="1100" kern="0" baseline="0">
                <a:solidFill>
                  <a:schemeClr val="tx1"/>
                </a:solidFill>
                <a:latin typeface="Arial" pitchFamily="34" charset="0"/>
                <a:ea typeface="+mn-ea"/>
                <a:cs typeface="Arial" pitchFamily="34" charset="0"/>
              </a:defRPr>
            </a:lvl3pPr>
            <a:lvl4pPr marL="460375" marR="0" indent="-228600" algn="l" defTabSz="1005505" rtl="0" eaLnBrk="1" fontAlgn="auto" latinLnBrk="0" hangingPunct="1">
              <a:lnSpc>
                <a:spcPct val="100000"/>
              </a:lnSpc>
              <a:spcBef>
                <a:spcPts val="330"/>
              </a:spcBef>
              <a:spcAft>
                <a:spcPts val="0"/>
              </a:spcAft>
              <a:buClr>
                <a:schemeClr val="accent1"/>
              </a:buClr>
              <a:buSzPct val="125000"/>
              <a:buFont typeface="Times New Roman" pitchFamily="18" charset="0"/>
              <a:buChar char="–"/>
              <a:tabLst/>
              <a:defRPr lang="en-US" sz="1100" kern="0" baseline="0">
                <a:solidFill>
                  <a:schemeClr val="tx1"/>
                </a:solidFill>
                <a:latin typeface="Arial" pitchFamily="34" charset="0"/>
                <a:ea typeface="+mn-ea"/>
                <a:cs typeface="Arial" pitchFamily="34" charset="0"/>
              </a:defRPr>
            </a:lvl4pPr>
            <a:lvl5pPr marL="687388" marR="0" indent="-225425" algn="l" defTabSz="1005505" rtl="0" eaLnBrk="1" fontAlgn="auto" latinLnBrk="0" hangingPunct="1">
              <a:lnSpc>
                <a:spcPct val="100000"/>
              </a:lnSpc>
              <a:spcBef>
                <a:spcPts val="330"/>
              </a:spcBef>
              <a:spcAft>
                <a:spcPts val="0"/>
              </a:spcAft>
              <a:buClr>
                <a:schemeClr val="accent1"/>
              </a:buClr>
              <a:buSzPct val="100000"/>
              <a:buFont typeface="Times New Roman" pitchFamily="18" charset="0"/>
              <a:buChar char="–"/>
              <a:tabLst/>
              <a:defRPr lang="en-US" sz="1100" kern="1200" baseline="0" dirty="0" smtClean="0">
                <a:solidFill>
                  <a:schemeClr val="tx1"/>
                </a:solidFill>
                <a:latin typeface="Arial" pitchFamily="34" charset="0"/>
                <a:ea typeface="+mn-ea"/>
                <a:cs typeface="Arial" pitchFamily="34" charset="0"/>
              </a:defRPr>
            </a:lvl5pPr>
            <a:lvl6pPr marL="687388" marR="0" indent="-225425" algn="l" defTabSz="1005505" rtl="0" eaLnBrk="1" fontAlgn="auto" latinLnBrk="0" hangingPunct="1">
              <a:lnSpc>
                <a:spcPct val="100000"/>
              </a:lnSpc>
              <a:spcBef>
                <a:spcPts val="330"/>
              </a:spcBef>
              <a:spcAft>
                <a:spcPts val="0"/>
              </a:spcAft>
              <a:buClr>
                <a:srgbClr val="000000"/>
              </a:buClr>
              <a:buSzPct val="84000"/>
              <a:buFont typeface="Times New Roman" pitchFamily="18" charset="0"/>
              <a:buChar char="–"/>
              <a:tabLst/>
              <a:defRPr lang="en-US" sz="1100" b="0" kern="0" baseline="0">
                <a:solidFill>
                  <a:schemeClr val="tx1"/>
                </a:solidFill>
                <a:latin typeface="Frutiger 45 Light" pitchFamily="34" charset="0"/>
                <a:ea typeface="+mn-ea"/>
                <a:cs typeface="+mn-cs"/>
              </a:defRPr>
            </a:lvl6pPr>
            <a:lvl7pPr marL="687388" marR="0" indent="-230188" algn="l" defTabSz="1005505" rtl="0" eaLnBrk="1" fontAlgn="auto" latinLnBrk="0" hangingPunct="1">
              <a:lnSpc>
                <a:spcPct val="100000"/>
              </a:lnSpc>
              <a:spcBef>
                <a:spcPts val="330"/>
              </a:spcBef>
              <a:spcAft>
                <a:spcPts val="0"/>
              </a:spcAft>
              <a:buClr>
                <a:srgbClr val="000000"/>
              </a:buClr>
              <a:buSzPct val="84000"/>
              <a:buFont typeface="Times New Roman" pitchFamily="18" charset="0"/>
              <a:buChar char="–"/>
              <a:tabLst/>
              <a:defRPr lang="en-US" sz="1100" kern="0" baseline="0">
                <a:solidFill>
                  <a:schemeClr val="tx1"/>
                </a:solidFill>
                <a:latin typeface="Frutiger 45 Light" pitchFamily="34" charset="0"/>
                <a:ea typeface="+mn-ea"/>
                <a:cs typeface="+mn-cs"/>
              </a:defRPr>
            </a:lvl7pPr>
            <a:lvl8pPr marL="687388" marR="0" indent="-227013" algn="l" defTabSz="1005505" rtl="0" eaLnBrk="1" fontAlgn="auto" latinLnBrk="0" hangingPunct="1">
              <a:lnSpc>
                <a:spcPct val="100000"/>
              </a:lnSpc>
              <a:spcBef>
                <a:spcPts val="330"/>
              </a:spcBef>
              <a:spcAft>
                <a:spcPts val="0"/>
              </a:spcAft>
              <a:buClr>
                <a:srgbClr val="000000"/>
              </a:buClr>
              <a:buSzPct val="84000"/>
              <a:buFont typeface="Times New Roman" pitchFamily="18" charset="0"/>
              <a:buChar char="–"/>
              <a:tabLst/>
              <a:defRPr lang="en-US" sz="1100" kern="0" baseline="0">
                <a:solidFill>
                  <a:schemeClr val="tx1"/>
                </a:solidFill>
                <a:latin typeface="Frutiger 45 Light" pitchFamily="34" charset="0"/>
                <a:ea typeface="+mn-ea"/>
                <a:cs typeface="+mn-cs"/>
              </a:defRPr>
            </a:lvl8pPr>
            <a:lvl9pPr marL="687388" marR="0" indent="-227013" algn="l" defTabSz="1005505" rtl="0" eaLnBrk="1" fontAlgn="auto" latinLnBrk="0" hangingPunct="1">
              <a:lnSpc>
                <a:spcPct val="100000"/>
              </a:lnSpc>
              <a:spcBef>
                <a:spcPts val="330"/>
              </a:spcBef>
              <a:spcAft>
                <a:spcPts val="0"/>
              </a:spcAft>
              <a:buClr>
                <a:srgbClr val="000000"/>
              </a:buClr>
              <a:buSzPct val="84000"/>
              <a:buFont typeface="Times New Roman" pitchFamily="18" charset="0"/>
              <a:buChar char="–"/>
              <a:tabLst/>
              <a:defRPr lang="en-US" sz="1100" kern="0" baseline="0">
                <a:solidFill>
                  <a:schemeClr val="tx1"/>
                </a:solidFill>
                <a:latin typeface="Frutiger 45 Light" pitchFamily="34" charset="0"/>
                <a:ea typeface="+mn-ea"/>
                <a:cs typeface="+mn-cs"/>
              </a:defRPr>
            </a:lvl9pPr>
          </a:lstStyle>
          <a:p>
            <a:pPr marL="231775" lvl="3" indent="-231775" algn="ctr">
              <a:lnSpc>
                <a:spcPct val="120000"/>
              </a:lnSpc>
              <a:spcBef>
                <a:spcPts val="0"/>
              </a:spcBef>
              <a:spcAft>
                <a:spcPts val="100"/>
              </a:spcAft>
              <a:buClr>
                <a:srgbClr val="4F81BD"/>
              </a:buClr>
              <a:buNone/>
            </a:pPr>
            <a:r>
              <a:rPr lang="en-US" sz="1200" dirty="0">
                <a:solidFill>
                  <a:srgbClr val="002060"/>
                </a:solidFill>
                <a:latin typeface="Trebuchet MS" panose="020B0603020202020204" pitchFamily="34" charset="0"/>
              </a:rPr>
              <a:t>Unlike purely geopolitically driven pipeline plans, those proposed here are realistically based on business </a:t>
            </a:r>
            <a:r>
              <a:rPr lang="en-US" sz="1200" dirty="0" smtClean="0">
                <a:solidFill>
                  <a:srgbClr val="002060"/>
                </a:solidFill>
                <a:latin typeface="Trebuchet MS" panose="020B0603020202020204" pitchFamily="34" charset="0"/>
              </a:rPr>
              <a:t>merit </a:t>
            </a:r>
            <a:endParaRPr lang="en-GB" sz="1200" dirty="0">
              <a:solidFill>
                <a:srgbClr val="002060"/>
              </a:solidFill>
              <a:latin typeface="Trebuchet MS" panose="020B0603020202020204" pitchFamily="34" charset="0"/>
            </a:endParaRPr>
          </a:p>
        </p:txBody>
      </p:sp>
      <p:sp>
        <p:nvSpPr>
          <p:cNvPr id="10" name="Title 15"/>
          <p:cNvSpPr txBox="1">
            <a:spLocks/>
          </p:cNvSpPr>
          <p:nvPr/>
        </p:nvSpPr>
        <p:spPr>
          <a:xfrm>
            <a:off x="498310" y="2325189"/>
            <a:ext cx="1859879" cy="370355"/>
          </a:xfrm>
          <a:prstGeom prst="rect">
            <a:avLst/>
          </a:prstGeom>
          <a:solidFill>
            <a:schemeClr val="accent1">
              <a:lumMod val="20000"/>
              <a:lumOff val="80000"/>
            </a:schemeClr>
          </a:solidFill>
        </p:spPr>
        <p:txBody>
          <a:bodyPr vert="horz" lIns="0" tIns="0" rIns="0" bIns="0" rtlCol="0" anchor="ctr" anchorCtr="0">
            <a:noAutofit/>
          </a:bodyPr>
          <a:lstStyle>
            <a:lvl1pPr algn="l" defTabSz="1005505" rtl="0" eaLnBrk="1" latinLnBrk="0" hangingPunct="1">
              <a:spcBef>
                <a:spcPct val="0"/>
              </a:spcBef>
              <a:buNone/>
              <a:defRPr lang="en-US" sz="2400" b="0" kern="1200" baseline="0">
                <a:solidFill>
                  <a:schemeClr val="tx1"/>
                </a:solidFill>
                <a:latin typeface="Arial" pitchFamily="34" charset="0"/>
                <a:ea typeface="Arial Unicode MS" pitchFamily="34" charset="-128"/>
                <a:cs typeface="Arial" pitchFamily="34" charset="0"/>
              </a:defRPr>
            </a:lvl1pPr>
          </a:lstStyle>
          <a:p>
            <a:pPr algn="ctr" fontAlgn="base">
              <a:spcAft>
                <a:spcPct val="0"/>
              </a:spcAft>
            </a:pPr>
            <a:r>
              <a:rPr lang="en-GB" sz="1400" b="1" dirty="0" smtClean="0">
                <a:solidFill>
                  <a:srgbClr val="002060"/>
                </a:solidFill>
                <a:latin typeface="Trebuchet MS" panose="020B0603020202020204" pitchFamily="34" charset="0"/>
              </a:rPr>
              <a:t>DEPA contribution:</a:t>
            </a:r>
            <a:endParaRPr lang="en-GB" sz="1400" b="1"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3495031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137652"/>
            <a:ext cx="8301038" cy="915084"/>
          </a:xfrm>
        </p:spPr>
        <p:txBody>
          <a:bodyPr>
            <a:normAutofit/>
          </a:bodyPr>
          <a:lstStyle/>
          <a:p>
            <a:r>
              <a:rPr lang="en-US" sz="2700" dirty="0"/>
              <a:t>Greece – The Gateway to Europe</a:t>
            </a:r>
            <a:endParaRPr lang="el-GR" sz="2700" dirty="0"/>
          </a:p>
        </p:txBody>
      </p:sp>
      <p:sp>
        <p:nvSpPr>
          <p:cNvPr id="61" name="Content Placeholder 5"/>
          <p:cNvSpPr txBox="1">
            <a:spLocks/>
          </p:cNvSpPr>
          <p:nvPr/>
        </p:nvSpPr>
        <p:spPr>
          <a:xfrm>
            <a:off x="519763" y="1826205"/>
            <a:ext cx="4206241" cy="4487964"/>
          </a:xfrm>
          <a:prstGeom prst="rect">
            <a:avLst/>
          </a:prstGeom>
        </p:spPr>
        <p:txBody>
          <a:bodyPr vert="horz" lIns="0" tIns="0" rIns="0" bIns="0" rtlCol="0">
            <a:noAutofit/>
          </a:bodyPr>
          <a:lstStyle>
            <a:lvl1pPr marL="0" marR="0" indent="0" algn="l" defTabSz="1005505" rtl="0" eaLnBrk="1" fontAlgn="auto" latinLnBrk="0" hangingPunct="1">
              <a:lnSpc>
                <a:spcPct val="100000"/>
              </a:lnSpc>
              <a:spcBef>
                <a:spcPts val="660"/>
              </a:spcBef>
              <a:spcAft>
                <a:spcPts val="0"/>
              </a:spcAft>
              <a:buClrTx/>
              <a:buSzPct val="120000"/>
              <a:buFontTx/>
              <a:buNone/>
              <a:tabLst/>
              <a:defRPr lang="en-US" sz="1100" b="0" kern="0" baseline="0">
                <a:solidFill>
                  <a:schemeClr val="tx1"/>
                </a:solidFill>
                <a:latin typeface="Arial" pitchFamily="34" charset="0"/>
                <a:ea typeface="+mn-ea"/>
                <a:cs typeface="Arial" pitchFamily="34" charset="0"/>
              </a:defRPr>
            </a:lvl1pPr>
            <a:lvl2pPr marL="0" marR="0" indent="0" algn="l" defTabSz="1005505" rtl="0" eaLnBrk="1" fontAlgn="auto" latinLnBrk="0" hangingPunct="1">
              <a:lnSpc>
                <a:spcPct val="100000"/>
              </a:lnSpc>
              <a:spcBef>
                <a:spcPts val="660"/>
              </a:spcBef>
              <a:spcAft>
                <a:spcPts val="0"/>
              </a:spcAft>
              <a:buClrTx/>
              <a:buSzTx/>
              <a:buFontTx/>
              <a:buNone/>
              <a:tabLst/>
              <a:defRPr lang="en-US" sz="1100" kern="0" baseline="0">
                <a:solidFill>
                  <a:schemeClr val="tx1"/>
                </a:solidFill>
                <a:latin typeface="Arial" pitchFamily="34" charset="0"/>
                <a:ea typeface="+mn-ea"/>
                <a:cs typeface="Arial" pitchFamily="34" charset="0"/>
              </a:defRPr>
            </a:lvl2pPr>
            <a:lvl3pPr marL="227013" marR="0" indent="-227013" algn="l" defTabSz="1005505" rtl="0" eaLnBrk="1" fontAlgn="auto" latinLnBrk="0" hangingPunct="1">
              <a:lnSpc>
                <a:spcPct val="100000"/>
              </a:lnSpc>
              <a:spcBef>
                <a:spcPts val="660"/>
              </a:spcBef>
              <a:spcAft>
                <a:spcPts val="0"/>
              </a:spcAft>
              <a:buClr>
                <a:schemeClr val="accent1"/>
              </a:buClr>
              <a:buSzPct val="150000"/>
              <a:buFont typeface="Arial" pitchFamily="34" charset="0"/>
              <a:buChar char="■"/>
              <a:tabLst/>
              <a:defRPr lang="en-US" sz="1100" kern="0" baseline="0">
                <a:solidFill>
                  <a:schemeClr val="tx1"/>
                </a:solidFill>
                <a:latin typeface="Arial" pitchFamily="34" charset="0"/>
                <a:ea typeface="+mn-ea"/>
                <a:cs typeface="Arial" pitchFamily="34" charset="0"/>
              </a:defRPr>
            </a:lvl3pPr>
            <a:lvl4pPr marL="460375" marR="0" indent="-228600" algn="l" defTabSz="1005505" rtl="0" eaLnBrk="1" fontAlgn="auto" latinLnBrk="0" hangingPunct="1">
              <a:lnSpc>
                <a:spcPct val="100000"/>
              </a:lnSpc>
              <a:spcBef>
                <a:spcPts val="330"/>
              </a:spcBef>
              <a:spcAft>
                <a:spcPts val="0"/>
              </a:spcAft>
              <a:buClr>
                <a:schemeClr val="accent1"/>
              </a:buClr>
              <a:buSzPct val="125000"/>
              <a:buFont typeface="Times New Roman" pitchFamily="18" charset="0"/>
              <a:buChar char="–"/>
              <a:tabLst/>
              <a:defRPr lang="en-US" sz="1100" kern="0" baseline="0">
                <a:solidFill>
                  <a:schemeClr val="tx1"/>
                </a:solidFill>
                <a:latin typeface="Arial" pitchFamily="34" charset="0"/>
                <a:ea typeface="+mn-ea"/>
                <a:cs typeface="Arial" pitchFamily="34" charset="0"/>
              </a:defRPr>
            </a:lvl4pPr>
            <a:lvl5pPr marL="687388" marR="0" indent="-225425" algn="l" defTabSz="1005505" rtl="0" eaLnBrk="1" fontAlgn="auto" latinLnBrk="0" hangingPunct="1">
              <a:lnSpc>
                <a:spcPct val="100000"/>
              </a:lnSpc>
              <a:spcBef>
                <a:spcPts val="330"/>
              </a:spcBef>
              <a:spcAft>
                <a:spcPts val="0"/>
              </a:spcAft>
              <a:buClr>
                <a:schemeClr val="accent1"/>
              </a:buClr>
              <a:buSzPct val="100000"/>
              <a:buFont typeface="Times New Roman" pitchFamily="18" charset="0"/>
              <a:buChar char="–"/>
              <a:tabLst/>
              <a:defRPr lang="en-US" sz="1100" kern="1200" baseline="0" dirty="0" smtClean="0">
                <a:solidFill>
                  <a:schemeClr val="tx1"/>
                </a:solidFill>
                <a:latin typeface="Arial" pitchFamily="34" charset="0"/>
                <a:ea typeface="+mn-ea"/>
                <a:cs typeface="Arial" pitchFamily="34" charset="0"/>
              </a:defRPr>
            </a:lvl5pPr>
            <a:lvl6pPr marL="687388" marR="0" indent="-225425" algn="l" defTabSz="1005505" rtl="0" eaLnBrk="1" fontAlgn="auto" latinLnBrk="0" hangingPunct="1">
              <a:lnSpc>
                <a:spcPct val="100000"/>
              </a:lnSpc>
              <a:spcBef>
                <a:spcPts val="330"/>
              </a:spcBef>
              <a:spcAft>
                <a:spcPts val="0"/>
              </a:spcAft>
              <a:buClr>
                <a:srgbClr val="000000"/>
              </a:buClr>
              <a:buSzPct val="84000"/>
              <a:buFont typeface="Times New Roman" pitchFamily="18" charset="0"/>
              <a:buChar char="–"/>
              <a:tabLst/>
              <a:defRPr lang="en-US" sz="1100" b="0" kern="0" baseline="0">
                <a:solidFill>
                  <a:schemeClr val="tx1"/>
                </a:solidFill>
                <a:latin typeface="Frutiger 45 Light" pitchFamily="34" charset="0"/>
                <a:ea typeface="+mn-ea"/>
                <a:cs typeface="+mn-cs"/>
              </a:defRPr>
            </a:lvl6pPr>
            <a:lvl7pPr marL="687388" marR="0" indent="-230188" algn="l" defTabSz="1005505" rtl="0" eaLnBrk="1" fontAlgn="auto" latinLnBrk="0" hangingPunct="1">
              <a:lnSpc>
                <a:spcPct val="100000"/>
              </a:lnSpc>
              <a:spcBef>
                <a:spcPts val="330"/>
              </a:spcBef>
              <a:spcAft>
                <a:spcPts val="0"/>
              </a:spcAft>
              <a:buClr>
                <a:srgbClr val="000000"/>
              </a:buClr>
              <a:buSzPct val="84000"/>
              <a:buFont typeface="Times New Roman" pitchFamily="18" charset="0"/>
              <a:buChar char="–"/>
              <a:tabLst/>
              <a:defRPr lang="en-US" sz="1100" kern="0" baseline="0">
                <a:solidFill>
                  <a:schemeClr val="tx1"/>
                </a:solidFill>
                <a:latin typeface="Frutiger 45 Light" pitchFamily="34" charset="0"/>
                <a:ea typeface="+mn-ea"/>
                <a:cs typeface="+mn-cs"/>
              </a:defRPr>
            </a:lvl7pPr>
            <a:lvl8pPr marL="687388" marR="0" indent="-227013" algn="l" defTabSz="1005505" rtl="0" eaLnBrk="1" fontAlgn="auto" latinLnBrk="0" hangingPunct="1">
              <a:lnSpc>
                <a:spcPct val="100000"/>
              </a:lnSpc>
              <a:spcBef>
                <a:spcPts val="330"/>
              </a:spcBef>
              <a:spcAft>
                <a:spcPts val="0"/>
              </a:spcAft>
              <a:buClr>
                <a:srgbClr val="000000"/>
              </a:buClr>
              <a:buSzPct val="84000"/>
              <a:buFont typeface="Times New Roman" pitchFamily="18" charset="0"/>
              <a:buChar char="–"/>
              <a:tabLst/>
              <a:defRPr lang="en-US" sz="1100" kern="0" baseline="0">
                <a:solidFill>
                  <a:schemeClr val="tx1"/>
                </a:solidFill>
                <a:latin typeface="Frutiger 45 Light" pitchFamily="34" charset="0"/>
                <a:ea typeface="+mn-ea"/>
                <a:cs typeface="+mn-cs"/>
              </a:defRPr>
            </a:lvl8pPr>
            <a:lvl9pPr marL="687388" marR="0" indent="-227013" algn="l" defTabSz="1005505" rtl="0" eaLnBrk="1" fontAlgn="auto" latinLnBrk="0" hangingPunct="1">
              <a:lnSpc>
                <a:spcPct val="100000"/>
              </a:lnSpc>
              <a:spcBef>
                <a:spcPts val="330"/>
              </a:spcBef>
              <a:spcAft>
                <a:spcPts val="0"/>
              </a:spcAft>
              <a:buClr>
                <a:srgbClr val="000000"/>
              </a:buClr>
              <a:buSzPct val="84000"/>
              <a:buFont typeface="Times New Roman" pitchFamily="18" charset="0"/>
              <a:buChar char="–"/>
              <a:tabLst/>
              <a:defRPr lang="en-US" sz="1100" kern="0" baseline="0">
                <a:solidFill>
                  <a:schemeClr val="tx1"/>
                </a:solidFill>
                <a:latin typeface="Frutiger 45 Light" pitchFamily="34" charset="0"/>
                <a:ea typeface="+mn-ea"/>
                <a:cs typeface="+mn-cs"/>
              </a:defRPr>
            </a:lvl9pPr>
          </a:lstStyle>
          <a:p>
            <a:pPr lvl="2">
              <a:lnSpc>
                <a:spcPct val="120000"/>
              </a:lnSpc>
              <a:spcBef>
                <a:spcPts val="0"/>
              </a:spcBef>
              <a:spcAft>
                <a:spcPts val="100"/>
              </a:spcAft>
              <a:buClr>
                <a:srgbClr val="4F81BD"/>
              </a:buClr>
            </a:pPr>
            <a:r>
              <a:rPr lang="en-US" sz="1200" b="1" dirty="0" smtClean="0">
                <a:solidFill>
                  <a:srgbClr val="002060"/>
                </a:solidFill>
                <a:latin typeface="Trebuchet MS" panose="020B0603020202020204" pitchFamily="34" charset="0"/>
              </a:rPr>
              <a:t>LNG </a:t>
            </a:r>
            <a:r>
              <a:rPr lang="en-US" sz="1200" b="1" dirty="0">
                <a:solidFill>
                  <a:srgbClr val="002060"/>
                </a:solidFill>
                <a:latin typeface="Trebuchet MS" panose="020B0603020202020204" pitchFamily="34" charset="0"/>
              </a:rPr>
              <a:t>Terminal in Northern Greece </a:t>
            </a:r>
            <a:r>
              <a:rPr lang="en-US" sz="1200" b="1" dirty="0" smtClean="0">
                <a:solidFill>
                  <a:srgbClr val="002060"/>
                </a:solidFill>
                <a:latin typeface="Trebuchet MS" panose="020B0603020202020204" pitchFamily="34" charset="0"/>
              </a:rPr>
              <a:t>(</a:t>
            </a:r>
            <a:r>
              <a:rPr lang="en-US" sz="1200" b="1" dirty="0" err="1" smtClean="0">
                <a:solidFill>
                  <a:srgbClr val="002060"/>
                </a:solidFill>
                <a:latin typeface="Trebuchet MS" panose="020B0603020202020204" pitchFamily="34" charset="0"/>
              </a:rPr>
              <a:t>Alexandroupolis</a:t>
            </a:r>
            <a:r>
              <a:rPr lang="en-US" sz="1200" b="1" dirty="0" smtClean="0">
                <a:solidFill>
                  <a:srgbClr val="002060"/>
                </a:solidFill>
                <a:latin typeface="Trebuchet MS" panose="020B0603020202020204" pitchFamily="34" charset="0"/>
              </a:rPr>
              <a:t>)</a:t>
            </a:r>
            <a:endParaRPr lang="en-GB" sz="1200" b="1" dirty="0" smtClean="0">
              <a:solidFill>
                <a:srgbClr val="002060"/>
              </a:solidFill>
              <a:latin typeface="Trebuchet MS" panose="020B0603020202020204" pitchFamily="34" charset="0"/>
            </a:endParaRPr>
          </a:p>
          <a:p>
            <a:pPr marL="355600" lvl="3" indent="-123825">
              <a:spcBef>
                <a:spcPts val="0"/>
              </a:spcBef>
              <a:spcAft>
                <a:spcPts val="600"/>
              </a:spcAft>
              <a:buClr>
                <a:srgbClr val="4F81BD"/>
              </a:buClr>
            </a:pPr>
            <a:r>
              <a:rPr lang="en-GB" sz="1200" dirty="0">
                <a:solidFill>
                  <a:srgbClr val="002060"/>
                </a:solidFill>
                <a:latin typeface="Trebuchet MS" panose="020B0603020202020204" pitchFamily="34" charset="0"/>
              </a:rPr>
              <a:t>Will </a:t>
            </a:r>
            <a:r>
              <a:rPr lang="en-GB" sz="1200" dirty="0" smtClean="0">
                <a:solidFill>
                  <a:srgbClr val="002060"/>
                </a:solidFill>
                <a:latin typeface="Trebuchet MS" panose="020B0603020202020204" pitchFamily="34" charset="0"/>
              </a:rPr>
              <a:t>ease global </a:t>
            </a:r>
            <a:r>
              <a:rPr lang="en-GB" sz="1200" dirty="0">
                <a:solidFill>
                  <a:srgbClr val="002060"/>
                </a:solidFill>
                <a:latin typeface="Trebuchet MS" panose="020B0603020202020204" pitchFamily="34" charset="0"/>
              </a:rPr>
              <a:t>LNG supplies </a:t>
            </a:r>
            <a:r>
              <a:rPr lang="en-GB" sz="1200" dirty="0" smtClean="0">
                <a:solidFill>
                  <a:srgbClr val="002060"/>
                </a:solidFill>
                <a:latin typeface="Trebuchet MS" panose="020B0603020202020204" pitchFamily="34" charset="0"/>
              </a:rPr>
              <a:t>into the </a:t>
            </a:r>
            <a:r>
              <a:rPr lang="en-GB" sz="1200" dirty="0">
                <a:solidFill>
                  <a:srgbClr val="002060"/>
                </a:solidFill>
                <a:latin typeface="Trebuchet MS" panose="020B0603020202020204" pitchFamily="34" charset="0"/>
              </a:rPr>
              <a:t>SEE </a:t>
            </a:r>
            <a:r>
              <a:rPr lang="en-GB" sz="1200" dirty="0" smtClean="0">
                <a:solidFill>
                  <a:srgbClr val="002060"/>
                </a:solidFill>
                <a:latin typeface="Trebuchet MS" panose="020B0603020202020204" pitchFamily="34" charset="0"/>
              </a:rPr>
              <a:t>region through its proximity to the IGB</a:t>
            </a:r>
          </a:p>
          <a:p>
            <a:pPr marL="355600" lvl="3" indent="-123825">
              <a:spcBef>
                <a:spcPts val="0"/>
              </a:spcBef>
              <a:spcAft>
                <a:spcPts val="600"/>
              </a:spcAft>
              <a:buClr>
                <a:srgbClr val="4F81BD"/>
              </a:buClr>
            </a:pPr>
            <a:r>
              <a:rPr lang="en-US" sz="1200" dirty="0" smtClean="0">
                <a:solidFill>
                  <a:srgbClr val="002060"/>
                </a:solidFill>
                <a:latin typeface="Trebuchet MS" panose="020B0603020202020204" pitchFamily="34" charset="0"/>
              </a:rPr>
              <a:t>It </a:t>
            </a:r>
            <a:r>
              <a:rPr lang="en-US" sz="1200" dirty="0">
                <a:solidFill>
                  <a:srgbClr val="002060"/>
                </a:solidFill>
                <a:latin typeface="Trebuchet MS" panose="020B0603020202020204" pitchFamily="34" charset="0"/>
              </a:rPr>
              <a:t>is included in the 2nd PCI </a:t>
            </a:r>
            <a:r>
              <a:rPr lang="en-US" sz="1200" dirty="0" smtClean="0">
                <a:solidFill>
                  <a:srgbClr val="002060"/>
                </a:solidFill>
                <a:latin typeface="Trebuchet MS" panose="020B0603020202020204" pitchFamily="34" charset="0"/>
              </a:rPr>
              <a:t>list</a:t>
            </a:r>
            <a:endParaRPr lang="en-GB" sz="1200" dirty="0">
              <a:solidFill>
                <a:srgbClr val="002060"/>
              </a:solidFill>
              <a:latin typeface="Trebuchet MS" panose="020B0603020202020204" pitchFamily="34" charset="0"/>
            </a:endParaRPr>
          </a:p>
          <a:p>
            <a:pPr marL="355600" lvl="3" indent="-123825">
              <a:spcBef>
                <a:spcPts val="0"/>
              </a:spcBef>
              <a:spcAft>
                <a:spcPts val="600"/>
              </a:spcAft>
              <a:buClr>
                <a:srgbClr val="4F81BD"/>
              </a:buClr>
            </a:pPr>
            <a:r>
              <a:rPr lang="en-GB" sz="1200" dirty="0" smtClean="0">
                <a:solidFill>
                  <a:srgbClr val="002060"/>
                </a:solidFill>
                <a:latin typeface="Trebuchet MS" panose="020B0603020202020204" pitchFamily="34" charset="0"/>
              </a:rPr>
              <a:t>Developed together with </a:t>
            </a:r>
            <a:r>
              <a:rPr lang="en-GB" sz="1200" dirty="0">
                <a:solidFill>
                  <a:srgbClr val="002060"/>
                </a:solidFill>
                <a:latin typeface="Trebuchet MS" panose="020B0603020202020204" pitchFamily="34" charset="0"/>
              </a:rPr>
              <a:t>international </a:t>
            </a:r>
            <a:r>
              <a:rPr lang="en-GB" sz="1200" dirty="0" smtClean="0">
                <a:solidFill>
                  <a:srgbClr val="002060"/>
                </a:solidFill>
                <a:latin typeface="Trebuchet MS" panose="020B0603020202020204" pitchFamily="34" charset="0"/>
              </a:rPr>
              <a:t>partners/investors</a:t>
            </a:r>
          </a:p>
          <a:p>
            <a:pPr marL="231775" lvl="3" indent="0">
              <a:lnSpc>
                <a:spcPct val="120000"/>
              </a:lnSpc>
              <a:spcBef>
                <a:spcPts val="0"/>
              </a:spcBef>
              <a:spcAft>
                <a:spcPts val="100"/>
              </a:spcAft>
              <a:buClr>
                <a:srgbClr val="4F81BD"/>
              </a:buClr>
              <a:buNone/>
            </a:pPr>
            <a:endParaRPr lang="en-GB" dirty="0" smtClean="0">
              <a:solidFill>
                <a:srgbClr val="002060"/>
              </a:solidFill>
              <a:latin typeface="Trebuchet MS" panose="020B0603020202020204" pitchFamily="34" charset="0"/>
            </a:endParaRPr>
          </a:p>
          <a:p>
            <a:pPr lvl="2">
              <a:lnSpc>
                <a:spcPct val="120000"/>
              </a:lnSpc>
              <a:spcBef>
                <a:spcPts val="0"/>
              </a:spcBef>
              <a:spcAft>
                <a:spcPts val="100"/>
              </a:spcAft>
              <a:buClr>
                <a:srgbClr val="4F81BD"/>
              </a:buClr>
            </a:pPr>
            <a:r>
              <a:rPr lang="en-GB" sz="1200" b="1" dirty="0">
                <a:solidFill>
                  <a:srgbClr val="002060"/>
                </a:solidFill>
                <a:latin typeface="Trebuchet MS" panose="020B0603020202020204" pitchFamily="34" charset="0"/>
              </a:rPr>
              <a:t>IGI Poseidon</a:t>
            </a:r>
          </a:p>
          <a:p>
            <a:pPr marL="355600" lvl="3" indent="-123825">
              <a:lnSpc>
                <a:spcPct val="110000"/>
              </a:lnSpc>
              <a:spcBef>
                <a:spcPts val="0"/>
              </a:spcBef>
              <a:spcAft>
                <a:spcPts val="600"/>
              </a:spcAft>
              <a:buClr>
                <a:srgbClr val="4F81BD"/>
              </a:buClr>
            </a:pPr>
            <a:r>
              <a:rPr lang="en-US" sz="1200" dirty="0">
                <a:solidFill>
                  <a:srgbClr val="002060"/>
                </a:solidFill>
                <a:latin typeface="Trebuchet MS" panose="020B0603020202020204" pitchFamily="34" charset="0"/>
              </a:rPr>
              <a:t>A mature </a:t>
            </a:r>
            <a:r>
              <a:rPr lang="en-US" sz="1200" dirty="0" smtClean="0">
                <a:solidFill>
                  <a:srgbClr val="002060"/>
                </a:solidFill>
                <a:latin typeface="Trebuchet MS" panose="020B0603020202020204" pitchFamily="34" charset="0"/>
              </a:rPr>
              <a:t>project, ready to take FID as soon as gas resources are secured</a:t>
            </a:r>
          </a:p>
          <a:p>
            <a:pPr marL="355600" lvl="3" indent="-123825">
              <a:lnSpc>
                <a:spcPct val="110000"/>
              </a:lnSpc>
              <a:spcBef>
                <a:spcPts val="0"/>
              </a:spcBef>
              <a:spcAft>
                <a:spcPts val="600"/>
              </a:spcAft>
              <a:buClr>
                <a:srgbClr val="4F81BD"/>
              </a:buClr>
            </a:pPr>
            <a:r>
              <a:rPr lang="en-US" sz="1200" dirty="0" smtClean="0">
                <a:solidFill>
                  <a:srgbClr val="002060"/>
                </a:solidFill>
                <a:latin typeface="Trebuchet MS" panose="020B0603020202020204" pitchFamily="34" charset="0"/>
              </a:rPr>
              <a:t>May </a:t>
            </a:r>
            <a:r>
              <a:rPr lang="en-US" sz="1200" dirty="0">
                <a:solidFill>
                  <a:srgbClr val="002060"/>
                </a:solidFill>
                <a:latin typeface="Trebuchet MS" panose="020B0603020202020204" pitchFamily="34" charset="0"/>
              </a:rPr>
              <a:t>transport natural gas from Russia or alternatively from Iran, East Mediterranean, Middle East and/or Caspian </a:t>
            </a:r>
            <a:r>
              <a:rPr lang="en-US" sz="1200" dirty="0" smtClean="0">
                <a:solidFill>
                  <a:srgbClr val="002060"/>
                </a:solidFill>
                <a:latin typeface="Trebuchet MS" panose="020B0603020202020204" pitchFamily="34" charset="0"/>
              </a:rPr>
              <a:t>areas (Kurdistan, Turkmenistan) </a:t>
            </a:r>
            <a:r>
              <a:rPr lang="en-US" sz="1200" dirty="0">
                <a:solidFill>
                  <a:srgbClr val="002060"/>
                </a:solidFill>
                <a:latin typeface="Trebuchet MS" panose="020B0603020202020204" pitchFamily="34" charset="0"/>
              </a:rPr>
              <a:t>to Italy and Europe</a:t>
            </a:r>
          </a:p>
          <a:p>
            <a:pPr marL="355600" lvl="3" indent="-123825">
              <a:lnSpc>
                <a:spcPct val="110000"/>
              </a:lnSpc>
              <a:spcBef>
                <a:spcPts val="0"/>
              </a:spcBef>
              <a:spcAft>
                <a:spcPts val="600"/>
              </a:spcAft>
              <a:buClr>
                <a:srgbClr val="4F81BD"/>
              </a:buClr>
            </a:pPr>
            <a:r>
              <a:rPr lang="en-US" sz="1200" dirty="0">
                <a:solidFill>
                  <a:srgbClr val="002060"/>
                </a:solidFill>
                <a:latin typeface="Trebuchet MS" panose="020B0603020202020204" pitchFamily="34" charset="0"/>
              </a:rPr>
              <a:t>It is included in the 2nd PCI list</a:t>
            </a:r>
          </a:p>
          <a:p>
            <a:pPr marL="355600" lvl="3" indent="-123825">
              <a:lnSpc>
                <a:spcPct val="120000"/>
              </a:lnSpc>
              <a:spcBef>
                <a:spcPts val="0"/>
              </a:spcBef>
              <a:spcAft>
                <a:spcPts val="100"/>
              </a:spcAft>
              <a:buClr>
                <a:srgbClr val="4F81BD"/>
              </a:buClr>
            </a:pPr>
            <a:endParaRPr lang="en-GB" dirty="0">
              <a:solidFill>
                <a:srgbClr val="002060"/>
              </a:solidFill>
              <a:latin typeface="Trebuchet MS" panose="020B0603020202020204" pitchFamily="34" charset="0"/>
            </a:endParaRPr>
          </a:p>
          <a:p>
            <a:pPr lvl="3">
              <a:lnSpc>
                <a:spcPct val="120000"/>
              </a:lnSpc>
              <a:spcBef>
                <a:spcPts val="0"/>
              </a:spcBef>
              <a:spcAft>
                <a:spcPct val="40000"/>
              </a:spcAft>
              <a:buClr>
                <a:srgbClr val="4F81BD"/>
              </a:buClr>
            </a:pPr>
            <a:endParaRPr dirty="0">
              <a:solidFill>
                <a:srgbClr val="002060"/>
              </a:solidFill>
              <a:latin typeface="Trebuchet MS" panose="020B0603020202020204" pitchFamily="34" charset="0"/>
            </a:endParaRPr>
          </a:p>
          <a:p>
            <a:pPr lvl="3">
              <a:lnSpc>
                <a:spcPct val="120000"/>
              </a:lnSpc>
              <a:spcBef>
                <a:spcPts val="0"/>
              </a:spcBef>
              <a:spcAft>
                <a:spcPct val="10000"/>
              </a:spcAft>
              <a:buClr>
                <a:srgbClr val="4F81BD"/>
              </a:buClr>
            </a:pPr>
            <a:endParaRPr lang="en-GB" sz="1000" dirty="0">
              <a:solidFill>
                <a:srgbClr val="002060"/>
              </a:solidFill>
              <a:latin typeface="Trebuchet MS" panose="020B0603020202020204" pitchFamily="34" charset="0"/>
            </a:endParaRPr>
          </a:p>
        </p:txBody>
      </p:sp>
      <p:pic>
        <p:nvPicPr>
          <p:cNvPr id="1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9763" y="6575914"/>
            <a:ext cx="1800000" cy="2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4851524" y="1331508"/>
            <a:ext cx="4145062" cy="4640254"/>
            <a:chOff x="4851524" y="1331508"/>
            <a:chExt cx="4145062" cy="4640254"/>
          </a:xfrm>
        </p:grpSpPr>
        <p:grpSp>
          <p:nvGrpSpPr>
            <p:cNvPr id="18" name="Group 17"/>
            <p:cNvGrpSpPr/>
            <p:nvPr/>
          </p:nvGrpSpPr>
          <p:grpSpPr>
            <a:xfrm>
              <a:off x="4886548" y="1331508"/>
              <a:ext cx="4110038" cy="4640254"/>
              <a:chOff x="5254549" y="1341567"/>
              <a:chExt cx="4110038" cy="4640254"/>
            </a:xfrm>
          </p:grpSpPr>
          <p:grpSp>
            <p:nvGrpSpPr>
              <p:cNvPr id="19" name="Group 18"/>
              <p:cNvGrpSpPr/>
              <p:nvPr/>
            </p:nvGrpSpPr>
            <p:grpSpPr>
              <a:xfrm>
                <a:off x="5254549" y="1341567"/>
                <a:ext cx="4110038" cy="4640254"/>
                <a:chOff x="5244158" y="1351958"/>
                <a:chExt cx="4110038" cy="4640254"/>
              </a:xfrm>
            </p:grpSpPr>
            <p:grpSp>
              <p:nvGrpSpPr>
                <p:cNvPr id="23" name="Group 22"/>
                <p:cNvGrpSpPr/>
                <p:nvPr/>
              </p:nvGrpSpPr>
              <p:grpSpPr>
                <a:xfrm>
                  <a:off x="5244158" y="1351958"/>
                  <a:ext cx="4110038" cy="4640254"/>
                  <a:chOff x="5279147" y="1801540"/>
                  <a:chExt cx="4110038" cy="4640254"/>
                </a:xfrm>
              </p:grpSpPr>
              <p:sp>
                <p:nvSpPr>
                  <p:cNvPr id="25" name="Freeform 215"/>
                  <p:cNvSpPr>
                    <a:spLocks/>
                  </p:cNvSpPr>
                  <p:nvPr/>
                </p:nvSpPr>
                <p:spPr bwMode="auto">
                  <a:xfrm>
                    <a:off x="5543363" y="1801540"/>
                    <a:ext cx="30853" cy="4025"/>
                  </a:xfrm>
                  <a:custGeom>
                    <a:avLst/>
                    <a:gdLst>
                      <a:gd name="T0" fmla="*/ 23 w 23"/>
                      <a:gd name="T1" fmla="*/ 0 h 3"/>
                      <a:gd name="T2" fmla="*/ 0 w 23"/>
                      <a:gd name="T3" fmla="*/ 0 h 3"/>
                      <a:gd name="T4" fmla="*/ 2 w 23"/>
                      <a:gd name="T5" fmla="*/ 3 h 3"/>
                      <a:gd name="T6" fmla="*/ 23 w 23"/>
                      <a:gd name="T7" fmla="*/ 0 h 3"/>
                    </a:gdLst>
                    <a:ahLst/>
                    <a:cxnLst>
                      <a:cxn ang="0">
                        <a:pos x="T0" y="T1"/>
                      </a:cxn>
                      <a:cxn ang="0">
                        <a:pos x="T2" y="T3"/>
                      </a:cxn>
                      <a:cxn ang="0">
                        <a:pos x="T4" y="T5"/>
                      </a:cxn>
                      <a:cxn ang="0">
                        <a:pos x="T6" y="T7"/>
                      </a:cxn>
                    </a:cxnLst>
                    <a:rect l="0" t="0" r="r" b="b"/>
                    <a:pathLst>
                      <a:path w="23" h="3">
                        <a:moveTo>
                          <a:pt x="23" y="0"/>
                        </a:moveTo>
                        <a:lnTo>
                          <a:pt x="0" y="0"/>
                        </a:lnTo>
                        <a:lnTo>
                          <a:pt x="2" y="3"/>
                        </a:lnTo>
                        <a:lnTo>
                          <a:pt x="23" y="0"/>
                        </a:lnTo>
                        <a:close/>
                      </a:path>
                    </a:pathLst>
                  </a:custGeom>
                  <a:solidFill>
                    <a:srgbClr val="BFCEE5"/>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215"/>
                  <p:cNvSpPr>
                    <a:spLocks/>
                  </p:cNvSpPr>
                  <p:nvPr/>
                </p:nvSpPr>
                <p:spPr bwMode="auto">
                  <a:xfrm>
                    <a:off x="5543363" y="1801540"/>
                    <a:ext cx="30853" cy="4025"/>
                  </a:xfrm>
                  <a:custGeom>
                    <a:avLst/>
                    <a:gdLst>
                      <a:gd name="T0" fmla="*/ 23 w 23"/>
                      <a:gd name="T1" fmla="*/ 0 h 3"/>
                      <a:gd name="T2" fmla="*/ 0 w 23"/>
                      <a:gd name="T3" fmla="*/ 0 h 3"/>
                      <a:gd name="T4" fmla="*/ 2 w 23"/>
                      <a:gd name="T5" fmla="*/ 3 h 3"/>
                      <a:gd name="T6" fmla="*/ 23 w 23"/>
                      <a:gd name="T7" fmla="*/ 0 h 3"/>
                    </a:gdLst>
                    <a:ahLst/>
                    <a:cxnLst>
                      <a:cxn ang="0">
                        <a:pos x="T0" y="T1"/>
                      </a:cxn>
                      <a:cxn ang="0">
                        <a:pos x="T2" y="T3"/>
                      </a:cxn>
                      <a:cxn ang="0">
                        <a:pos x="T4" y="T5"/>
                      </a:cxn>
                      <a:cxn ang="0">
                        <a:pos x="T6" y="T7"/>
                      </a:cxn>
                    </a:cxnLst>
                    <a:rect l="0" t="0" r="r" b="b"/>
                    <a:pathLst>
                      <a:path w="23" h="3">
                        <a:moveTo>
                          <a:pt x="23" y="0"/>
                        </a:moveTo>
                        <a:lnTo>
                          <a:pt x="0" y="0"/>
                        </a:lnTo>
                        <a:lnTo>
                          <a:pt x="2" y="3"/>
                        </a:lnTo>
                        <a:lnTo>
                          <a:pt x="23" y="0"/>
                        </a:lnTo>
                        <a:close/>
                      </a:path>
                    </a:pathLst>
                  </a:custGeom>
                  <a:solidFill>
                    <a:srgbClr val="BFCEE5"/>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27" name="Group 26"/>
                  <p:cNvGrpSpPr/>
                  <p:nvPr/>
                </p:nvGrpSpPr>
                <p:grpSpPr>
                  <a:xfrm>
                    <a:off x="5279147" y="1811004"/>
                    <a:ext cx="4110038" cy="3814266"/>
                    <a:chOff x="5365772" y="1779854"/>
                    <a:chExt cx="4110038" cy="3814266"/>
                  </a:xfrm>
                </p:grpSpPr>
                <p:sp>
                  <p:nvSpPr>
                    <p:cNvPr id="76" name="Freeform 59"/>
                    <p:cNvSpPr>
                      <a:spLocks/>
                    </p:cNvSpPr>
                    <p:nvPr/>
                  </p:nvSpPr>
                  <p:spPr bwMode="auto">
                    <a:xfrm>
                      <a:off x="8447966" y="5133731"/>
                      <a:ext cx="104390" cy="273021"/>
                    </a:xfrm>
                    <a:custGeom>
                      <a:avLst/>
                      <a:gdLst>
                        <a:gd name="T0" fmla="*/ 9 w 43"/>
                        <a:gd name="T1" fmla="*/ 32 h 112"/>
                        <a:gd name="T2" fmla="*/ 8 w 43"/>
                        <a:gd name="T3" fmla="*/ 66 h 112"/>
                        <a:gd name="T4" fmla="*/ 22 w 43"/>
                        <a:gd name="T5" fmla="*/ 76 h 112"/>
                        <a:gd name="T6" fmla="*/ 0 w 43"/>
                        <a:gd name="T7" fmla="*/ 105 h 112"/>
                        <a:gd name="T8" fmla="*/ 14 w 43"/>
                        <a:gd name="T9" fmla="*/ 112 h 112"/>
                        <a:gd name="T10" fmla="*/ 36 w 43"/>
                        <a:gd name="T11" fmla="*/ 106 h 112"/>
                        <a:gd name="T12" fmla="*/ 43 w 43"/>
                        <a:gd name="T13" fmla="*/ 103 h 112"/>
                        <a:gd name="T14" fmla="*/ 43 w 43"/>
                        <a:gd name="T15" fmla="*/ 57 h 112"/>
                        <a:gd name="T16" fmla="*/ 38 w 43"/>
                        <a:gd name="T17" fmla="*/ 9 h 112"/>
                        <a:gd name="T18" fmla="*/ 21 w 43"/>
                        <a:gd name="T19" fmla="*/ 0 h 112"/>
                        <a:gd name="T20" fmla="*/ 9 w 43"/>
                        <a:gd name="T21"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12">
                          <a:moveTo>
                            <a:pt x="9" y="32"/>
                          </a:moveTo>
                          <a:cubicBezTo>
                            <a:pt x="8" y="41"/>
                            <a:pt x="8" y="53"/>
                            <a:pt x="8" y="66"/>
                          </a:cubicBezTo>
                          <a:cubicBezTo>
                            <a:pt x="8" y="79"/>
                            <a:pt x="22" y="76"/>
                            <a:pt x="22" y="76"/>
                          </a:cubicBezTo>
                          <a:cubicBezTo>
                            <a:pt x="0" y="105"/>
                            <a:pt x="0" y="105"/>
                            <a:pt x="0" y="105"/>
                          </a:cubicBezTo>
                          <a:cubicBezTo>
                            <a:pt x="14" y="112"/>
                            <a:pt x="14" y="112"/>
                            <a:pt x="14" y="112"/>
                          </a:cubicBezTo>
                          <a:cubicBezTo>
                            <a:pt x="36" y="106"/>
                            <a:pt x="36" y="106"/>
                            <a:pt x="36" y="106"/>
                          </a:cubicBezTo>
                          <a:cubicBezTo>
                            <a:pt x="43" y="103"/>
                            <a:pt x="43" y="103"/>
                            <a:pt x="43" y="103"/>
                          </a:cubicBezTo>
                          <a:cubicBezTo>
                            <a:pt x="43" y="57"/>
                            <a:pt x="43" y="57"/>
                            <a:pt x="43" y="57"/>
                          </a:cubicBezTo>
                          <a:cubicBezTo>
                            <a:pt x="38" y="9"/>
                            <a:pt x="38" y="9"/>
                            <a:pt x="38" y="9"/>
                          </a:cubicBezTo>
                          <a:cubicBezTo>
                            <a:pt x="21" y="0"/>
                            <a:pt x="21" y="0"/>
                            <a:pt x="21" y="0"/>
                          </a:cubicBezTo>
                          <a:cubicBezTo>
                            <a:pt x="21" y="0"/>
                            <a:pt x="11" y="23"/>
                            <a:pt x="9" y="32"/>
                          </a:cubicBez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7" name="Freeform 60"/>
                    <p:cNvSpPr>
                      <a:spLocks/>
                    </p:cNvSpPr>
                    <p:nvPr/>
                  </p:nvSpPr>
                  <p:spPr bwMode="auto">
                    <a:xfrm>
                      <a:off x="8419861" y="5270241"/>
                      <a:ext cx="5353" cy="12045"/>
                    </a:xfrm>
                    <a:custGeom>
                      <a:avLst/>
                      <a:gdLst>
                        <a:gd name="T0" fmla="*/ 1 w 2"/>
                        <a:gd name="T1" fmla="*/ 4 h 5"/>
                        <a:gd name="T2" fmla="*/ 2 w 2"/>
                        <a:gd name="T3" fmla="*/ 0 h 5"/>
                        <a:gd name="T4" fmla="*/ 0 w 2"/>
                        <a:gd name="T5" fmla="*/ 5 h 5"/>
                        <a:gd name="T6" fmla="*/ 1 w 2"/>
                        <a:gd name="T7" fmla="*/ 4 h 5"/>
                      </a:gdLst>
                      <a:ahLst/>
                      <a:cxnLst>
                        <a:cxn ang="0">
                          <a:pos x="T0" y="T1"/>
                        </a:cxn>
                        <a:cxn ang="0">
                          <a:pos x="T2" y="T3"/>
                        </a:cxn>
                        <a:cxn ang="0">
                          <a:pos x="T4" y="T5"/>
                        </a:cxn>
                        <a:cxn ang="0">
                          <a:pos x="T6" y="T7"/>
                        </a:cxn>
                      </a:cxnLst>
                      <a:rect l="0" t="0" r="r" b="b"/>
                      <a:pathLst>
                        <a:path w="2" h="5">
                          <a:moveTo>
                            <a:pt x="1" y="4"/>
                          </a:moveTo>
                          <a:cubicBezTo>
                            <a:pt x="2" y="0"/>
                            <a:pt x="2" y="0"/>
                            <a:pt x="2" y="0"/>
                          </a:cubicBezTo>
                          <a:cubicBezTo>
                            <a:pt x="1" y="2"/>
                            <a:pt x="1" y="3"/>
                            <a:pt x="0" y="5"/>
                          </a:cubicBezTo>
                          <a:lnTo>
                            <a:pt x="1" y="4"/>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8" name="Freeform 61"/>
                    <p:cNvSpPr>
                      <a:spLocks/>
                    </p:cNvSpPr>
                    <p:nvPr/>
                  </p:nvSpPr>
                  <p:spPr bwMode="auto">
                    <a:xfrm>
                      <a:off x="8354282" y="5023987"/>
                      <a:ext cx="202089" cy="570132"/>
                    </a:xfrm>
                    <a:custGeom>
                      <a:avLst/>
                      <a:gdLst>
                        <a:gd name="T0" fmla="*/ 75 w 83"/>
                        <a:gd name="T1" fmla="*/ 151 h 234"/>
                        <a:gd name="T2" fmla="*/ 74 w 83"/>
                        <a:gd name="T3" fmla="*/ 151 h 234"/>
                        <a:gd name="T4" fmla="*/ 52 w 83"/>
                        <a:gd name="T5" fmla="*/ 157 h 234"/>
                        <a:gd name="T6" fmla="*/ 38 w 83"/>
                        <a:gd name="T7" fmla="*/ 150 h 234"/>
                        <a:gd name="T8" fmla="*/ 60 w 83"/>
                        <a:gd name="T9" fmla="*/ 121 h 234"/>
                        <a:gd name="T10" fmla="*/ 46 w 83"/>
                        <a:gd name="T11" fmla="*/ 111 h 234"/>
                        <a:gd name="T12" fmla="*/ 47 w 83"/>
                        <a:gd name="T13" fmla="*/ 77 h 234"/>
                        <a:gd name="T14" fmla="*/ 59 w 83"/>
                        <a:gd name="T15" fmla="*/ 45 h 234"/>
                        <a:gd name="T16" fmla="*/ 76 w 83"/>
                        <a:gd name="T17" fmla="*/ 54 h 234"/>
                        <a:gd name="T18" fmla="*/ 83 w 83"/>
                        <a:gd name="T19" fmla="*/ 45 h 234"/>
                        <a:gd name="T20" fmla="*/ 72 w 83"/>
                        <a:gd name="T21" fmla="*/ 42 h 234"/>
                        <a:gd name="T22" fmla="*/ 70 w 83"/>
                        <a:gd name="T23" fmla="*/ 0 h 234"/>
                        <a:gd name="T24" fmla="*/ 69 w 83"/>
                        <a:gd name="T25" fmla="*/ 0 h 234"/>
                        <a:gd name="T26" fmla="*/ 62 w 83"/>
                        <a:gd name="T27" fmla="*/ 13 h 234"/>
                        <a:gd name="T28" fmla="*/ 49 w 83"/>
                        <a:gd name="T29" fmla="*/ 11 h 234"/>
                        <a:gd name="T30" fmla="*/ 46 w 83"/>
                        <a:gd name="T31" fmla="*/ 7 h 234"/>
                        <a:gd name="T32" fmla="*/ 44 w 83"/>
                        <a:gd name="T33" fmla="*/ 21 h 234"/>
                        <a:gd name="T34" fmla="*/ 37 w 83"/>
                        <a:gd name="T35" fmla="*/ 42 h 234"/>
                        <a:gd name="T36" fmla="*/ 29 w 83"/>
                        <a:gd name="T37" fmla="*/ 101 h 234"/>
                        <a:gd name="T38" fmla="*/ 28 w 83"/>
                        <a:gd name="T39" fmla="*/ 105 h 234"/>
                        <a:gd name="T40" fmla="*/ 27 w 83"/>
                        <a:gd name="T41" fmla="*/ 106 h 234"/>
                        <a:gd name="T42" fmla="*/ 0 w 83"/>
                        <a:gd name="T43" fmla="*/ 147 h 234"/>
                        <a:gd name="T44" fmla="*/ 41 w 83"/>
                        <a:gd name="T45" fmla="*/ 186 h 234"/>
                        <a:gd name="T46" fmla="*/ 41 w 83"/>
                        <a:gd name="T47" fmla="*/ 234 h 234"/>
                        <a:gd name="T48" fmla="*/ 64 w 83"/>
                        <a:gd name="T49" fmla="*/ 234 h 234"/>
                        <a:gd name="T50" fmla="*/ 79 w 83"/>
                        <a:gd name="T51" fmla="*/ 189 h 234"/>
                        <a:gd name="T52" fmla="*/ 75 w 83"/>
                        <a:gd name="T53" fmla="*/ 15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234">
                          <a:moveTo>
                            <a:pt x="75" y="151"/>
                          </a:moveTo>
                          <a:cubicBezTo>
                            <a:pt x="74" y="151"/>
                            <a:pt x="74" y="151"/>
                            <a:pt x="74" y="151"/>
                          </a:cubicBezTo>
                          <a:cubicBezTo>
                            <a:pt x="52" y="157"/>
                            <a:pt x="52" y="157"/>
                            <a:pt x="52" y="157"/>
                          </a:cubicBezTo>
                          <a:cubicBezTo>
                            <a:pt x="38" y="150"/>
                            <a:pt x="38" y="150"/>
                            <a:pt x="38" y="150"/>
                          </a:cubicBezTo>
                          <a:cubicBezTo>
                            <a:pt x="60" y="121"/>
                            <a:pt x="60" y="121"/>
                            <a:pt x="60" y="121"/>
                          </a:cubicBezTo>
                          <a:cubicBezTo>
                            <a:pt x="60" y="121"/>
                            <a:pt x="46" y="124"/>
                            <a:pt x="46" y="111"/>
                          </a:cubicBezTo>
                          <a:cubicBezTo>
                            <a:pt x="46" y="98"/>
                            <a:pt x="46" y="86"/>
                            <a:pt x="47" y="77"/>
                          </a:cubicBezTo>
                          <a:cubicBezTo>
                            <a:pt x="49" y="68"/>
                            <a:pt x="59" y="45"/>
                            <a:pt x="59" y="45"/>
                          </a:cubicBezTo>
                          <a:cubicBezTo>
                            <a:pt x="76" y="54"/>
                            <a:pt x="76" y="54"/>
                            <a:pt x="76" y="54"/>
                          </a:cubicBezTo>
                          <a:cubicBezTo>
                            <a:pt x="83" y="45"/>
                            <a:pt x="83" y="45"/>
                            <a:pt x="83" y="45"/>
                          </a:cubicBezTo>
                          <a:cubicBezTo>
                            <a:pt x="72" y="42"/>
                            <a:pt x="72" y="42"/>
                            <a:pt x="72" y="42"/>
                          </a:cubicBezTo>
                          <a:cubicBezTo>
                            <a:pt x="70" y="0"/>
                            <a:pt x="70" y="0"/>
                            <a:pt x="70" y="0"/>
                          </a:cubicBezTo>
                          <a:cubicBezTo>
                            <a:pt x="69" y="0"/>
                            <a:pt x="69" y="0"/>
                            <a:pt x="69" y="0"/>
                          </a:cubicBezTo>
                          <a:cubicBezTo>
                            <a:pt x="62" y="13"/>
                            <a:pt x="62" y="13"/>
                            <a:pt x="62" y="13"/>
                          </a:cubicBezTo>
                          <a:cubicBezTo>
                            <a:pt x="49" y="11"/>
                            <a:pt x="49" y="11"/>
                            <a:pt x="49" y="11"/>
                          </a:cubicBezTo>
                          <a:cubicBezTo>
                            <a:pt x="46" y="7"/>
                            <a:pt x="46" y="7"/>
                            <a:pt x="46" y="7"/>
                          </a:cubicBezTo>
                          <a:cubicBezTo>
                            <a:pt x="44" y="21"/>
                            <a:pt x="44" y="21"/>
                            <a:pt x="44" y="21"/>
                          </a:cubicBezTo>
                          <a:cubicBezTo>
                            <a:pt x="37" y="42"/>
                            <a:pt x="37" y="42"/>
                            <a:pt x="37" y="42"/>
                          </a:cubicBezTo>
                          <a:cubicBezTo>
                            <a:pt x="29" y="101"/>
                            <a:pt x="29" y="101"/>
                            <a:pt x="29" y="101"/>
                          </a:cubicBezTo>
                          <a:cubicBezTo>
                            <a:pt x="28" y="105"/>
                            <a:pt x="28" y="105"/>
                            <a:pt x="28" y="105"/>
                          </a:cubicBezTo>
                          <a:cubicBezTo>
                            <a:pt x="27" y="106"/>
                            <a:pt x="27" y="106"/>
                            <a:pt x="27" y="106"/>
                          </a:cubicBezTo>
                          <a:cubicBezTo>
                            <a:pt x="0" y="147"/>
                            <a:pt x="0" y="147"/>
                            <a:pt x="0" y="147"/>
                          </a:cubicBezTo>
                          <a:cubicBezTo>
                            <a:pt x="41" y="186"/>
                            <a:pt x="41" y="186"/>
                            <a:pt x="41" y="186"/>
                          </a:cubicBezTo>
                          <a:cubicBezTo>
                            <a:pt x="41" y="234"/>
                            <a:pt x="41" y="234"/>
                            <a:pt x="41" y="234"/>
                          </a:cubicBezTo>
                          <a:cubicBezTo>
                            <a:pt x="64" y="234"/>
                            <a:pt x="64" y="234"/>
                            <a:pt x="64" y="234"/>
                          </a:cubicBezTo>
                          <a:cubicBezTo>
                            <a:pt x="79" y="189"/>
                            <a:pt x="79" y="189"/>
                            <a:pt x="79" y="189"/>
                          </a:cubicBezTo>
                          <a:lnTo>
                            <a:pt x="75" y="151"/>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9" name="Freeform 62"/>
                    <p:cNvSpPr>
                      <a:spLocks/>
                    </p:cNvSpPr>
                    <p:nvPr/>
                  </p:nvSpPr>
                  <p:spPr bwMode="auto">
                    <a:xfrm>
                      <a:off x="8923077" y="4168789"/>
                      <a:ext cx="552733" cy="1318264"/>
                    </a:xfrm>
                    <a:custGeom>
                      <a:avLst/>
                      <a:gdLst>
                        <a:gd name="T0" fmla="*/ 180 w 227"/>
                        <a:gd name="T1" fmla="*/ 0 h 541"/>
                        <a:gd name="T2" fmla="*/ 166 w 227"/>
                        <a:gd name="T3" fmla="*/ 20 h 541"/>
                        <a:gd name="T4" fmla="*/ 163 w 227"/>
                        <a:gd name="T5" fmla="*/ 17 h 541"/>
                        <a:gd name="T6" fmla="*/ 141 w 227"/>
                        <a:gd name="T7" fmla="*/ 55 h 541"/>
                        <a:gd name="T8" fmla="*/ 114 w 227"/>
                        <a:gd name="T9" fmla="*/ 62 h 541"/>
                        <a:gd name="T10" fmla="*/ 113 w 227"/>
                        <a:gd name="T11" fmla="*/ 98 h 541"/>
                        <a:gd name="T12" fmla="*/ 120 w 227"/>
                        <a:gd name="T13" fmla="*/ 130 h 541"/>
                        <a:gd name="T14" fmla="*/ 120 w 227"/>
                        <a:gd name="T15" fmla="*/ 170 h 541"/>
                        <a:gd name="T16" fmla="*/ 120 w 227"/>
                        <a:gd name="T17" fmla="*/ 219 h 541"/>
                        <a:gd name="T18" fmla="*/ 93 w 227"/>
                        <a:gd name="T19" fmla="*/ 242 h 541"/>
                        <a:gd name="T20" fmla="*/ 64 w 227"/>
                        <a:gd name="T21" fmla="*/ 267 h 541"/>
                        <a:gd name="T22" fmla="*/ 34 w 227"/>
                        <a:gd name="T23" fmla="*/ 286 h 541"/>
                        <a:gd name="T24" fmla="*/ 0 w 227"/>
                        <a:gd name="T25" fmla="*/ 351 h 541"/>
                        <a:gd name="T26" fmla="*/ 13 w 227"/>
                        <a:gd name="T27" fmla="*/ 380 h 541"/>
                        <a:gd name="T28" fmla="*/ 20 w 227"/>
                        <a:gd name="T29" fmla="*/ 415 h 541"/>
                        <a:gd name="T30" fmla="*/ 57 w 227"/>
                        <a:gd name="T31" fmla="*/ 424 h 541"/>
                        <a:gd name="T32" fmla="*/ 93 w 227"/>
                        <a:gd name="T33" fmla="*/ 446 h 541"/>
                        <a:gd name="T34" fmla="*/ 157 w 227"/>
                        <a:gd name="T35" fmla="*/ 485 h 541"/>
                        <a:gd name="T36" fmla="*/ 216 w 227"/>
                        <a:gd name="T37" fmla="*/ 541 h 541"/>
                        <a:gd name="T38" fmla="*/ 227 w 227"/>
                        <a:gd name="T39" fmla="*/ 540 h 541"/>
                        <a:gd name="T40" fmla="*/ 227 w 227"/>
                        <a:gd name="T41" fmla="*/ 10 h 541"/>
                        <a:gd name="T42" fmla="*/ 205 w 227"/>
                        <a:gd name="T43" fmla="*/ 0 h 541"/>
                        <a:gd name="T44" fmla="*/ 180 w 227"/>
                        <a:gd name="T45"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541">
                          <a:moveTo>
                            <a:pt x="180" y="0"/>
                          </a:moveTo>
                          <a:cubicBezTo>
                            <a:pt x="166" y="20"/>
                            <a:pt x="166" y="20"/>
                            <a:pt x="166" y="20"/>
                          </a:cubicBezTo>
                          <a:cubicBezTo>
                            <a:pt x="163" y="17"/>
                            <a:pt x="163" y="17"/>
                            <a:pt x="163" y="17"/>
                          </a:cubicBezTo>
                          <a:cubicBezTo>
                            <a:pt x="141" y="55"/>
                            <a:pt x="141" y="55"/>
                            <a:pt x="141" y="55"/>
                          </a:cubicBezTo>
                          <a:cubicBezTo>
                            <a:pt x="114" y="62"/>
                            <a:pt x="114" y="62"/>
                            <a:pt x="114" y="62"/>
                          </a:cubicBezTo>
                          <a:cubicBezTo>
                            <a:pt x="113" y="98"/>
                            <a:pt x="113" y="98"/>
                            <a:pt x="113" y="98"/>
                          </a:cubicBezTo>
                          <a:cubicBezTo>
                            <a:pt x="113" y="98"/>
                            <a:pt x="120" y="127"/>
                            <a:pt x="120" y="130"/>
                          </a:cubicBezTo>
                          <a:cubicBezTo>
                            <a:pt x="120" y="133"/>
                            <a:pt x="120" y="166"/>
                            <a:pt x="120" y="170"/>
                          </a:cubicBezTo>
                          <a:cubicBezTo>
                            <a:pt x="120" y="173"/>
                            <a:pt x="120" y="219"/>
                            <a:pt x="120" y="219"/>
                          </a:cubicBezTo>
                          <a:cubicBezTo>
                            <a:pt x="93" y="242"/>
                            <a:pt x="93" y="242"/>
                            <a:pt x="93" y="242"/>
                          </a:cubicBezTo>
                          <a:cubicBezTo>
                            <a:pt x="64" y="267"/>
                            <a:pt x="64" y="267"/>
                            <a:pt x="64" y="267"/>
                          </a:cubicBezTo>
                          <a:cubicBezTo>
                            <a:pt x="34" y="286"/>
                            <a:pt x="34" y="286"/>
                            <a:pt x="34" y="286"/>
                          </a:cubicBezTo>
                          <a:cubicBezTo>
                            <a:pt x="0" y="351"/>
                            <a:pt x="0" y="351"/>
                            <a:pt x="0" y="351"/>
                          </a:cubicBezTo>
                          <a:cubicBezTo>
                            <a:pt x="13" y="380"/>
                            <a:pt x="13" y="380"/>
                            <a:pt x="13" y="380"/>
                          </a:cubicBezTo>
                          <a:cubicBezTo>
                            <a:pt x="20" y="415"/>
                            <a:pt x="20" y="415"/>
                            <a:pt x="20" y="415"/>
                          </a:cubicBezTo>
                          <a:cubicBezTo>
                            <a:pt x="57" y="424"/>
                            <a:pt x="57" y="424"/>
                            <a:pt x="57" y="424"/>
                          </a:cubicBezTo>
                          <a:cubicBezTo>
                            <a:pt x="93" y="446"/>
                            <a:pt x="93" y="446"/>
                            <a:pt x="93" y="446"/>
                          </a:cubicBezTo>
                          <a:cubicBezTo>
                            <a:pt x="157" y="485"/>
                            <a:pt x="157" y="485"/>
                            <a:pt x="157" y="485"/>
                          </a:cubicBezTo>
                          <a:cubicBezTo>
                            <a:pt x="216" y="541"/>
                            <a:pt x="216" y="541"/>
                            <a:pt x="216" y="541"/>
                          </a:cubicBezTo>
                          <a:cubicBezTo>
                            <a:pt x="227" y="540"/>
                            <a:pt x="227" y="540"/>
                            <a:pt x="227" y="540"/>
                          </a:cubicBezTo>
                          <a:cubicBezTo>
                            <a:pt x="227" y="10"/>
                            <a:pt x="227" y="10"/>
                            <a:pt x="227" y="10"/>
                          </a:cubicBezTo>
                          <a:cubicBezTo>
                            <a:pt x="205" y="0"/>
                            <a:pt x="205" y="0"/>
                            <a:pt x="205" y="0"/>
                          </a:cubicBezTo>
                          <a:lnTo>
                            <a:pt x="180" y="0"/>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0" name="Freeform 63"/>
                    <p:cNvSpPr>
                      <a:spLocks/>
                    </p:cNvSpPr>
                    <p:nvPr/>
                  </p:nvSpPr>
                  <p:spPr bwMode="auto">
                    <a:xfrm>
                      <a:off x="7164499" y="5294331"/>
                      <a:ext cx="1290159" cy="299788"/>
                    </a:xfrm>
                    <a:custGeom>
                      <a:avLst/>
                      <a:gdLst>
                        <a:gd name="T0" fmla="*/ 889 w 964"/>
                        <a:gd name="T1" fmla="*/ 65 h 224"/>
                        <a:gd name="T2" fmla="*/ 758 w 964"/>
                        <a:gd name="T3" fmla="*/ 73 h 224"/>
                        <a:gd name="T4" fmla="*/ 663 w 964"/>
                        <a:gd name="T5" fmla="*/ 22 h 224"/>
                        <a:gd name="T6" fmla="*/ 552 w 964"/>
                        <a:gd name="T7" fmla="*/ 18 h 224"/>
                        <a:gd name="T8" fmla="*/ 438 w 964"/>
                        <a:gd name="T9" fmla="*/ 100 h 224"/>
                        <a:gd name="T10" fmla="*/ 385 w 964"/>
                        <a:gd name="T11" fmla="*/ 96 h 224"/>
                        <a:gd name="T12" fmla="*/ 243 w 964"/>
                        <a:gd name="T13" fmla="*/ 42 h 224"/>
                        <a:gd name="T14" fmla="*/ 139 w 964"/>
                        <a:gd name="T15" fmla="*/ 2 h 224"/>
                        <a:gd name="T16" fmla="*/ 51 w 964"/>
                        <a:gd name="T17" fmla="*/ 2 h 224"/>
                        <a:gd name="T18" fmla="*/ 31 w 964"/>
                        <a:gd name="T19" fmla="*/ 0 h 224"/>
                        <a:gd name="T20" fmla="*/ 33 w 964"/>
                        <a:gd name="T21" fmla="*/ 9 h 224"/>
                        <a:gd name="T22" fmla="*/ 19 w 964"/>
                        <a:gd name="T23" fmla="*/ 47 h 224"/>
                        <a:gd name="T24" fmla="*/ 24 w 964"/>
                        <a:gd name="T25" fmla="*/ 104 h 224"/>
                        <a:gd name="T26" fmla="*/ 24 w 964"/>
                        <a:gd name="T27" fmla="*/ 147 h 224"/>
                        <a:gd name="T28" fmla="*/ 15 w 964"/>
                        <a:gd name="T29" fmla="*/ 198 h 224"/>
                        <a:gd name="T30" fmla="*/ 0 w 964"/>
                        <a:gd name="T31" fmla="*/ 224 h 224"/>
                        <a:gd name="T32" fmla="*/ 964 w 964"/>
                        <a:gd name="T33" fmla="*/ 224 h 224"/>
                        <a:gd name="T34" fmla="*/ 964 w 964"/>
                        <a:gd name="T35" fmla="*/ 136 h 224"/>
                        <a:gd name="T36" fmla="*/ 889 w 964"/>
                        <a:gd name="T37" fmla="*/ 6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4" h="224">
                          <a:moveTo>
                            <a:pt x="889" y="65"/>
                          </a:moveTo>
                          <a:lnTo>
                            <a:pt x="758" y="73"/>
                          </a:lnTo>
                          <a:lnTo>
                            <a:pt x="663" y="22"/>
                          </a:lnTo>
                          <a:lnTo>
                            <a:pt x="552" y="18"/>
                          </a:lnTo>
                          <a:lnTo>
                            <a:pt x="438" y="100"/>
                          </a:lnTo>
                          <a:lnTo>
                            <a:pt x="385" y="96"/>
                          </a:lnTo>
                          <a:lnTo>
                            <a:pt x="243" y="42"/>
                          </a:lnTo>
                          <a:lnTo>
                            <a:pt x="139" y="2"/>
                          </a:lnTo>
                          <a:lnTo>
                            <a:pt x="51" y="2"/>
                          </a:lnTo>
                          <a:lnTo>
                            <a:pt x="31" y="0"/>
                          </a:lnTo>
                          <a:lnTo>
                            <a:pt x="33" y="9"/>
                          </a:lnTo>
                          <a:lnTo>
                            <a:pt x="19" y="47"/>
                          </a:lnTo>
                          <a:lnTo>
                            <a:pt x="24" y="104"/>
                          </a:lnTo>
                          <a:lnTo>
                            <a:pt x="24" y="147"/>
                          </a:lnTo>
                          <a:lnTo>
                            <a:pt x="15" y="198"/>
                          </a:lnTo>
                          <a:lnTo>
                            <a:pt x="0" y="224"/>
                          </a:lnTo>
                          <a:lnTo>
                            <a:pt x="964" y="224"/>
                          </a:lnTo>
                          <a:lnTo>
                            <a:pt x="964" y="136"/>
                          </a:lnTo>
                          <a:lnTo>
                            <a:pt x="889" y="65"/>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1" name="Freeform 64"/>
                    <p:cNvSpPr>
                      <a:spLocks/>
                    </p:cNvSpPr>
                    <p:nvPr/>
                  </p:nvSpPr>
                  <p:spPr bwMode="auto">
                    <a:xfrm>
                      <a:off x="8461349" y="4709478"/>
                      <a:ext cx="171307" cy="345291"/>
                    </a:xfrm>
                    <a:custGeom>
                      <a:avLst/>
                      <a:gdLst>
                        <a:gd name="T0" fmla="*/ 71 w 128"/>
                        <a:gd name="T1" fmla="*/ 195 h 258"/>
                        <a:gd name="T2" fmla="*/ 79 w 128"/>
                        <a:gd name="T3" fmla="*/ 155 h 258"/>
                        <a:gd name="T4" fmla="*/ 110 w 128"/>
                        <a:gd name="T5" fmla="*/ 124 h 258"/>
                        <a:gd name="T6" fmla="*/ 128 w 128"/>
                        <a:gd name="T7" fmla="*/ 60 h 258"/>
                        <a:gd name="T8" fmla="*/ 112 w 128"/>
                        <a:gd name="T9" fmla="*/ 25 h 258"/>
                        <a:gd name="T10" fmla="*/ 119 w 128"/>
                        <a:gd name="T11" fmla="*/ 4 h 258"/>
                        <a:gd name="T12" fmla="*/ 104 w 128"/>
                        <a:gd name="T13" fmla="*/ 0 h 258"/>
                        <a:gd name="T14" fmla="*/ 64 w 128"/>
                        <a:gd name="T15" fmla="*/ 0 h 258"/>
                        <a:gd name="T16" fmla="*/ 71 w 128"/>
                        <a:gd name="T17" fmla="*/ 24 h 258"/>
                        <a:gd name="T18" fmla="*/ 48 w 128"/>
                        <a:gd name="T19" fmla="*/ 49 h 258"/>
                        <a:gd name="T20" fmla="*/ 37 w 128"/>
                        <a:gd name="T21" fmla="*/ 93 h 258"/>
                        <a:gd name="T22" fmla="*/ 31 w 128"/>
                        <a:gd name="T23" fmla="*/ 120 h 258"/>
                        <a:gd name="T24" fmla="*/ 26 w 128"/>
                        <a:gd name="T25" fmla="*/ 146 h 258"/>
                        <a:gd name="T26" fmla="*/ 19 w 128"/>
                        <a:gd name="T27" fmla="*/ 177 h 258"/>
                        <a:gd name="T28" fmla="*/ 8 w 128"/>
                        <a:gd name="T29" fmla="*/ 215 h 258"/>
                        <a:gd name="T30" fmla="*/ 0 w 128"/>
                        <a:gd name="T31" fmla="*/ 246 h 258"/>
                        <a:gd name="T32" fmla="*/ 4 w 128"/>
                        <a:gd name="T33" fmla="*/ 248 h 258"/>
                        <a:gd name="T34" fmla="*/ 10 w 128"/>
                        <a:gd name="T35" fmla="*/ 255 h 258"/>
                        <a:gd name="T36" fmla="*/ 33 w 128"/>
                        <a:gd name="T37" fmla="*/ 258 h 258"/>
                        <a:gd name="T38" fmla="*/ 46 w 128"/>
                        <a:gd name="T39" fmla="*/ 235 h 258"/>
                        <a:gd name="T40" fmla="*/ 48 w 128"/>
                        <a:gd name="T41" fmla="*/ 235 h 258"/>
                        <a:gd name="T42" fmla="*/ 48 w 128"/>
                        <a:gd name="T43" fmla="*/ 222 h 258"/>
                        <a:gd name="T44" fmla="*/ 71 w 128"/>
                        <a:gd name="T45" fmla="*/ 19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258">
                          <a:moveTo>
                            <a:pt x="71" y="195"/>
                          </a:moveTo>
                          <a:lnTo>
                            <a:pt x="79" y="155"/>
                          </a:lnTo>
                          <a:lnTo>
                            <a:pt x="110" y="124"/>
                          </a:lnTo>
                          <a:lnTo>
                            <a:pt x="128" y="60"/>
                          </a:lnTo>
                          <a:lnTo>
                            <a:pt x="112" y="25"/>
                          </a:lnTo>
                          <a:lnTo>
                            <a:pt x="119" y="4"/>
                          </a:lnTo>
                          <a:lnTo>
                            <a:pt x="104" y="0"/>
                          </a:lnTo>
                          <a:lnTo>
                            <a:pt x="64" y="0"/>
                          </a:lnTo>
                          <a:lnTo>
                            <a:pt x="71" y="24"/>
                          </a:lnTo>
                          <a:lnTo>
                            <a:pt x="48" y="49"/>
                          </a:lnTo>
                          <a:lnTo>
                            <a:pt x="37" y="93"/>
                          </a:lnTo>
                          <a:lnTo>
                            <a:pt x="31" y="120"/>
                          </a:lnTo>
                          <a:lnTo>
                            <a:pt x="26" y="146"/>
                          </a:lnTo>
                          <a:lnTo>
                            <a:pt x="19" y="177"/>
                          </a:lnTo>
                          <a:lnTo>
                            <a:pt x="8" y="215"/>
                          </a:lnTo>
                          <a:lnTo>
                            <a:pt x="0" y="246"/>
                          </a:lnTo>
                          <a:lnTo>
                            <a:pt x="4" y="248"/>
                          </a:lnTo>
                          <a:lnTo>
                            <a:pt x="10" y="255"/>
                          </a:lnTo>
                          <a:lnTo>
                            <a:pt x="33" y="258"/>
                          </a:lnTo>
                          <a:lnTo>
                            <a:pt x="46" y="235"/>
                          </a:lnTo>
                          <a:lnTo>
                            <a:pt x="48" y="235"/>
                          </a:lnTo>
                          <a:lnTo>
                            <a:pt x="48" y="222"/>
                          </a:lnTo>
                          <a:lnTo>
                            <a:pt x="71" y="195"/>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2" name="Freeform 65"/>
                    <p:cNvSpPr>
                      <a:spLocks/>
                    </p:cNvSpPr>
                    <p:nvPr/>
                  </p:nvSpPr>
                  <p:spPr bwMode="auto">
                    <a:xfrm>
                      <a:off x="8510868" y="4172804"/>
                      <a:ext cx="809695" cy="1038551"/>
                    </a:xfrm>
                    <a:custGeom>
                      <a:avLst/>
                      <a:gdLst>
                        <a:gd name="T0" fmla="*/ 8 w 332"/>
                        <a:gd name="T1" fmla="*/ 157 h 426"/>
                        <a:gd name="T2" fmla="*/ 11 w 332"/>
                        <a:gd name="T3" fmla="*/ 196 h 426"/>
                        <a:gd name="T4" fmla="*/ 15 w 332"/>
                        <a:gd name="T5" fmla="*/ 220 h 426"/>
                        <a:gd name="T6" fmla="*/ 37 w 332"/>
                        <a:gd name="T7" fmla="*/ 220 h 426"/>
                        <a:gd name="T8" fmla="*/ 45 w 332"/>
                        <a:gd name="T9" fmla="*/ 222 h 426"/>
                        <a:gd name="T10" fmla="*/ 41 w 332"/>
                        <a:gd name="T11" fmla="*/ 234 h 426"/>
                        <a:gd name="T12" fmla="*/ 50 w 332"/>
                        <a:gd name="T13" fmla="*/ 253 h 426"/>
                        <a:gd name="T14" fmla="*/ 40 w 332"/>
                        <a:gd name="T15" fmla="*/ 288 h 426"/>
                        <a:gd name="T16" fmla="*/ 23 w 332"/>
                        <a:gd name="T17" fmla="*/ 305 h 426"/>
                        <a:gd name="T18" fmla="*/ 19 w 332"/>
                        <a:gd name="T19" fmla="*/ 327 h 426"/>
                        <a:gd name="T20" fmla="*/ 6 w 332"/>
                        <a:gd name="T21" fmla="*/ 342 h 426"/>
                        <a:gd name="T22" fmla="*/ 6 w 332"/>
                        <a:gd name="T23" fmla="*/ 349 h 426"/>
                        <a:gd name="T24" fmla="*/ 8 w 332"/>
                        <a:gd name="T25" fmla="*/ 391 h 426"/>
                        <a:gd name="T26" fmla="*/ 19 w 332"/>
                        <a:gd name="T27" fmla="*/ 394 h 426"/>
                        <a:gd name="T28" fmla="*/ 51 w 332"/>
                        <a:gd name="T29" fmla="*/ 419 h 426"/>
                        <a:gd name="T30" fmla="*/ 84 w 332"/>
                        <a:gd name="T31" fmla="*/ 426 h 426"/>
                        <a:gd name="T32" fmla="*/ 123 w 332"/>
                        <a:gd name="T33" fmla="*/ 389 h 426"/>
                        <a:gd name="T34" fmla="*/ 169 w 332"/>
                        <a:gd name="T35" fmla="*/ 349 h 426"/>
                        <a:gd name="T36" fmla="*/ 203 w 332"/>
                        <a:gd name="T37" fmla="*/ 284 h 426"/>
                        <a:gd name="T38" fmla="*/ 233 w 332"/>
                        <a:gd name="T39" fmla="*/ 265 h 426"/>
                        <a:gd name="T40" fmla="*/ 262 w 332"/>
                        <a:gd name="T41" fmla="*/ 240 h 426"/>
                        <a:gd name="T42" fmla="*/ 289 w 332"/>
                        <a:gd name="T43" fmla="*/ 217 h 426"/>
                        <a:gd name="T44" fmla="*/ 289 w 332"/>
                        <a:gd name="T45" fmla="*/ 168 h 426"/>
                        <a:gd name="T46" fmla="*/ 289 w 332"/>
                        <a:gd name="T47" fmla="*/ 128 h 426"/>
                        <a:gd name="T48" fmla="*/ 282 w 332"/>
                        <a:gd name="T49" fmla="*/ 96 h 426"/>
                        <a:gd name="T50" fmla="*/ 283 w 332"/>
                        <a:gd name="T51" fmla="*/ 60 h 426"/>
                        <a:gd name="T52" fmla="*/ 310 w 332"/>
                        <a:gd name="T53" fmla="*/ 53 h 426"/>
                        <a:gd name="T54" fmla="*/ 332 w 332"/>
                        <a:gd name="T55" fmla="*/ 15 h 426"/>
                        <a:gd name="T56" fmla="*/ 320 w 332"/>
                        <a:gd name="T57" fmla="*/ 0 h 426"/>
                        <a:gd name="T58" fmla="*/ 312 w 332"/>
                        <a:gd name="T59" fmla="*/ 16 h 426"/>
                        <a:gd name="T60" fmla="*/ 250 w 332"/>
                        <a:gd name="T61" fmla="*/ 22 h 426"/>
                        <a:gd name="T62" fmla="*/ 217 w 332"/>
                        <a:gd name="T63" fmla="*/ 45 h 426"/>
                        <a:gd name="T64" fmla="*/ 168 w 332"/>
                        <a:gd name="T65" fmla="*/ 53 h 426"/>
                        <a:gd name="T66" fmla="*/ 119 w 332"/>
                        <a:gd name="T67" fmla="*/ 38 h 426"/>
                        <a:gd name="T68" fmla="*/ 84 w 332"/>
                        <a:gd name="T69" fmla="*/ 55 h 426"/>
                        <a:gd name="T70" fmla="*/ 63 w 332"/>
                        <a:gd name="T71" fmla="*/ 47 h 426"/>
                        <a:gd name="T72" fmla="*/ 43 w 332"/>
                        <a:gd name="T73" fmla="*/ 38 h 426"/>
                        <a:gd name="T74" fmla="*/ 41 w 332"/>
                        <a:gd name="T75" fmla="*/ 74 h 426"/>
                        <a:gd name="T76" fmla="*/ 46 w 332"/>
                        <a:gd name="T77" fmla="*/ 89 h 426"/>
                        <a:gd name="T78" fmla="*/ 32 w 332"/>
                        <a:gd name="T79" fmla="*/ 95 h 426"/>
                        <a:gd name="T80" fmla="*/ 28 w 332"/>
                        <a:gd name="T81" fmla="*/ 111 h 426"/>
                        <a:gd name="T82" fmla="*/ 19 w 332"/>
                        <a:gd name="T83" fmla="*/ 120 h 426"/>
                        <a:gd name="T84" fmla="*/ 10 w 332"/>
                        <a:gd name="T85" fmla="*/ 107 h 426"/>
                        <a:gd name="T86" fmla="*/ 0 w 332"/>
                        <a:gd name="T87" fmla="*/ 134 h 426"/>
                        <a:gd name="T88" fmla="*/ 8 w 332"/>
                        <a:gd name="T89" fmla="*/ 15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2" h="426">
                          <a:moveTo>
                            <a:pt x="8" y="157"/>
                          </a:moveTo>
                          <a:cubicBezTo>
                            <a:pt x="11" y="196"/>
                            <a:pt x="11" y="196"/>
                            <a:pt x="11" y="196"/>
                          </a:cubicBezTo>
                          <a:cubicBezTo>
                            <a:pt x="15" y="220"/>
                            <a:pt x="15" y="220"/>
                            <a:pt x="15" y="220"/>
                          </a:cubicBezTo>
                          <a:cubicBezTo>
                            <a:pt x="37" y="220"/>
                            <a:pt x="37" y="220"/>
                            <a:pt x="37" y="220"/>
                          </a:cubicBezTo>
                          <a:cubicBezTo>
                            <a:pt x="45" y="222"/>
                            <a:pt x="45" y="222"/>
                            <a:pt x="45" y="222"/>
                          </a:cubicBezTo>
                          <a:cubicBezTo>
                            <a:pt x="41" y="234"/>
                            <a:pt x="41" y="234"/>
                            <a:pt x="41" y="234"/>
                          </a:cubicBezTo>
                          <a:cubicBezTo>
                            <a:pt x="50" y="253"/>
                            <a:pt x="50" y="253"/>
                            <a:pt x="50" y="253"/>
                          </a:cubicBezTo>
                          <a:cubicBezTo>
                            <a:pt x="40" y="288"/>
                            <a:pt x="40" y="288"/>
                            <a:pt x="40" y="288"/>
                          </a:cubicBezTo>
                          <a:cubicBezTo>
                            <a:pt x="23" y="305"/>
                            <a:pt x="23" y="305"/>
                            <a:pt x="23" y="305"/>
                          </a:cubicBezTo>
                          <a:cubicBezTo>
                            <a:pt x="19" y="327"/>
                            <a:pt x="19" y="327"/>
                            <a:pt x="19" y="327"/>
                          </a:cubicBezTo>
                          <a:cubicBezTo>
                            <a:pt x="6" y="342"/>
                            <a:pt x="6" y="342"/>
                            <a:pt x="6" y="342"/>
                          </a:cubicBezTo>
                          <a:cubicBezTo>
                            <a:pt x="6" y="349"/>
                            <a:pt x="6" y="349"/>
                            <a:pt x="6" y="349"/>
                          </a:cubicBezTo>
                          <a:cubicBezTo>
                            <a:pt x="8" y="391"/>
                            <a:pt x="8" y="391"/>
                            <a:pt x="8" y="391"/>
                          </a:cubicBezTo>
                          <a:cubicBezTo>
                            <a:pt x="19" y="394"/>
                            <a:pt x="19" y="394"/>
                            <a:pt x="19" y="394"/>
                          </a:cubicBezTo>
                          <a:cubicBezTo>
                            <a:pt x="51" y="419"/>
                            <a:pt x="51" y="419"/>
                            <a:pt x="51" y="419"/>
                          </a:cubicBezTo>
                          <a:cubicBezTo>
                            <a:pt x="84" y="426"/>
                            <a:pt x="84" y="426"/>
                            <a:pt x="84" y="426"/>
                          </a:cubicBezTo>
                          <a:cubicBezTo>
                            <a:pt x="123" y="389"/>
                            <a:pt x="123" y="389"/>
                            <a:pt x="123" y="389"/>
                          </a:cubicBezTo>
                          <a:cubicBezTo>
                            <a:pt x="169" y="349"/>
                            <a:pt x="169" y="349"/>
                            <a:pt x="169" y="349"/>
                          </a:cubicBezTo>
                          <a:cubicBezTo>
                            <a:pt x="203" y="284"/>
                            <a:pt x="203" y="284"/>
                            <a:pt x="203" y="284"/>
                          </a:cubicBezTo>
                          <a:cubicBezTo>
                            <a:pt x="233" y="265"/>
                            <a:pt x="233" y="265"/>
                            <a:pt x="233" y="265"/>
                          </a:cubicBezTo>
                          <a:cubicBezTo>
                            <a:pt x="262" y="240"/>
                            <a:pt x="262" y="240"/>
                            <a:pt x="262" y="240"/>
                          </a:cubicBezTo>
                          <a:cubicBezTo>
                            <a:pt x="289" y="217"/>
                            <a:pt x="289" y="217"/>
                            <a:pt x="289" y="217"/>
                          </a:cubicBezTo>
                          <a:cubicBezTo>
                            <a:pt x="289" y="217"/>
                            <a:pt x="289" y="171"/>
                            <a:pt x="289" y="168"/>
                          </a:cubicBezTo>
                          <a:cubicBezTo>
                            <a:pt x="289" y="164"/>
                            <a:pt x="289" y="131"/>
                            <a:pt x="289" y="128"/>
                          </a:cubicBezTo>
                          <a:cubicBezTo>
                            <a:pt x="289" y="125"/>
                            <a:pt x="282" y="96"/>
                            <a:pt x="282" y="96"/>
                          </a:cubicBezTo>
                          <a:cubicBezTo>
                            <a:pt x="283" y="60"/>
                            <a:pt x="283" y="60"/>
                            <a:pt x="283" y="60"/>
                          </a:cubicBezTo>
                          <a:cubicBezTo>
                            <a:pt x="310" y="53"/>
                            <a:pt x="310" y="53"/>
                            <a:pt x="310" y="53"/>
                          </a:cubicBezTo>
                          <a:cubicBezTo>
                            <a:pt x="332" y="15"/>
                            <a:pt x="332" y="15"/>
                            <a:pt x="332" y="15"/>
                          </a:cubicBezTo>
                          <a:cubicBezTo>
                            <a:pt x="320" y="0"/>
                            <a:pt x="320" y="0"/>
                            <a:pt x="320" y="0"/>
                          </a:cubicBezTo>
                          <a:cubicBezTo>
                            <a:pt x="312" y="16"/>
                            <a:pt x="312" y="16"/>
                            <a:pt x="312" y="16"/>
                          </a:cubicBezTo>
                          <a:cubicBezTo>
                            <a:pt x="250" y="22"/>
                            <a:pt x="250" y="22"/>
                            <a:pt x="250" y="22"/>
                          </a:cubicBezTo>
                          <a:cubicBezTo>
                            <a:pt x="217" y="45"/>
                            <a:pt x="217" y="45"/>
                            <a:pt x="217" y="45"/>
                          </a:cubicBezTo>
                          <a:cubicBezTo>
                            <a:pt x="217" y="45"/>
                            <a:pt x="170" y="53"/>
                            <a:pt x="168" y="53"/>
                          </a:cubicBezTo>
                          <a:cubicBezTo>
                            <a:pt x="165" y="53"/>
                            <a:pt x="119" y="38"/>
                            <a:pt x="119" y="38"/>
                          </a:cubicBezTo>
                          <a:cubicBezTo>
                            <a:pt x="84" y="55"/>
                            <a:pt x="84" y="55"/>
                            <a:pt x="84" y="55"/>
                          </a:cubicBezTo>
                          <a:cubicBezTo>
                            <a:pt x="63" y="47"/>
                            <a:pt x="63" y="47"/>
                            <a:pt x="63" y="47"/>
                          </a:cubicBezTo>
                          <a:cubicBezTo>
                            <a:pt x="43" y="38"/>
                            <a:pt x="43" y="38"/>
                            <a:pt x="43" y="38"/>
                          </a:cubicBezTo>
                          <a:cubicBezTo>
                            <a:pt x="43" y="38"/>
                            <a:pt x="41" y="69"/>
                            <a:pt x="41" y="74"/>
                          </a:cubicBezTo>
                          <a:cubicBezTo>
                            <a:pt x="41" y="79"/>
                            <a:pt x="46" y="89"/>
                            <a:pt x="46" y="89"/>
                          </a:cubicBezTo>
                          <a:cubicBezTo>
                            <a:pt x="32" y="95"/>
                            <a:pt x="32" y="95"/>
                            <a:pt x="32" y="95"/>
                          </a:cubicBezTo>
                          <a:cubicBezTo>
                            <a:pt x="28" y="111"/>
                            <a:pt x="28" y="111"/>
                            <a:pt x="28" y="111"/>
                          </a:cubicBezTo>
                          <a:cubicBezTo>
                            <a:pt x="19" y="120"/>
                            <a:pt x="19" y="120"/>
                            <a:pt x="19" y="120"/>
                          </a:cubicBezTo>
                          <a:cubicBezTo>
                            <a:pt x="10" y="107"/>
                            <a:pt x="10" y="107"/>
                            <a:pt x="10" y="107"/>
                          </a:cubicBezTo>
                          <a:cubicBezTo>
                            <a:pt x="0" y="134"/>
                            <a:pt x="0" y="134"/>
                            <a:pt x="0" y="134"/>
                          </a:cubicBezTo>
                          <a:lnTo>
                            <a:pt x="8" y="157"/>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3" name="Freeform 66"/>
                    <p:cNvSpPr>
                      <a:spLocks/>
                    </p:cNvSpPr>
                    <p:nvPr/>
                  </p:nvSpPr>
                  <p:spPr bwMode="auto">
                    <a:xfrm>
                      <a:off x="9383465" y="3405936"/>
                      <a:ext cx="92345" cy="235548"/>
                    </a:xfrm>
                    <a:custGeom>
                      <a:avLst/>
                      <a:gdLst>
                        <a:gd name="T0" fmla="*/ 49 w 69"/>
                        <a:gd name="T1" fmla="*/ 9 h 176"/>
                        <a:gd name="T2" fmla="*/ 31 w 69"/>
                        <a:gd name="T3" fmla="*/ 0 h 176"/>
                        <a:gd name="T4" fmla="*/ 0 w 69"/>
                        <a:gd name="T5" fmla="*/ 27 h 176"/>
                        <a:gd name="T6" fmla="*/ 9 w 69"/>
                        <a:gd name="T7" fmla="*/ 47 h 176"/>
                        <a:gd name="T8" fmla="*/ 9 w 69"/>
                        <a:gd name="T9" fmla="*/ 96 h 176"/>
                        <a:gd name="T10" fmla="*/ 16 w 69"/>
                        <a:gd name="T11" fmla="*/ 147 h 176"/>
                        <a:gd name="T12" fmla="*/ 44 w 69"/>
                        <a:gd name="T13" fmla="*/ 176 h 176"/>
                        <a:gd name="T14" fmla="*/ 69 w 69"/>
                        <a:gd name="T15" fmla="*/ 175 h 176"/>
                        <a:gd name="T16" fmla="*/ 69 w 69"/>
                        <a:gd name="T17" fmla="*/ 3 h 176"/>
                        <a:gd name="T18" fmla="*/ 62 w 69"/>
                        <a:gd name="T19" fmla="*/ 3 h 176"/>
                        <a:gd name="T20" fmla="*/ 49 w 69"/>
                        <a:gd name="T21" fmla="*/ 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176">
                          <a:moveTo>
                            <a:pt x="49" y="9"/>
                          </a:moveTo>
                          <a:lnTo>
                            <a:pt x="31" y="0"/>
                          </a:lnTo>
                          <a:lnTo>
                            <a:pt x="0" y="27"/>
                          </a:lnTo>
                          <a:lnTo>
                            <a:pt x="9" y="47"/>
                          </a:lnTo>
                          <a:lnTo>
                            <a:pt x="9" y="96"/>
                          </a:lnTo>
                          <a:lnTo>
                            <a:pt x="16" y="147"/>
                          </a:lnTo>
                          <a:lnTo>
                            <a:pt x="44" y="176"/>
                          </a:lnTo>
                          <a:lnTo>
                            <a:pt x="69" y="175"/>
                          </a:lnTo>
                          <a:lnTo>
                            <a:pt x="69" y="3"/>
                          </a:lnTo>
                          <a:lnTo>
                            <a:pt x="62" y="3"/>
                          </a:lnTo>
                          <a:lnTo>
                            <a:pt x="49" y="9"/>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4" name="Freeform 67"/>
                    <p:cNvSpPr>
                      <a:spLocks/>
                    </p:cNvSpPr>
                    <p:nvPr/>
                  </p:nvSpPr>
                  <p:spPr bwMode="auto">
                    <a:xfrm>
                      <a:off x="7276920" y="3213215"/>
                      <a:ext cx="2198890" cy="1252685"/>
                    </a:xfrm>
                    <a:custGeom>
                      <a:avLst/>
                      <a:gdLst>
                        <a:gd name="T0" fmla="*/ 869 w 902"/>
                        <a:gd name="T1" fmla="*/ 132 h 514"/>
                        <a:gd name="T2" fmla="*/ 864 w 902"/>
                        <a:gd name="T3" fmla="*/ 94 h 514"/>
                        <a:gd name="T4" fmla="*/ 840 w 902"/>
                        <a:gd name="T5" fmla="*/ 80 h 514"/>
                        <a:gd name="T6" fmla="*/ 825 w 902"/>
                        <a:gd name="T7" fmla="*/ 57 h 514"/>
                        <a:gd name="T8" fmla="*/ 810 w 902"/>
                        <a:gd name="T9" fmla="*/ 55 h 514"/>
                        <a:gd name="T10" fmla="*/ 788 w 902"/>
                        <a:gd name="T11" fmla="*/ 56 h 514"/>
                        <a:gd name="T12" fmla="*/ 765 w 902"/>
                        <a:gd name="T13" fmla="*/ 57 h 514"/>
                        <a:gd name="T14" fmla="*/ 739 w 902"/>
                        <a:gd name="T15" fmla="*/ 76 h 514"/>
                        <a:gd name="T16" fmla="*/ 678 w 902"/>
                        <a:gd name="T17" fmla="*/ 100 h 514"/>
                        <a:gd name="T18" fmla="*/ 639 w 902"/>
                        <a:gd name="T19" fmla="*/ 91 h 514"/>
                        <a:gd name="T20" fmla="*/ 582 w 902"/>
                        <a:gd name="T21" fmla="*/ 99 h 514"/>
                        <a:gd name="T22" fmla="*/ 567 w 902"/>
                        <a:gd name="T23" fmla="*/ 94 h 514"/>
                        <a:gd name="T24" fmla="*/ 531 w 902"/>
                        <a:gd name="T25" fmla="*/ 70 h 514"/>
                        <a:gd name="T26" fmla="*/ 503 w 902"/>
                        <a:gd name="T27" fmla="*/ 68 h 514"/>
                        <a:gd name="T28" fmla="*/ 479 w 902"/>
                        <a:gd name="T29" fmla="*/ 28 h 514"/>
                        <a:gd name="T30" fmla="*/ 454 w 902"/>
                        <a:gd name="T31" fmla="*/ 28 h 514"/>
                        <a:gd name="T32" fmla="*/ 431 w 902"/>
                        <a:gd name="T33" fmla="*/ 18 h 514"/>
                        <a:gd name="T34" fmla="*/ 412 w 902"/>
                        <a:gd name="T35" fmla="*/ 12 h 514"/>
                        <a:gd name="T36" fmla="*/ 342 w 902"/>
                        <a:gd name="T37" fmla="*/ 8 h 514"/>
                        <a:gd name="T38" fmla="*/ 266 w 902"/>
                        <a:gd name="T39" fmla="*/ 55 h 514"/>
                        <a:gd name="T40" fmla="*/ 244 w 902"/>
                        <a:gd name="T41" fmla="*/ 80 h 514"/>
                        <a:gd name="T42" fmla="*/ 166 w 902"/>
                        <a:gd name="T43" fmla="*/ 77 h 514"/>
                        <a:gd name="T44" fmla="*/ 136 w 902"/>
                        <a:gd name="T45" fmla="*/ 89 h 514"/>
                        <a:gd name="T46" fmla="*/ 140 w 902"/>
                        <a:gd name="T47" fmla="*/ 127 h 514"/>
                        <a:gd name="T48" fmla="*/ 110 w 902"/>
                        <a:gd name="T49" fmla="*/ 140 h 514"/>
                        <a:gd name="T50" fmla="*/ 59 w 902"/>
                        <a:gd name="T51" fmla="*/ 140 h 514"/>
                        <a:gd name="T52" fmla="*/ 25 w 902"/>
                        <a:gd name="T53" fmla="*/ 141 h 514"/>
                        <a:gd name="T54" fmla="*/ 2 w 902"/>
                        <a:gd name="T55" fmla="*/ 208 h 514"/>
                        <a:gd name="T56" fmla="*/ 40 w 902"/>
                        <a:gd name="T57" fmla="*/ 203 h 514"/>
                        <a:gd name="T58" fmla="*/ 36 w 902"/>
                        <a:gd name="T59" fmla="*/ 246 h 514"/>
                        <a:gd name="T60" fmla="*/ 38 w 902"/>
                        <a:gd name="T61" fmla="*/ 276 h 514"/>
                        <a:gd name="T62" fmla="*/ 37 w 902"/>
                        <a:gd name="T63" fmla="*/ 302 h 514"/>
                        <a:gd name="T64" fmla="*/ 66 w 902"/>
                        <a:gd name="T65" fmla="*/ 333 h 514"/>
                        <a:gd name="T66" fmla="*/ 70 w 902"/>
                        <a:gd name="T67" fmla="*/ 381 h 514"/>
                        <a:gd name="T68" fmla="*/ 99 w 902"/>
                        <a:gd name="T69" fmla="*/ 410 h 514"/>
                        <a:gd name="T70" fmla="*/ 114 w 902"/>
                        <a:gd name="T71" fmla="*/ 425 h 514"/>
                        <a:gd name="T72" fmla="*/ 156 w 902"/>
                        <a:gd name="T73" fmla="*/ 434 h 514"/>
                        <a:gd name="T74" fmla="*/ 198 w 902"/>
                        <a:gd name="T75" fmla="*/ 477 h 514"/>
                        <a:gd name="T76" fmla="*/ 228 w 902"/>
                        <a:gd name="T77" fmla="*/ 467 h 514"/>
                        <a:gd name="T78" fmla="*/ 270 w 902"/>
                        <a:gd name="T79" fmla="*/ 423 h 514"/>
                        <a:gd name="T80" fmla="*/ 338 w 902"/>
                        <a:gd name="T81" fmla="*/ 484 h 514"/>
                        <a:gd name="T82" fmla="*/ 400 w 902"/>
                        <a:gd name="T83" fmla="*/ 468 h 514"/>
                        <a:gd name="T84" fmla="*/ 439 w 902"/>
                        <a:gd name="T85" fmla="*/ 425 h 514"/>
                        <a:gd name="T86" fmla="*/ 480 w 902"/>
                        <a:gd name="T87" fmla="*/ 454 h 514"/>
                        <a:gd name="T88" fmla="*/ 503 w 902"/>
                        <a:gd name="T89" fmla="*/ 438 h 514"/>
                        <a:gd name="T90" fmla="*/ 528 w 902"/>
                        <a:gd name="T91" fmla="*/ 449 h 514"/>
                        <a:gd name="T92" fmla="*/ 516 w 902"/>
                        <a:gd name="T93" fmla="*/ 501 h 514"/>
                        <a:gd name="T94" fmla="*/ 534 w 902"/>
                        <a:gd name="T95" fmla="*/ 505 h 514"/>
                        <a:gd name="T96" fmla="*/ 552 w 902"/>
                        <a:gd name="T97" fmla="*/ 483 h 514"/>
                        <a:gd name="T98" fmla="*/ 549 w 902"/>
                        <a:gd name="T99" fmla="*/ 432 h 514"/>
                        <a:gd name="T100" fmla="*/ 590 w 902"/>
                        <a:gd name="T101" fmla="*/ 449 h 514"/>
                        <a:gd name="T102" fmla="*/ 674 w 902"/>
                        <a:gd name="T103" fmla="*/ 447 h 514"/>
                        <a:gd name="T104" fmla="*/ 756 w 902"/>
                        <a:gd name="T105" fmla="*/ 416 h 514"/>
                        <a:gd name="T106" fmla="*/ 826 w 902"/>
                        <a:gd name="T107" fmla="*/ 394 h 514"/>
                        <a:gd name="T108" fmla="*/ 841 w 902"/>
                        <a:gd name="T109" fmla="*/ 412 h 514"/>
                        <a:gd name="T110" fmla="*/ 880 w 902"/>
                        <a:gd name="T111" fmla="*/ 392 h 514"/>
                        <a:gd name="T112" fmla="*/ 902 w 902"/>
                        <a:gd name="T113" fmla="*/ 175 h 514"/>
                        <a:gd name="T114" fmla="*/ 873 w 902"/>
                        <a:gd name="T115" fmla="*/ 16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2" h="514">
                          <a:moveTo>
                            <a:pt x="873" y="160"/>
                          </a:moveTo>
                          <a:cubicBezTo>
                            <a:pt x="869" y="132"/>
                            <a:pt x="869" y="132"/>
                            <a:pt x="869" y="132"/>
                          </a:cubicBezTo>
                          <a:cubicBezTo>
                            <a:pt x="869" y="105"/>
                            <a:pt x="869" y="105"/>
                            <a:pt x="869" y="105"/>
                          </a:cubicBezTo>
                          <a:cubicBezTo>
                            <a:pt x="864" y="94"/>
                            <a:pt x="864" y="94"/>
                            <a:pt x="864" y="94"/>
                          </a:cubicBezTo>
                          <a:cubicBezTo>
                            <a:pt x="854" y="84"/>
                            <a:pt x="854" y="84"/>
                            <a:pt x="854" y="84"/>
                          </a:cubicBezTo>
                          <a:cubicBezTo>
                            <a:pt x="840" y="80"/>
                            <a:pt x="840" y="80"/>
                            <a:pt x="840" y="80"/>
                          </a:cubicBezTo>
                          <a:cubicBezTo>
                            <a:pt x="829" y="66"/>
                            <a:pt x="829" y="66"/>
                            <a:pt x="829" y="66"/>
                          </a:cubicBezTo>
                          <a:cubicBezTo>
                            <a:pt x="825" y="57"/>
                            <a:pt x="825" y="57"/>
                            <a:pt x="825" y="57"/>
                          </a:cubicBezTo>
                          <a:cubicBezTo>
                            <a:pt x="815" y="47"/>
                            <a:pt x="815" y="47"/>
                            <a:pt x="815" y="47"/>
                          </a:cubicBezTo>
                          <a:cubicBezTo>
                            <a:pt x="810" y="55"/>
                            <a:pt x="810" y="55"/>
                            <a:pt x="810" y="55"/>
                          </a:cubicBezTo>
                          <a:cubicBezTo>
                            <a:pt x="806" y="63"/>
                            <a:pt x="806" y="63"/>
                            <a:pt x="806" y="63"/>
                          </a:cubicBezTo>
                          <a:cubicBezTo>
                            <a:pt x="788" y="56"/>
                            <a:pt x="788" y="56"/>
                            <a:pt x="788" y="56"/>
                          </a:cubicBezTo>
                          <a:cubicBezTo>
                            <a:pt x="775" y="62"/>
                            <a:pt x="775" y="62"/>
                            <a:pt x="775" y="62"/>
                          </a:cubicBezTo>
                          <a:cubicBezTo>
                            <a:pt x="765" y="57"/>
                            <a:pt x="765" y="57"/>
                            <a:pt x="765" y="57"/>
                          </a:cubicBezTo>
                          <a:cubicBezTo>
                            <a:pt x="757" y="55"/>
                            <a:pt x="757" y="55"/>
                            <a:pt x="757" y="55"/>
                          </a:cubicBezTo>
                          <a:cubicBezTo>
                            <a:pt x="739" y="76"/>
                            <a:pt x="739" y="76"/>
                            <a:pt x="739" y="76"/>
                          </a:cubicBezTo>
                          <a:cubicBezTo>
                            <a:pt x="708" y="99"/>
                            <a:pt x="708" y="99"/>
                            <a:pt x="708" y="99"/>
                          </a:cubicBezTo>
                          <a:cubicBezTo>
                            <a:pt x="678" y="100"/>
                            <a:pt x="678" y="100"/>
                            <a:pt x="678" y="100"/>
                          </a:cubicBezTo>
                          <a:cubicBezTo>
                            <a:pt x="656" y="91"/>
                            <a:pt x="656" y="91"/>
                            <a:pt x="656" y="91"/>
                          </a:cubicBezTo>
                          <a:cubicBezTo>
                            <a:pt x="639" y="91"/>
                            <a:pt x="639" y="91"/>
                            <a:pt x="639" y="91"/>
                          </a:cubicBezTo>
                          <a:cubicBezTo>
                            <a:pt x="616" y="102"/>
                            <a:pt x="616" y="102"/>
                            <a:pt x="616" y="102"/>
                          </a:cubicBezTo>
                          <a:cubicBezTo>
                            <a:pt x="582" y="99"/>
                            <a:pt x="582" y="99"/>
                            <a:pt x="582" y="99"/>
                          </a:cubicBezTo>
                          <a:cubicBezTo>
                            <a:pt x="574" y="88"/>
                            <a:pt x="574" y="88"/>
                            <a:pt x="574" y="88"/>
                          </a:cubicBezTo>
                          <a:cubicBezTo>
                            <a:pt x="567" y="94"/>
                            <a:pt x="567" y="94"/>
                            <a:pt x="567" y="94"/>
                          </a:cubicBezTo>
                          <a:cubicBezTo>
                            <a:pt x="539" y="85"/>
                            <a:pt x="539" y="85"/>
                            <a:pt x="539" y="85"/>
                          </a:cubicBezTo>
                          <a:cubicBezTo>
                            <a:pt x="531" y="70"/>
                            <a:pt x="531" y="70"/>
                            <a:pt x="531" y="70"/>
                          </a:cubicBezTo>
                          <a:cubicBezTo>
                            <a:pt x="514" y="78"/>
                            <a:pt x="514" y="78"/>
                            <a:pt x="514" y="78"/>
                          </a:cubicBezTo>
                          <a:cubicBezTo>
                            <a:pt x="503" y="68"/>
                            <a:pt x="503" y="68"/>
                            <a:pt x="503" y="68"/>
                          </a:cubicBezTo>
                          <a:cubicBezTo>
                            <a:pt x="494" y="45"/>
                            <a:pt x="494" y="45"/>
                            <a:pt x="494" y="45"/>
                          </a:cubicBezTo>
                          <a:cubicBezTo>
                            <a:pt x="479" y="28"/>
                            <a:pt x="479" y="28"/>
                            <a:pt x="479" y="28"/>
                          </a:cubicBezTo>
                          <a:cubicBezTo>
                            <a:pt x="468" y="34"/>
                            <a:pt x="468" y="34"/>
                            <a:pt x="468" y="34"/>
                          </a:cubicBezTo>
                          <a:cubicBezTo>
                            <a:pt x="454" y="28"/>
                            <a:pt x="454" y="28"/>
                            <a:pt x="454" y="28"/>
                          </a:cubicBezTo>
                          <a:cubicBezTo>
                            <a:pt x="446" y="36"/>
                            <a:pt x="446" y="36"/>
                            <a:pt x="446" y="36"/>
                          </a:cubicBezTo>
                          <a:cubicBezTo>
                            <a:pt x="431" y="18"/>
                            <a:pt x="431" y="18"/>
                            <a:pt x="431" y="18"/>
                          </a:cubicBezTo>
                          <a:cubicBezTo>
                            <a:pt x="424" y="0"/>
                            <a:pt x="424" y="0"/>
                            <a:pt x="424" y="0"/>
                          </a:cubicBezTo>
                          <a:cubicBezTo>
                            <a:pt x="412" y="12"/>
                            <a:pt x="412" y="12"/>
                            <a:pt x="412" y="12"/>
                          </a:cubicBezTo>
                          <a:cubicBezTo>
                            <a:pt x="412" y="12"/>
                            <a:pt x="375" y="13"/>
                            <a:pt x="372" y="13"/>
                          </a:cubicBezTo>
                          <a:cubicBezTo>
                            <a:pt x="369" y="13"/>
                            <a:pt x="342" y="8"/>
                            <a:pt x="342" y="8"/>
                          </a:cubicBezTo>
                          <a:cubicBezTo>
                            <a:pt x="298" y="25"/>
                            <a:pt x="298" y="25"/>
                            <a:pt x="298" y="25"/>
                          </a:cubicBezTo>
                          <a:cubicBezTo>
                            <a:pt x="266" y="55"/>
                            <a:pt x="266" y="55"/>
                            <a:pt x="266" y="55"/>
                          </a:cubicBezTo>
                          <a:cubicBezTo>
                            <a:pt x="252" y="66"/>
                            <a:pt x="252" y="66"/>
                            <a:pt x="252" y="66"/>
                          </a:cubicBezTo>
                          <a:cubicBezTo>
                            <a:pt x="252" y="66"/>
                            <a:pt x="247" y="79"/>
                            <a:pt x="244" y="80"/>
                          </a:cubicBezTo>
                          <a:cubicBezTo>
                            <a:pt x="240" y="81"/>
                            <a:pt x="198" y="75"/>
                            <a:pt x="198" y="75"/>
                          </a:cubicBezTo>
                          <a:cubicBezTo>
                            <a:pt x="166" y="77"/>
                            <a:pt x="166" y="77"/>
                            <a:pt x="166" y="77"/>
                          </a:cubicBezTo>
                          <a:cubicBezTo>
                            <a:pt x="139" y="72"/>
                            <a:pt x="139" y="72"/>
                            <a:pt x="139" y="72"/>
                          </a:cubicBezTo>
                          <a:cubicBezTo>
                            <a:pt x="136" y="89"/>
                            <a:pt x="136" y="89"/>
                            <a:pt x="136" y="89"/>
                          </a:cubicBezTo>
                          <a:cubicBezTo>
                            <a:pt x="151" y="108"/>
                            <a:pt x="151" y="108"/>
                            <a:pt x="151" y="108"/>
                          </a:cubicBezTo>
                          <a:cubicBezTo>
                            <a:pt x="140" y="127"/>
                            <a:pt x="140" y="127"/>
                            <a:pt x="140" y="127"/>
                          </a:cubicBezTo>
                          <a:cubicBezTo>
                            <a:pt x="138" y="137"/>
                            <a:pt x="138" y="137"/>
                            <a:pt x="138" y="137"/>
                          </a:cubicBezTo>
                          <a:cubicBezTo>
                            <a:pt x="110" y="140"/>
                            <a:pt x="110" y="140"/>
                            <a:pt x="110" y="140"/>
                          </a:cubicBezTo>
                          <a:cubicBezTo>
                            <a:pt x="110" y="140"/>
                            <a:pt x="84" y="143"/>
                            <a:pt x="80" y="143"/>
                          </a:cubicBezTo>
                          <a:cubicBezTo>
                            <a:pt x="76" y="143"/>
                            <a:pt x="59" y="140"/>
                            <a:pt x="59" y="140"/>
                          </a:cubicBezTo>
                          <a:cubicBezTo>
                            <a:pt x="45" y="135"/>
                            <a:pt x="45" y="135"/>
                            <a:pt x="45" y="135"/>
                          </a:cubicBezTo>
                          <a:cubicBezTo>
                            <a:pt x="25" y="141"/>
                            <a:pt x="25" y="141"/>
                            <a:pt x="25" y="141"/>
                          </a:cubicBezTo>
                          <a:cubicBezTo>
                            <a:pt x="0" y="175"/>
                            <a:pt x="0" y="175"/>
                            <a:pt x="0" y="175"/>
                          </a:cubicBezTo>
                          <a:cubicBezTo>
                            <a:pt x="2" y="208"/>
                            <a:pt x="2" y="208"/>
                            <a:pt x="2" y="208"/>
                          </a:cubicBezTo>
                          <a:cubicBezTo>
                            <a:pt x="24" y="205"/>
                            <a:pt x="24" y="205"/>
                            <a:pt x="24" y="205"/>
                          </a:cubicBezTo>
                          <a:cubicBezTo>
                            <a:pt x="40" y="203"/>
                            <a:pt x="40" y="203"/>
                            <a:pt x="40" y="203"/>
                          </a:cubicBezTo>
                          <a:cubicBezTo>
                            <a:pt x="32" y="222"/>
                            <a:pt x="32" y="222"/>
                            <a:pt x="32" y="222"/>
                          </a:cubicBezTo>
                          <a:cubicBezTo>
                            <a:pt x="36" y="246"/>
                            <a:pt x="36" y="246"/>
                            <a:pt x="36" y="246"/>
                          </a:cubicBezTo>
                          <a:cubicBezTo>
                            <a:pt x="43" y="261"/>
                            <a:pt x="43" y="261"/>
                            <a:pt x="43" y="261"/>
                          </a:cubicBezTo>
                          <a:cubicBezTo>
                            <a:pt x="38" y="276"/>
                            <a:pt x="38" y="276"/>
                            <a:pt x="38" y="276"/>
                          </a:cubicBezTo>
                          <a:cubicBezTo>
                            <a:pt x="48" y="294"/>
                            <a:pt x="48" y="294"/>
                            <a:pt x="48" y="294"/>
                          </a:cubicBezTo>
                          <a:cubicBezTo>
                            <a:pt x="37" y="302"/>
                            <a:pt x="37" y="302"/>
                            <a:pt x="37" y="302"/>
                          </a:cubicBezTo>
                          <a:cubicBezTo>
                            <a:pt x="42" y="322"/>
                            <a:pt x="42" y="322"/>
                            <a:pt x="42" y="322"/>
                          </a:cubicBezTo>
                          <a:cubicBezTo>
                            <a:pt x="66" y="333"/>
                            <a:pt x="66" y="333"/>
                            <a:pt x="66" y="333"/>
                          </a:cubicBezTo>
                          <a:cubicBezTo>
                            <a:pt x="59" y="358"/>
                            <a:pt x="59" y="358"/>
                            <a:pt x="59" y="358"/>
                          </a:cubicBezTo>
                          <a:cubicBezTo>
                            <a:pt x="70" y="381"/>
                            <a:pt x="70" y="381"/>
                            <a:pt x="70" y="381"/>
                          </a:cubicBezTo>
                          <a:cubicBezTo>
                            <a:pt x="76" y="401"/>
                            <a:pt x="76" y="401"/>
                            <a:pt x="76" y="401"/>
                          </a:cubicBezTo>
                          <a:cubicBezTo>
                            <a:pt x="99" y="410"/>
                            <a:pt x="99" y="410"/>
                            <a:pt x="99" y="410"/>
                          </a:cubicBezTo>
                          <a:cubicBezTo>
                            <a:pt x="121" y="406"/>
                            <a:pt x="121" y="406"/>
                            <a:pt x="121" y="406"/>
                          </a:cubicBezTo>
                          <a:cubicBezTo>
                            <a:pt x="114" y="425"/>
                            <a:pt x="114" y="425"/>
                            <a:pt x="114" y="425"/>
                          </a:cubicBezTo>
                          <a:cubicBezTo>
                            <a:pt x="140" y="434"/>
                            <a:pt x="140" y="434"/>
                            <a:pt x="140" y="434"/>
                          </a:cubicBezTo>
                          <a:cubicBezTo>
                            <a:pt x="156" y="434"/>
                            <a:pt x="156" y="434"/>
                            <a:pt x="156" y="434"/>
                          </a:cubicBezTo>
                          <a:cubicBezTo>
                            <a:pt x="156" y="434"/>
                            <a:pt x="165" y="460"/>
                            <a:pt x="167" y="462"/>
                          </a:cubicBezTo>
                          <a:cubicBezTo>
                            <a:pt x="170" y="464"/>
                            <a:pt x="198" y="477"/>
                            <a:pt x="198" y="477"/>
                          </a:cubicBezTo>
                          <a:cubicBezTo>
                            <a:pt x="216" y="465"/>
                            <a:pt x="216" y="465"/>
                            <a:pt x="216" y="465"/>
                          </a:cubicBezTo>
                          <a:cubicBezTo>
                            <a:pt x="228" y="467"/>
                            <a:pt x="228" y="467"/>
                            <a:pt x="228" y="467"/>
                          </a:cubicBezTo>
                          <a:cubicBezTo>
                            <a:pt x="231" y="418"/>
                            <a:pt x="231" y="418"/>
                            <a:pt x="231" y="418"/>
                          </a:cubicBezTo>
                          <a:cubicBezTo>
                            <a:pt x="270" y="423"/>
                            <a:pt x="270" y="423"/>
                            <a:pt x="270" y="423"/>
                          </a:cubicBezTo>
                          <a:cubicBezTo>
                            <a:pt x="303" y="443"/>
                            <a:pt x="303" y="443"/>
                            <a:pt x="303" y="443"/>
                          </a:cubicBezTo>
                          <a:cubicBezTo>
                            <a:pt x="338" y="484"/>
                            <a:pt x="338" y="484"/>
                            <a:pt x="338" y="484"/>
                          </a:cubicBezTo>
                          <a:cubicBezTo>
                            <a:pt x="373" y="483"/>
                            <a:pt x="373" y="483"/>
                            <a:pt x="373" y="483"/>
                          </a:cubicBezTo>
                          <a:cubicBezTo>
                            <a:pt x="400" y="468"/>
                            <a:pt x="400" y="468"/>
                            <a:pt x="400" y="468"/>
                          </a:cubicBezTo>
                          <a:cubicBezTo>
                            <a:pt x="425" y="443"/>
                            <a:pt x="425" y="443"/>
                            <a:pt x="425" y="443"/>
                          </a:cubicBezTo>
                          <a:cubicBezTo>
                            <a:pt x="439" y="425"/>
                            <a:pt x="439" y="425"/>
                            <a:pt x="439" y="425"/>
                          </a:cubicBezTo>
                          <a:cubicBezTo>
                            <a:pt x="474" y="439"/>
                            <a:pt x="474" y="439"/>
                            <a:pt x="474" y="439"/>
                          </a:cubicBezTo>
                          <a:cubicBezTo>
                            <a:pt x="480" y="454"/>
                            <a:pt x="480" y="454"/>
                            <a:pt x="480" y="454"/>
                          </a:cubicBezTo>
                          <a:cubicBezTo>
                            <a:pt x="497" y="451"/>
                            <a:pt x="497" y="451"/>
                            <a:pt x="497" y="451"/>
                          </a:cubicBezTo>
                          <a:cubicBezTo>
                            <a:pt x="503" y="438"/>
                            <a:pt x="503" y="438"/>
                            <a:pt x="503" y="438"/>
                          </a:cubicBezTo>
                          <a:cubicBezTo>
                            <a:pt x="517" y="424"/>
                            <a:pt x="517" y="424"/>
                            <a:pt x="517" y="424"/>
                          </a:cubicBezTo>
                          <a:cubicBezTo>
                            <a:pt x="528" y="449"/>
                            <a:pt x="528" y="449"/>
                            <a:pt x="528" y="449"/>
                          </a:cubicBezTo>
                          <a:cubicBezTo>
                            <a:pt x="507" y="473"/>
                            <a:pt x="507" y="473"/>
                            <a:pt x="507" y="473"/>
                          </a:cubicBezTo>
                          <a:cubicBezTo>
                            <a:pt x="516" y="501"/>
                            <a:pt x="516" y="501"/>
                            <a:pt x="516" y="501"/>
                          </a:cubicBezTo>
                          <a:cubicBezTo>
                            <a:pt x="525" y="514"/>
                            <a:pt x="525" y="514"/>
                            <a:pt x="525" y="514"/>
                          </a:cubicBezTo>
                          <a:cubicBezTo>
                            <a:pt x="534" y="505"/>
                            <a:pt x="534" y="505"/>
                            <a:pt x="534" y="505"/>
                          </a:cubicBezTo>
                          <a:cubicBezTo>
                            <a:pt x="538" y="489"/>
                            <a:pt x="538" y="489"/>
                            <a:pt x="538" y="489"/>
                          </a:cubicBezTo>
                          <a:cubicBezTo>
                            <a:pt x="552" y="483"/>
                            <a:pt x="552" y="483"/>
                            <a:pt x="552" y="483"/>
                          </a:cubicBezTo>
                          <a:cubicBezTo>
                            <a:pt x="552" y="483"/>
                            <a:pt x="547" y="473"/>
                            <a:pt x="547" y="468"/>
                          </a:cubicBezTo>
                          <a:cubicBezTo>
                            <a:pt x="547" y="463"/>
                            <a:pt x="549" y="432"/>
                            <a:pt x="549" y="432"/>
                          </a:cubicBezTo>
                          <a:cubicBezTo>
                            <a:pt x="569" y="441"/>
                            <a:pt x="569" y="441"/>
                            <a:pt x="569" y="441"/>
                          </a:cubicBezTo>
                          <a:cubicBezTo>
                            <a:pt x="590" y="449"/>
                            <a:pt x="590" y="449"/>
                            <a:pt x="590" y="449"/>
                          </a:cubicBezTo>
                          <a:cubicBezTo>
                            <a:pt x="625" y="432"/>
                            <a:pt x="625" y="432"/>
                            <a:pt x="625" y="432"/>
                          </a:cubicBezTo>
                          <a:cubicBezTo>
                            <a:pt x="625" y="432"/>
                            <a:pt x="671" y="447"/>
                            <a:pt x="674" y="447"/>
                          </a:cubicBezTo>
                          <a:cubicBezTo>
                            <a:pt x="676" y="447"/>
                            <a:pt x="723" y="439"/>
                            <a:pt x="723" y="439"/>
                          </a:cubicBezTo>
                          <a:cubicBezTo>
                            <a:pt x="756" y="416"/>
                            <a:pt x="756" y="416"/>
                            <a:pt x="756" y="416"/>
                          </a:cubicBezTo>
                          <a:cubicBezTo>
                            <a:pt x="818" y="410"/>
                            <a:pt x="818" y="410"/>
                            <a:pt x="818" y="410"/>
                          </a:cubicBezTo>
                          <a:cubicBezTo>
                            <a:pt x="826" y="394"/>
                            <a:pt x="826" y="394"/>
                            <a:pt x="826" y="394"/>
                          </a:cubicBezTo>
                          <a:cubicBezTo>
                            <a:pt x="838" y="409"/>
                            <a:pt x="838" y="409"/>
                            <a:pt x="838" y="409"/>
                          </a:cubicBezTo>
                          <a:cubicBezTo>
                            <a:pt x="841" y="412"/>
                            <a:pt x="841" y="412"/>
                            <a:pt x="841" y="412"/>
                          </a:cubicBezTo>
                          <a:cubicBezTo>
                            <a:pt x="855" y="392"/>
                            <a:pt x="855" y="392"/>
                            <a:pt x="855" y="392"/>
                          </a:cubicBezTo>
                          <a:cubicBezTo>
                            <a:pt x="880" y="392"/>
                            <a:pt x="880" y="392"/>
                            <a:pt x="880" y="392"/>
                          </a:cubicBezTo>
                          <a:cubicBezTo>
                            <a:pt x="902" y="402"/>
                            <a:pt x="902" y="402"/>
                            <a:pt x="902" y="402"/>
                          </a:cubicBezTo>
                          <a:cubicBezTo>
                            <a:pt x="902" y="175"/>
                            <a:pt x="902" y="175"/>
                            <a:pt x="902" y="175"/>
                          </a:cubicBezTo>
                          <a:cubicBezTo>
                            <a:pt x="888" y="176"/>
                            <a:pt x="888" y="176"/>
                            <a:pt x="888" y="176"/>
                          </a:cubicBezTo>
                          <a:lnTo>
                            <a:pt x="873" y="160"/>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5" name="Freeform 68"/>
                    <p:cNvSpPr>
                      <a:spLocks/>
                    </p:cNvSpPr>
                    <p:nvPr/>
                  </p:nvSpPr>
                  <p:spPr bwMode="auto">
                    <a:xfrm>
                      <a:off x="7238108" y="3218568"/>
                      <a:ext cx="368043" cy="297111"/>
                    </a:xfrm>
                    <a:custGeom>
                      <a:avLst/>
                      <a:gdLst>
                        <a:gd name="T0" fmla="*/ 72 w 151"/>
                        <a:gd name="T1" fmla="*/ 12 h 122"/>
                        <a:gd name="T2" fmla="*/ 61 w 151"/>
                        <a:gd name="T3" fmla="*/ 0 h 122"/>
                        <a:gd name="T4" fmla="*/ 37 w 151"/>
                        <a:gd name="T5" fmla="*/ 11 h 122"/>
                        <a:gd name="T6" fmla="*/ 16 w 151"/>
                        <a:gd name="T7" fmla="*/ 22 h 122"/>
                        <a:gd name="T8" fmla="*/ 13 w 151"/>
                        <a:gd name="T9" fmla="*/ 25 h 122"/>
                        <a:gd name="T10" fmla="*/ 16 w 151"/>
                        <a:gd name="T11" fmla="*/ 27 h 122"/>
                        <a:gd name="T12" fmla="*/ 27 w 151"/>
                        <a:gd name="T13" fmla="*/ 44 h 122"/>
                        <a:gd name="T14" fmla="*/ 26 w 151"/>
                        <a:gd name="T15" fmla="*/ 61 h 122"/>
                        <a:gd name="T16" fmla="*/ 18 w 151"/>
                        <a:gd name="T17" fmla="*/ 85 h 122"/>
                        <a:gd name="T18" fmla="*/ 5 w 151"/>
                        <a:gd name="T19" fmla="*/ 103 h 122"/>
                        <a:gd name="T20" fmla="*/ 0 w 151"/>
                        <a:gd name="T21" fmla="*/ 101 h 122"/>
                        <a:gd name="T22" fmla="*/ 4 w 151"/>
                        <a:gd name="T23" fmla="*/ 111 h 122"/>
                        <a:gd name="T24" fmla="*/ 17 w 151"/>
                        <a:gd name="T25" fmla="*/ 118 h 122"/>
                        <a:gd name="T26" fmla="*/ 42 w 151"/>
                        <a:gd name="T27" fmla="*/ 116 h 122"/>
                        <a:gd name="T28" fmla="*/ 47 w 151"/>
                        <a:gd name="T29" fmla="*/ 122 h 122"/>
                        <a:gd name="T30" fmla="*/ 63 w 151"/>
                        <a:gd name="T31" fmla="*/ 117 h 122"/>
                        <a:gd name="T32" fmla="*/ 72 w 151"/>
                        <a:gd name="T33" fmla="*/ 103 h 122"/>
                        <a:gd name="T34" fmla="*/ 79 w 151"/>
                        <a:gd name="T35" fmla="*/ 87 h 122"/>
                        <a:gd name="T36" fmla="*/ 92 w 151"/>
                        <a:gd name="T37" fmla="*/ 83 h 122"/>
                        <a:gd name="T38" fmla="*/ 105 w 151"/>
                        <a:gd name="T39" fmla="*/ 79 h 122"/>
                        <a:gd name="T40" fmla="*/ 120 w 151"/>
                        <a:gd name="T41" fmla="*/ 79 h 122"/>
                        <a:gd name="T42" fmla="*/ 139 w 151"/>
                        <a:gd name="T43" fmla="*/ 87 h 122"/>
                        <a:gd name="T44" fmla="*/ 149 w 151"/>
                        <a:gd name="T45" fmla="*/ 82 h 122"/>
                        <a:gd name="T46" fmla="*/ 151 w 151"/>
                        <a:gd name="T47" fmla="*/ 66 h 122"/>
                        <a:gd name="T48" fmla="*/ 141 w 151"/>
                        <a:gd name="T49" fmla="*/ 67 h 122"/>
                        <a:gd name="T50" fmla="*/ 118 w 151"/>
                        <a:gd name="T51" fmla="*/ 53 h 122"/>
                        <a:gd name="T52" fmla="*/ 97 w 151"/>
                        <a:gd name="T53" fmla="*/ 32 h 122"/>
                        <a:gd name="T54" fmla="*/ 94 w 151"/>
                        <a:gd name="T55" fmla="*/ 7 h 122"/>
                        <a:gd name="T56" fmla="*/ 91 w 151"/>
                        <a:gd name="T57" fmla="*/ 3 h 122"/>
                        <a:gd name="T58" fmla="*/ 91 w 151"/>
                        <a:gd name="T59" fmla="*/ 11 h 122"/>
                        <a:gd name="T60" fmla="*/ 72 w 151"/>
                        <a:gd name="T61" fmla="*/ 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1" h="122">
                          <a:moveTo>
                            <a:pt x="72" y="12"/>
                          </a:moveTo>
                          <a:cubicBezTo>
                            <a:pt x="61" y="0"/>
                            <a:pt x="61" y="0"/>
                            <a:pt x="61" y="0"/>
                          </a:cubicBezTo>
                          <a:cubicBezTo>
                            <a:pt x="37" y="11"/>
                            <a:pt x="37" y="11"/>
                            <a:pt x="37" y="11"/>
                          </a:cubicBezTo>
                          <a:cubicBezTo>
                            <a:pt x="16" y="22"/>
                            <a:pt x="16" y="22"/>
                            <a:pt x="16" y="22"/>
                          </a:cubicBezTo>
                          <a:cubicBezTo>
                            <a:pt x="13" y="25"/>
                            <a:pt x="13" y="25"/>
                            <a:pt x="13" y="25"/>
                          </a:cubicBezTo>
                          <a:cubicBezTo>
                            <a:pt x="16" y="27"/>
                            <a:pt x="16" y="27"/>
                            <a:pt x="16" y="27"/>
                          </a:cubicBezTo>
                          <a:cubicBezTo>
                            <a:pt x="27" y="44"/>
                            <a:pt x="27" y="44"/>
                            <a:pt x="27" y="44"/>
                          </a:cubicBezTo>
                          <a:cubicBezTo>
                            <a:pt x="26" y="61"/>
                            <a:pt x="26" y="61"/>
                            <a:pt x="26" y="61"/>
                          </a:cubicBezTo>
                          <a:cubicBezTo>
                            <a:pt x="18" y="85"/>
                            <a:pt x="18" y="85"/>
                            <a:pt x="18" y="85"/>
                          </a:cubicBezTo>
                          <a:cubicBezTo>
                            <a:pt x="5" y="103"/>
                            <a:pt x="5" y="103"/>
                            <a:pt x="5" y="103"/>
                          </a:cubicBezTo>
                          <a:cubicBezTo>
                            <a:pt x="0" y="101"/>
                            <a:pt x="0" y="101"/>
                            <a:pt x="0" y="101"/>
                          </a:cubicBezTo>
                          <a:cubicBezTo>
                            <a:pt x="4" y="111"/>
                            <a:pt x="4" y="111"/>
                            <a:pt x="4" y="111"/>
                          </a:cubicBezTo>
                          <a:cubicBezTo>
                            <a:pt x="17" y="118"/>
                            <a:pt x="17" y="118"/>
                            <a:pt x="17" y="118"/>
                          </a:cubicBezTo>
                          <a:cubicBezTo>
                            <a:pt x="17" y="118"/>
                            <a:pt x="40" y="116"/>
                            <a:pt x="42" y="116"/>
                          </a:cubicBezTo>
                          <a:cubicBezTo>
                            <a:pt x="45" y="116"/>
                            <a:pt x="47" y="122"/>
                            <a:pt x="47" y="122"/>
                          </a:cubicBezTo>
                          <a:cubicBezTo>
                            <a:pt x="63" y="117"/>
                            <a:pt x="63" y="117"/>
                            <a:pt x="63" y="117"/>
                          </a:cubicBezTo>
                          <a:cubicBezTo>
                            <a:pt x="72" y="103"/>
                            <a:pt x="72" y="103"/>
                            <a:pt x="72" y="103"/>
                          </a:cubicBezTo>
                          <a:cubicBezTo>
                            <a:pt x="79" y="87"/>
                            <a:pt x="79" y="87"/>
                            <a:pt x="79" y="87"/>
                          </a:cubicBezTo>
                          <a:cubicBezTo>
                            <a:pt x="92" y="83"/>
                            <a:pt x="92" y="83"/>
                            <a:pt x="92" y="83"/>
                          </a:cubicBezTo>
                          <a:cubicBezTo>
                            <a:pt x="105" y="79"/>
                            <a:pt x="105" y="79"/>
                            <a:pt x="105" y="79"/>
                          </a:cubicBezTo>
                          <a:cubicBezTo>
                            <a:pt x="120" y="79"/>
                            <a:pt x="120" y="79"/>
                            <a:pt x="120" y="79"/>
                          </a:cubicBezTo>
                          <a:cubicBezTo>
                            <a:pt x="139" y="87"/>
                            <a:pt x="139" y="87"/>
                            <a:pt x="139" y="87"/>
                          </a:cubicBezTo>
                          <a:cubicBezTo>
                            <a:pt x="149" y="82"/>
                            <a:pt x="149" y="82"/>
                            <a:pt x="149" y="82"/>
                          </a:cubicBezTo>
                          <a:cubicBezTo>
                            <a:pt x="151" y="66"/>
                            <a:pt x="151" y="66"/>
                            <a:pt x="151" y="66"/>
                          </a:cubicBezTo>
                          <a:cubicBezTo>
                            <a:pt x="141" y="67"/>
                            <a:pt x="141" y="67"/>
                            <a:pt x="141" y="67"/>
                          </a:cubicBezTo>
                          <a:cubicBezTo>
                            <a:pt x="118" y="53"/>
                            <a:pt x="118" y="53"/>
                            <a:pt x="118" y="53"/>
                          </a:cubicBezTo>
                          <a:cubicBezTo>
                            <a:pt x="97" y="32"/>
                            <a:pt x="97" y="32"/>
                            <a:pt x="97" y="32"/>
                          </a:cubicBezTo>
                          <a:cubicBezTo>
                            <a:pt x="94" y="7"/>
                            <a:pt x="94" y="7"/>
                            <a:pt x="94" y="7"/>
                          </a:cubicBezTo>
                          <a:cubicBezTo>
                            <a:pt x="91" y="3"/>
                            <a:pt x="91" y="3"/>
                            <a:pt x="91" y="3"/>
                          </a:cubicBezTo>
                          <a:cubicBezTo>
                            <a:pt x="91" y="11"/>
                            <a:pt x="91" y="11"/>
                            <a:pt x="91" y="11"/>
                          </a:cubicBezTo>
                          <a:lnTo>
                            <a:pt x="72" y="12"/>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6" name="Freeform 69"/>
                    <p:cNvSpPr>
                      <a:spLocks/>
                    </p:cNvSpPr>
                    <p:nvPr/>
                  </p:nvSpPr>
                  <p:spPr bwMode="auto">
                    <a:xfrm>
                      <a:off x="6560908" y="3278793"/>
                      <a:ext cx="742778" cy="801665"/>
                    </a:xfrm>
                    <a:custGeom>
                      <a:avLst/>
                      <a:gdLst>
                        <a:gd name="T0" fmla="*/ 304 w 305"/>
                        <a:gd name="T1" fmla="*/ 36 h 329"/>
                        <a:gd name="T2" fmla="*/ 294 w 305"/>
                        <a:gd name="T3" fmla="*/ 2 h 329"/>
                        <a:gd name="T4" fmla="*/ 284 w 305"/>
                        <a:gd name="T5" fmla="*/ 9 h 329"/>
                        <a:gd name="T6" fmla="*/ 257 w 305"/>
                        <a:gd name="T7" fmla="*/ 36 h 329"/>
                        <a:gd name="T8" fmla="*/ 211 w 305"/>
                        <a:gd name="T9" fmla="*/ 27 h 329"/>
                        <a:gd name="T10" fmla="*/ 165 w 305"/>
                        <a:gd name="T11" fmla="*/ 24 h 329"/>
                        <a:gd name="T12" fmla="*/ 123 w 305"/>
                        <a:gd name="T13" fmla="*/ 38 h 329"/>
                        <a:gd name="T14" fmla="*/ 99 w 305"/>
                        <a:gd name="T15" fmla="*/ 49 h 329"/>
                        <a:gd name="T16" fmla="*/ 63 w 305"/>
                        <a:gd name="T17" fmla="*/ 72 h 329"/>
                        <a:gd name="T18" fmla="*/ 33 w 305"/>
                        <a:gd name="T19" fmla="*/ 72 h 329"/>
                        <a:gd name="T20" fmla="*/ 23 w 305"/>
                        <a:gd name="T21" fmla="*/ 107 h 329"/>
                        <a:gd name="T22" fmla="*/ 3 w 305"/>
                        <a:gd name="T23" fmla="*/ 135 h 329"/>
                        <a:gd name="T24" fmla="*/ 4 w 305"/>
                        <a:gd name="T25" fmla="*/ 163 h 329"/>
                        <a:gd name="T26" fmla="*/ 8 w 305"/>
                        <a:gd name="T27" fmla="*/ 183 h 329"/>
                        <a:gd name="T28" fmla="*/ 29 w 305"/>
                        <a:gd name="T29" fmla="*/ 242 h 329"/>
                        <a:gd name="T30" fmla="*/ 39 w 305"/>
                        <a:gd name="T31" fmla="*/ 271 h 329"/>
                        <a:gd name="T32" fmla="*/ 84 w 305"/>
                        <a:gd name="T33" fmla="*/ 266 h 329"/>
                        <a:gd name="T34" fmla="*/ 127 w 305"/>
                        <a:gd name="T35" fmla="*/ 280 h 329"/>
                        <a:gd name="T36" fmla="*/ 161 w 305"/>
                        <a:gd name="T37" fmla="*/ 301 h 329"/>
                        <a:gd name="T38" fmla="*/ 191 w 305"/>
                        <a:gd name="T39" fmla="*/ 329 h 329"/>
                        <a:gd name="T40" fmla="*/ 191 w 305"/>
                        <a:gd name="T41" fmla="*/ 293 h 329"/>
                        <a:gd name="T42" fmla="*/ 169 w 305"/>
                        <a:gd name="T43" fmla="*/ 268 h 329"/>
                        <a:gd name="T44" fmla="*/ 175 w 305"/>
                        <a:gd name="T45" fmla="*/ 265 h 329"/>
                        <a:gd name="T46" fmla="*/ 200 w 305"/>
                        <a:gd name="T47" fmla="*/ 288 h 329"/>
                        <a:gd name="T48" fmla="*/ 218 w 305"/>
                        <a:gd name="T49" fmla="*/ 300 h 329"/>
                        <a:gd name="T50" fmla="*/ 200 w 305"/>
                        <a:gd name="T51" fmla="*/ 268 h 329"/>
                        <a:gd name="T52" fmla="*/ 171 w 305"/>
                        <a:gd name="T53" fmla="*/ 234 h 329"/>
                        <a:gd name="T54" fmla="*/ 141 w 305"/>
                        <a:gd name="T55" fmla="*/ 242 h 329"/>
                        <a:gd name="T56" fmla="*/ 130 w 305"/>
                        <a:gd name="T57" fmla="*/ 220 h 329"/>
                        <a:gd name="T58" fmla="*/ 138 w 305"/>
                        <a:gd name="T59" fmla="*/ 198 h 329"/>
                        <a:gd name="T60" fmla="*/ 153 w 305"/>
                        <a:gd name="T61" fmla="*/ 202 h 329"/>
                        <a:gd name="T62" fmla="*/ 117 w 305"/>
                        <a:gd name="T63" fmla="*/ 149 h 329"/>
                        <a:gd name="T64" fmla="*/ 116 w 305"/>
                        <a:gd name="T65" fmla="*/ 102 h 329"/>
                        <a:gd name="T66" fmla="*/ 128 w 305"/>
                        <a:gd name="T67" fmla="*/ 103 h 329"/>
                        <a:gd name="T68" fmla="*/ 158 w 305"/>
                        <a:gd name="T69" fmla="*/ 117 h 329"/>
                        <a:gd name="T70" fmla="*/ 174 w 305"/>
                        <a:gd name="T71" fmla="*/ 109 h 329"/>
                        <a:gd name="T72" fmla="*/ 170 w 305"/>
                        <a:gd name="T73" fmla="*/ 80 h 329"/>
                        <a:gd name="T74" fmla="*/ 206 w 305"/>
                        <a:gd name="T75" fmla="*/ 64 h 329"/>
                        <a:gd name="T76" fmla="*/ 233 w 305"/>
                        <a:gd name="T77" fmla="*/ 60 h 329"/>
                        <a:gd name="T78" fmla="*/ 278 w 305"/>
                        <a:gd name="T79" fmla="*/ 76 h 329"/>
                        <a:gd name="T80" fmla="*/ 296 w 305"/>
                        <a:gd name="T81" fmla="*/ 6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5" h="329">
                          <a:moveTo>
                            <a:pt x="296" y="60"/>
                          </a:moveTo>
                          <a:cubicBezTo>
                            <a:pt x="304" y="36"/>
                            <a:pt x="304" y="36"/>
                            <a:pt x="304" y="36"/>
                          </a:cubicBezTo>
                          <a:cubicBezTo>
                            <a:pt x="305" y="19"/>
                            <a:pt x="305" y="19"/>
                            <a:pt x="305" y="19"/>
                          </a:cubicBezTo>
                          <a:cubicBezTo>
                            <a:pt x="294" y="2"/>
                            <a:pt x="294" y="2"/>
                            <a:pt x="294" y="2"/>
                          </a:cubicBezTo>
                          <a:cubicBezTo>
                            <a:pt x="291" y="0"/>
                            <a:pt x="291" y="0"/>
                            <a:pt x="291" y="0"/>
                          </a:cubicBezTo>
                          <a:cubicBezTo>
                            <a:pt x="284" y="9"/>
                            <a:pt x="284" y="9"/>
                            <a:pt x="284" y="9"/>
                          </a:cubicBezTo>
                          <a:cubicBezTo>
                            <a:pt x="280" y="33"/>
                            <a:pt x="280" y="33"/>
                            <a:pt x="280" y="33"/>
                          </a:cubicBezTo>
                          <a:cubicBezTo>
                            <a:pt x="257" y="36"/>
                            <a:pt x="257" y="36"/>
                            <a:pt x="257" y="36"/>
                          </a:cubicBezTo>
                          <a:cubicBezTo>
                            <a:pt x="237" y="36"/>
                            <a:pt x="237" y="36"/>
                            <a:pt x="237" y="36"/>
                          </a:cubicBezTo>
                          <a:cubicBezTo>
                            <a:pt x="211" y="27"/>
                            <a:pt x="211" y="27"/>
                            <a:pt x="211" y="27"/>
                          </a:cubicBezTo>
                          <a:cubicBezTo>
                            <a:pt x="199" y="17"/>
                            <a:pt x="199" y="17"/>
                            <a:pt x="199" y="17"/>
                          </a:cubicBezTo>
                          <a:cubicBezTo>
                            <a:pt x="165" y="24"/>
                            <a:pt x="165" y="24"/>
                            <a:pt x="165" y="24"/>
                          </a:cubicBezTo>
                          <a:cubicBezTo>
                            <a:pt x="133" y="33"/>
                            <a:pt x="133" y="33"/>
                            <a:pt x="133" y="33"/>
                          </a:cubicBezTo>
                          <a:cubicBezTo>
                            <a:pt x="123" y="38"/>
                            <a:pt x="123" y="38"/>
                            <a:pt x="123" y="38"/>
                          </a:cubicBezTo>
                          <a:cubicBezTo>
                            <a:pt x="114" y="50"/>
                            <a:pt x="114" y="50"/>
                            <a:pt x="114" y="50"/>
                          </a:cubicBezTo>
                          <a:cubicBezTo>
                            <a:pt x="99" y="49"/>
                            <a:pt x="99" y="49"/>
                            <a:pt x="99" y="49"/>
                          </a:cubicBezTo>
                          <a:cubicBezTo>
                            <a:pt x="80" y="54"/>
                            <a:pt x="80" y="54"/>
                            <a:pt x="80" y="54"/>
                          </a:cubicBezTo>
                          <a:cubicBezTo>
                            <a:pt x="63" y="72"/>
                            <a:pt x="63" y="72"/>
                            <a:pt x="63" y="72"/>
                          </a:cubicBezTo>
                          <a:cubicBezTo>
                            <a:pt x="56" y="66"/>
                            <a:pt x="56" y="66"/>
                            <a:pt x="56" y="66"/>
                          </a:cubicBezTo>
                          <a:cubicBezTo>
                            <a:pt x="33" y="72"/>
                            <a:pt x="33" y="72"/>
                            <a:pt x="33" y="72"/>
                          </a:cubicBezTo>
                          <a:cubicBezTo>
                            <a:pt x="32" y="94"/>
                            <a:pt x="32" y="94"/>
                            <a:pt x="32" y="94"/>
                          </a:cubicBezTo>
                          <a:cubicBezTo>
                            <a:pt x="23" y="107"/>
                            <a:pt x="23" y="107"/>
                            <a:pt x="23" y="107"/>
                          </a:cubicBezTo>
                          <a:cubicBezTo>
                            <a:pt x="12" y="131"/>
                            <a:pt x="12" y="131"/>
                            <a:pt x="12" y="131"/>
                          </a:cubicBezTo>
                          <a:cubicBezTo>
                            <a:pt x="3" y="135"/>
                            <a:pt x="3" y="135"/>
                            <a:pt x="3" y="135"/>
                          </a:cubicBezTo>
                          <a:cubicBezTo>
                            <a:pt x="5" y="152"/>
                            <a:pt x="5" y="152"/>
                            <a:pt x="5" y="152"/>
                          </a:cubicBezTo>
                          <a:cubicBezTo>
                            <a:pt x="4" y="163"/>
                            <a:pt x="4" y="163"/>
                            <a:pt x="4" y="163"/>
                          </a:cubicBezTo>
                          <a:cubicBezTo>
                            <a:pt x="0" y="164"/>
                            <a:pt x="0" y="164"/>
                            <a:pt x="0" y="164"/>
                          </a:cubicBezTo>
                          <a:cubicBezTo>
                            <a:pt x="8" y="183"/>
                            <a:pt x="8" y="183"/>
                            <a:pt x="8" y="183"/>
                          </a:cubicBezTo>
                          <a:cubicBezTo>
                            <a:pt x="28" y="224"/>
                            <a:pt x="28" y="224"/>
                            <a:pt x="28" y="224"/>
                          </a:cubicBezTo>
                          <a:cubicBezTo>
                            <a:pt x="29" y="242"/>
                            <a:pt x="29" y="242"/>
                            <a:pt x="29" y="242"/>
                          </a:cubicBezTo>
                          <a:cubicBezTo>
                            <a:pt x="34" y="250"/>
                            <a:pt x="34" y="250"/>
                            <a:pt x="34" y="250"/>
                          </a:cubicBezTo>
                          <a:cubicBezTo>
                            <a:pt x="39" y="271"/>
                            <a:pt x="39" y="271"/>
                            <a:pt x="39" y="271"/>
                          </a:cubicBezTo>
                          <a:cubicBezTo>
                            <a:pt x="62" y="268"/>
                            <a:pt x="62" y="268"/>
                            <a:pt x="62" y="268"/>
                          </a:cubicBezTo>
                          <a:cubicBezTo>
                            <a:pt x="84" y="266"/>
                            <a:pt x="84" y="266"/>
                            <a:pt x="84" y="266"/>
                          </a:cubicBezTo>
                          <a:cubicBezTo>
                            <a:pt x="106" y="273"/>
                            <a:pt x="106" y="273"/>
                            <a:pt x="106" y="273"/>
                          </a:cubicBezTo>
                          <a:cubicBezTo>
                            <a:pt x="127" y="280"/>
                            <a:pt x="127" y="280"/>
                            <a:pt x="127" y="280"/>
                          </a:cubicBezTo>
                          <a:cubicBezTo>
                            <a:pt x="139" y="286"/>
                            <a:pt x="139" y="286"/>
                            <a:pt x="139" y="286"/>
                          </a:cubicBezTo>
                          <a:cubicBezTo>
                            <a:pt x="161" y="301"/>
                            <a:pt x="161" y="301"/>
                            <a:pt x="161" y="301"/>
                          </a:cubicBezTo>
                          <a:cubicBezTo>
                            <a:pt x="180" y="313"/>
                            <a:pt x="180" y="313"/>
                            <a:pt x="180" y="313"/>
                          </a:cubicBezTo>
                          <a:cubicBezTo>
                            <a:pt x="191" y="329"/>
                            <a:pt x="191" y="329"/>
                            <a:pt x="191" y="329"/>
                          </a:cubicBezTo>
                          <a:cubicBezTo>
                            <a:pt x="191" y="313"/>
                            <a:pt x="191" y="313"/>
                            <a:pt x="191" y="313"/>
                          </a:cubicBezTo>
                          <a:cubicBezTo>
                            <a:pt x="191" y="293"/>
                            <a:pt x="191" y="293"/>
                            <a:pt x="191" y="293"/>
                          </a:cubicBezTo>
                          <a:cubicBezTo>
                            <a:pt x="186" y="281"/>
                            <a:pt x="186" y="281"/>
                            <a:pt x="186" y="281"/>
                          </a:cubicBezTo>
                          <a:cubicBezTo>
                            <a:pt x="169" y="268"/>
                            <a:pt x="169" y="268"/>
                            <a:pt x="169" y="268"/>
                          </a:cubicBezTo>
                          <a:cubicBezTo>
                            <a:pt x="154" y="254"/>
                            <a:pt x="154" y="254"/>
                            <a:pt x="154" y="254"/>
                          </a:cubicBezTo>
                          <a:cubicBezTo>
                            <a:pt x="175" y="265"/>
                            <a:pt x="175" y="265"/>
                            <a:pt x="175" y="265"/>
                          </a:cubicBezTo>
                          <a:cubicBezTo>
                            <a:pt x="189" y="271"/>
                            <a:pt x="189" y="271"/>
                            <a:pt x="189" y="271"/>
                          </a:cubicBezTo>
                          <a:cubicBezTo>
                            <a:pt x="189" y="271"/>
                            <a:pt x="197" y="285"/>
                            <a:pt x="200" y="288"/>
                          </a:cubicBezTo>
                          <a:cubicBezTo>
                            <a:pt x="202" y="291"/>
                            <a:pt x="213" y="305"/>
                            <a:pt x="213" y="305"/>
                          </a:cubicBezTo>
                          <a:cubicBezTo>
                            <a:pt x="218" y="300"/>
                            <a:pt x="218" y="300"/>
                            <a:pt x="218" y="300"/>
                          </a:cubicBezTo>
                          <a:cubicBezTo>
                            <a:pt x="205" y="286"/>
                            <a:pt x="205" y="286"/>
                            <a:pt x="205" y="286"/>
                          </a:cubicBezTo>
                          <a:cubicBezTo>
                            <a:pt x="200" y="268"/>
                            <a:pt x="200" y="268"/>
                            <a:pt x="200" y="268"/>
                          </a:cubicBezTo>
                          <a:cubicBezTo>
                            <a:pt x="183" y="251"/>
                            <a:pt x="183" y="251"/>
                            <a:pt x="183" y="251"/>
                          </a:cubicBezTo>
                          <a:cubicBezTo>
                            <a:pt x="171" y="234"/>
                            <a:pt x="171" y="234"/>
                            <a:pt x="171" y="234"/>
                          </a:cubicBezTo>
                          <a:cubicBezTo>
                            <a:pt x="147" y="218"/>
                            <a:pt x="147" y="218"/>
                            <a:pt x="147" y="218"/>
                          </a:cubicBezTo>
                          <a:cubicBezTo>
                            <a:pt x="141" y="242"/>
                            <a:pt x="141" y="242"/>
                            <a:pt x="141" y="242"/>
                          </a:cubicBezTo>
                          <a:cubicBezTo>
                            <a:pt x="126" y="232"/>
                            <a:pt x="126" y="232"/>
                            <a:pt x="126" y="232"/>
                          </a:cubicBezTo>
                          <a:cubicBezTo>
                            <a:pt x="130" y="220"/>
                            <a:pt x="130" y="220"/>
                            <a:pt x="130" y="220"/>
                          </a:cubicBezTo>
                          <a:cubicBezTo>
                            <a:pt x="130" y="204"/>
                            <a:pt x="130" y="204"/>
                            <a:pt x="130" y="204"/>
                          </a:cubicBezTo>
                          <a:cubicBezTo>
                            <a:pt x="138" y="198"/>
                            <a:pt x="138" y="198"/>
                            <a:pt x="138" y="198"/>
                          </a:cubicBezTo>
                          <a:cubicBezTo>
                            <a:pt x="147" y="207"/>
                            <a:pt x="147" y="207"/>
                            <a:pt x="147" y="207"/>
                          </a:cubicBezTo>
                          <a:cubicBezTo>
                            <a:pt x="153" y="202"/>
                            <a:pt x="153" y="202"/>
                            <a:pt x="153" y="202"/>
                          </a:cubicBezTo>
                          <a:cubicBezTo>
                            <a:pt x="143" y="189"/>
                            <a:pt x="143" y="189"/>
                            <a:pt x="143" y="189"/>
                          </a:cubicBezTo>
                          <a:cubicBezTo>
                            <a:pt x="117" y="149"/>
                            <a:pt x="117" y="149"/>
                            <a:pt x="117" y="149"/>
                          </a:cubicBezTo>
                          <a:cubicBezTo>
                            <a:pt x="114" y="125"/>
                            <a:pt x="114" y="125"/>
                            <a:pt x="114" y="125"/>
                          </a:cubicBezTo>
                          <a:cubicBezTo>
                            <a:pt x="116" y="102"/>
                            <a:pt x="116" y="102"/>
                            <a:pt x="116" y="102"/>
                          </a:cubicBezTo>
                          <a:cubicBezTo>
                            <a:pt x="130" y="93"/>
                            <a:pt x="130" y="93"/>
                            <a:pt x="130" y="93"/>
                          </a:cubicBezTo>
                          <a:cubicBezTo>
                            <a:pt x="128" y="103"/>
                            <a:pt x="128" y="103"/>
                            <a:pt x="128" y="103"/>
                          </a:cubicBezTo>
                          <a:cubicBezTo>
                            <a:pt x="139" y="117"/>
                            <a:pt x="139" y="117"/>
                            <a:pt x="139" y="117"/>
                          </a:cubicBezTo>
                          <a:cubicBezTo>
                            <a:pt x="158" y="117"/>
                            <a:pt x="158" y="117"/>
                            <a:pt x="158" y="117"/>
                          </a:cubicBezTo>
                          <a:cubicBezTo>
                            <a:pt x="167" y="119"/>
                            <a:pt x="167" y="119"/>
                            <a:pt x="167" y="119"/>
                          </a:cubicBezTo>
                          <a:cubicBezTo>
                            <a:pt x="174" y="109"/>
                            <a:pt x="174" y="109"/>
                            <a:pt x="174" y="109"/>
                          </a:cubicBezTo>
                          <a:cubicBezTo>
                            <a:pt x="174" y="97"/>
                            <a:pt x="174" y="97"/>
                            <a:pt x="174" y="97"/>
                          </a:cubicBezTo>
                          <a:cubicBezTo>
                            <a:pt x="170" y="80"/>
                            <a:pt x="170" y="80"/>
                            <a:pt x="170" y="80"/>
                          </a:cubicBezTo>
                          <a:cubicBezTo>
                            <a:pt x="193" y="80"/>
                            <a:pt x="193" y="80"/>
                            <a:pt x="193" y="80"/>
                          </a:cubicBezTo>
                          <a:cubicBezTo>
                            <a:pt x="206" y="64"/>
                            <a:pt x="206" y="64"/>
                            <a:pt x="206" y="64"/>
                          </a:cubicBezTo>
                          <a:cubicBezTo>
                            <a:pt x="219" y="72"/>
                            <a:pt x="219" y="72"/>
                            <a:pt x="219" y="72"/>
                          </a:cubicBezTo>
                          <a:cubicBezTo>
                            <a:pt x="233" y="60"/>
                            <a:pt x="233" y="60"/>
                            <a:pt x="233" y="60"/>
                          </a:cubicBezTo>
                          <a:cubicBezTo>
                            <a:pt x="250" y="68"/>
                            <a:pt x="250" y="68"/>
                            <a:pt x="250" y="68"/>
                          </a:cubicBezTo>
                          <a:cubicBezTo>
                            <a:pt x="278" y="76"/>
                            <a:pt x="278" y="76"/>
                            <a:pt x="278" y="76"/>
                          </a:cubicBezTo>
                          <a:cubicBezTo>
                            <a:pt x="283" y="78"/>
                            <a:pt x="283" y="78"/>
                            <a:pt x="283" y="78"/>
                          </a:cubicBezTo>
                          <a:lnTo>
                            <a:pt x="296" y="60"/>
                          </a:lnTo>
                          <a:close/>
                        </a:path>
                      </a:pathLst>
                    </a:custGeom>
                    <a:solidFill>
                      <a:srgbClr val="D5DE94"/>
                    </a:solidFill>
                    <a:ln w="9525">
                      <a:solidFill>
                        <a:srgbClr val="CFD5B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7" name="Freeform 70"/>
                    <p:cNvSpPr>
                      <a:spLocks/>
                    </p:cNvSpPr>
                    <p:nvPr/>
                  </p:nvSpPr>
                  <p:spPr bwMode="auto">
                    <a:xfrm>
                      <a:off x="6575630" y="3174403"/>
                      <a:ext cx="309156" cy="279713"/>
                    </a:xfrm>
                    <a:custGeom>
                      <a:avLst/>
                      <a:gdLst>
                        <a:gd name="T0" fmla="*/ 87 w 231"/>
                        <a:gd name="T1" fmla="*/ 7 h 209"/>
                        <a:gd name="T2" fmla="*/ 65 w 231"/>
                        <a:gd name="T3" fmla="*/ 25 h 209"/>
                        <a:gd name="T4" fmla="*/ 47 w 231"/>
                        <a:gd name="T5" fmla="*/ 18 h 209"/>
                        <a:gd name="T6" fmla="*/ 20 w 231"/>
                        <a:gd name="T7" fmla="*/ 36 h 209"/>
                        <a:gd name="T8" fmla="*/ 25 w 231"/>
                        <a:gd name="T9" fmla="*/ 63 h 209"/>
                        <a:gd name="T10" fmla="*/ 7 w 231"/>
                        <a:gd name="T11" fmla="*/ 63 h 209"/>
                        <a:gd name="T12" fmla="*/ 7 w 231"/>
                        <a:gd name="T13" fmla="*/ 54 h 209"/>
                        <a:gd name="T14" fmla="*/ 0 w 231"/>
                        <a:gd name="T15" fmla="*/ 100 h 209"/>
                        <a:gd name="T16" fmla="*/ 1 w 231"/>
                        <a:gd name="T17" fmla="*/ 164 h 209"/>
                        <a:gd name="T18" fmla="*/ 29 w 231"/>
                        <a:gd name="T19" fmla="*/ 196 h 209"/>
                        <a:gd name="T20" fmla="*/ 49 w 231"/>
                        <a:gd name="T21" fmla="*/ 209 h 209"/>
                        <a:gd name="T22" fmla="*/ 91 w 231"/>
                        <a:gd name="T23" fmla="*/ 198 h 209"/>
                        <a:gd name="T24" fmla="*/ 103 w 231"/>
                        <a:gd name="T25" fmla="*/ 209 h 209"/>
                        <a:gd name="T26" fmla="*/ 134 w 231"/>
                        <a:gd name="T27" fmla="*/ 176 h 209"/>
                        <a:gd name="T28" fmla="*/ 169 w 231"/>
                        <a:gd name="T29" fmla="*/ 167 h 209"/>
                        <a:gd name="T30" fmla="*/ 196 w 231"/>
                        <a:gd name="T31" fmla="*/ 169 h 209"/>
                        <a:gd name="T32" fmla="*/ 213 w 231"/>
                        <a:gd name="T33" fmla="*/ 147 h 209"/>
                        <a:gd name="T34" fmla="*/ 231 w 231"/>
                        <a:gd name="T35" fmla="*/ 138 h 209"/>
                        <a:gd name="T36" fmla="*/ 226 w 231"/>
                        <a:gd name="T37" fmla="*/ 124 h 209"/>
                        <a:gd name="T38" fmla="*/ 216 w 231"/>
                        <a:gd name="T39" fmla="*/ 74 h 209"/>
                        <a:gd name="T40" fmla="*/ 195 w 231"/>
                        <a:gd name="T41" fmla="*/ 31 h 209"/>
                        <a:gd name="T42" fmla="*/ 165 w 231"/>
                        <a:gd name="T43" fmla="*/ 11 h 209"/>
                        <a:gd name="T44" fmla="*/ 158 w 231"/>
                        <a:gd name="T45" fmla="*/ 0 h 209"/>
                        <a:gd name="T46" fmla="*/ 125 w 231"/>
                        <a:gd name="T47" fmla="*/ 0 h 209"/>
                        <a:gd name="T48" fmla="*/ 87 w 231"/>
                        <a:gd name="T49" fmla="*/ 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 h="209">
                          <a:moveTo>
                            <a:pt x="87" y="7"/>
                          </a:moveTo>
                          <a:lnTo>
                            <a:pt x="65" y="25"/>
                          </a:lnTo>
                          <a:lnTo>
                            <a:pt x="47" y="18"/>
                          </a:lnTo>
                          <a:lnTo>
                            <a:pt x="20" y="36"/>
                          </a:lnTo>
                          <a:lnTo>
                            <a:pt x="25" y="63"/>
                          </a:lnTo>
                          <a:lnTo>
                            <a:pt x="7" y="63"/>
                          </a:lnTo>
                          <a:lnTo>
                            <a:pt x="7" y="54"/>
                          </a:lnTo>
                          <a:lnTo>
                            <a:pt x="0" y="100"/>
                          </a:lnTo>
                          <a:lnTo>
                            <a:pt x="1" y="164"/>
                          </a:lnTo>
                          <a:lnTo>
                            <a:pt x="29" y="196"/>
                          </a:lnTo>
                          <a:lnTo>
                            <a:pt x="49" y="209"/>
                          </a:lnTo>
                          <a:lnTo>
                            <a:pt x="91" y="198"/>
                          </a:lnTo>
                          <a:lnTo>
                            <a:pt x="103" y="209"/>
                          </a:lnTo>
                          <a:lnTo>
                            <a:pt x="134" y="176"/>
                          </a:lnTo>
                          <a:lnTo>
                            <a:pt x="169" y="167"/>
                          </a:lnTo>
                          <a:lnTo>
                            <a:pt x="196" y="169"/>
                          </a:lnTo>
                          <a:lnTo>
                            <a:pt x="213" y="147"/>
                          </a:lnTo>
                          <a:lnTo>
                            <a:pt x="231" y="138"/>
                          </a:lnTo>
                          <a:lnTo>
                            <a:pt x="226" y="124"/>
                          </a:lnTo>
                          <a:lnTo>
                            <a:pt x="216" y="74"/>
                          </a:lnTo>
                          <a:lnTo>
                            <a:pt x="195" y="31"/>
                          </a:lnTo>
                          <a:lnTo>
                            <a:pt x="165" y="11"/>
                          </a:lnTo>
                          <a:lnTo>
                            <a:pt x="158" y="0"/>
                          </a:lnTo>
                          <a:lnTo>
                            <a:pt x="125" y="0"/>
                          </a:lnTo>
                          <a:lnTo>
                            <a:pt x="87" y="7"/>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8" name="Freeform 71"/>
                    <p:cNvSpPr>
                      <a:spLocks/>
                    </p:cNvSpPr>
                    <p:nvPr/>
                  </p:nvSpPr>
                  <p:spPr bwMode="auto">
                    <a:xfrm>
                      <a:off x="6579645" y="3207862"/>
                      <a:ext cx="5353" cy="38812"/>
                    </a:xfrm>
                    <a:custGeom>
                      <a:avLst/>
                      <a:gdLst>
                        <a:gd name="T0" fmla="*/ 0 w 4"/>
                        <a:gd name="T1" fmla="*/ 0 h 29"/>
                        <a:gd name="T2" fmla="*/ 4 w 4"/>
                        <a:gd name="T3" fmla="*/ 29 h 29"/>
                        <a:gd name="T4" fmla="*/ 4 w 4"/>
                        <a:gd name="T5" fmla="*/ 4 h 29"/>
                        <a:gd name="T6" fmla="*/ 0 w 4"/>
                        <a:gd name="T7" fmla="*/ 0 h 29"/>
                      </a:gdLst>
                      <a:ahLst/>
                      <a:cxnLst>
                        <a:cxn ang="0">
                          <a:pos x="T0" y="T1"/>
                        </a:cxn>
                        <a:cxn ang="0">
                          <a:pos x="T2" y="T3"/>
                        </a:cxn>
                        <a:cxn ang="0">
                          <a:pos x="T4" y="T5"/>
                        </a:cxn>
                        <a:cxn ang="0">
                          <a:pos x="T6" y="T7"/>
                        </a:cxn>
                      </a:cxnLst>
                      <a:rect l="0" t="0" r="r" b="b"/>
                      <a:pathLst>
                        <a:path w="4" h="29">
                          <a:moveTo>
                            <a:pt x="0" y="0"/>
                          </a:moveTo>
                          <a:lnTo>
                            <a:pt x="4" y="29"/>
                          </a:lnTo>
                          <a:lnTo>
                            <a:pt x="4" y="4"/>
                          </a:lnTo>
                          <a:lnTo>
                            <a:pt x="0" y="0"/>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9" name="Freeform 72"/>
                    <p:cNvSpPr>
                      <a:spLocks/>
                    </p:cNvSpPr>
                    <p:nvPr/>
                  </p:nvSpPr>
                  <p:spPr bwMode="auto">
                    <a:xfrm>
                      <a:off x="6428413" y="3106148"/>
                      <a:ext cx="212795" cy="576824"/>
                    </a:xfrm>
                    <a:custGeom>
                      <a:avLst/>
                      <a:gdLst>
                        <a:gd name="T0" fmla="*/ 108 w 159"/>
                        <a:gd name="T1" fmla="*/ 406 h 431"/>
                        <a:gd name="T2" fmla="*/ 104 w 159"/>
                        <a:gd name="T3" fmla="*/ 375 h 431"/>
                        <a:gd name="T4" fmla="*/ 121 w 159"/>
                        <a:gd name="T5" fmla="*/ 368 h 431"/>
                        <a:gd name="T6" fmla="*/ 141 w 159"/>
                        <a:gd name="T7" fmla="*/ 324 h 431"/>
                        <a:gd name="T8" fmla="*/ 157 w 159"/>
                        <a:gd name="T9" fmla="*/ 300 h 431"/>
                        <a:gd name="T10" fmla="*/ 159 w 159"/>
                        <a:gd name="T11" fmla="*/ 260 h 431"/>
                        <a:gd name="T12" fmla="*/ 139 w 159"/>
                        <a:gd name="T13" fmla="*/ 247 h 431"/>
                        <a:gd name="T14" fmla="*/ 111 w 159"/>
                        <a:gd name="T15" fmla="*/ 215 h 431"/>
                        <a:gd name="T16" fmla="*/ 110 w 159"/>
                        <a:gd name="T17" fmla="*/ 151 h 431"/>
                        <a:gd name="T18" fmla="*/ 117 w 159"/>
                        <a:gd name="T19" fmla="*/ 105 h 431"/>
                        <a:gd name="T20" fmla="*/ 113 w 159"/>
                        <a:gd name="T21" fmla="*/ 76 h 431"/>
                        <a:gd name="T22" fmla="*/ 99 w 159"/>
                        <a:gd name="T23" fmla="*/ 62 h 431"/>
                        <a:gd name="T24" fmla="*/ 79 w 159"/>
                        <a:gd name="T25" fmla="*/ 25 h 431"/>
                        <a:gd name="T26" fmla="*/ 64 w 159"/>
                        <a:gd name="T27" fmla="*/ 7 h 431"/>
                        <a:gd name="T28" fmla="*/ 68 w 159"/>
                        <a:gd name="T29" fmla="*/ 18 h 431"/>
                        <a:gd name="T30" fmla="*/ 46 w 159"/>
                        <a:gd name="T31" fmla="*/ 22 h 431"/>
                        <a:gd name="T32" fmla="*/ 35 w 159"/>
                        <a:gd name="T33" fmla="*/ 0 h 431"/>
                        <a:gd name="T34" fmla="*/ 17 w 159"/>
                        <a:gd name="T35" fmla="*/ 14 h 431"/>
                        <a:gd name="T36" fmla="*/ 0 w 159"/>
                        <a:gd name="T37" fmla="*/ 60 h 431"/>
                        <a:gd name="T38" fmla="*/ 8 w 159"/>
                        <a:gd name="T39" fmla="*/ 87 h 431"/>
                        <a:gd name="T40" fmla="*/ 8 w 159"/>
                        <a:gd name="T41" fmla="*/ 113 h 431"/>
                        <a:gd name="T42" fmla="*/ 24 w 159"/>
                        <a:gd name="T43" fmla="*/ 122 h 431"/>
                        <a:gd name="T44" fmla="*/ 19 w 159"/>
                        <a:gd name="T45" fmla="*/ 169 h 431"/>
                        <a:gd name="T46" fmla="*/ 20 w 159"/>
                        <a:gd name="T47" fmla="*/ 195 h 431"/>
                        <a:gd name="T48" fmla="*/ 20 w 159"/>
                        <a:gd name="T49" fmla="*/ 258 h 431"/>
                        <a:gd name="T50" fmla="*/ 17 w 159"/>
                        <a:gd name="T51" fmla="*/ 300 h 431"/>
                        <a:gd name="T52" fmla="*/ 19 w 159"/>
                        <a:gd name="T53" fmla="*/ 344 h 431"/>
                        <a:gd name="T54" fmla="*/ 53 w 159"/>
                        <a:gd name="T55" fmla="*/ 379 h 431"/>
                        <a:gd name="T56" fmla="*/ 88 w 159"/>
                        <a:gd name="T57" fmla="*/ 431 h 431"/>
                        <a:gd name="T58" fmla="*/ 99 w 159"/>
                        <a:gd name="T59" fmla="*/ 428 h 431"/>
                        <a:gd name="T60" fmla="*/ 106 w 159"/>
                        <a:gd name="T61" fmla="*/ 426 h 431"/>
                        <a:gd name="T62" fmla="*/ 108 w 159"/>
                        <a:gd name="T63" fmla="*/ 40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431">
                          <a:moveTo>
                            <a:pt x="108" y="406"/>
                          </a:moveTo>
                          <a:lnTo>
                            <a:pt x="104" y="375"/>
                          </a:lnTo>
                          <a:lnTo>
                            <a:pt x="121" y="368"/>
                          </a:lnTo>
                          <a:lnTo>
                            <a:pt x="141" y="324"/>
                          </a:lnTo>
                          <a:lnTo>
                            <a:pt x="157" y="300"/>
                          </a:lnTo>
                          <a:lnTo>
                            <a:pt x="159" y="260"/>
                          </a:lnTo>
                          <a:lnTo>
                            <a:pt x="139" y="247"/>
                          </a:lnTo>
                          <a:lnTo>
                            <a:pt x="111" y="215"/>
                          </a:lnTo>
                          <a:lnTo>
                            <a:pt x="110" y="151"/>
                          </a:lnTo>
                          <a:lnTo>
                            <a:pt x="117" y="105"/>
                          </a:lnTo>
                          <a:lnTo>
                            <a:pt x="113" y="76"/>
                          </a:lnTo>
                          <a:lnTo>
                            <a:pt x="99" y="62"/>
                          </a:lnTo>
                          <a:lnTo>
                            <a:pt x="79" y="25"/>
                          </a:lnTo>
                          <a:lnTo>
                            <a:pt x="64" y="7"/>
                          </a:lnTo>
                          <a:lnTo>
                            <a:pt x="68" y="18"/>
                          </a:lnTo>
                          <a:lnTo>
                            <a:pt x="46" y="22"/>
                          </a:lnTo>
                          <a:lnTo>
                            <a:pt x="35" y="0"/>
                          </a:lnTo>
                          <a:lnTo>
                            <a:pt x="17" y="14"/>
                          </a:lnTo>
                          <a:lnTo>
                            <a:pt x="0" y="60"/>
                          </a:lnTo>
                          <a:lnTo>
                            <a:pt x="8" y="87"/>
                          </a:lnTo>
                          <a:lnTo>
                            <a:pt x="8" y="113"/>
                          </a:lnTo>
                          <a:lnTo>
                            <a:pt x="24" y="122"/>
                          </a:lnTo>
                          <a:lnTo>
                            <a:pt x="19" y="169"/>
                          </a:lnTo>
                          <a:lnTo>
                            <a:pt x="20" y="195"/>
                          </a:lnTo>
                          <a:lnTo>
                            <a:pt x="20" y="258"/>
                          </a:lnTo>
                          <a:lnTo>
                            <a:pt x="17" y="300"/>
                          </a:lnTo>
                          <a:lnTo>
                            <a:pt x="19" y="344"/>
                          </a:lnTo>
                          <a:lnTo>
                            <a:pt x="53" y="379"/>
                          </a:lnTo>
                          <a:lnTo>
                            <a:pt x="88" y="431"/>
                          </a:lnTo>
                          <a:lnTo>
                            <a:pt x="99" y="428"/>
                          </a:lnTo>
                          <a:lnTo>
                            <a:pt x="106" y="426"/>
                          </a:lnTo>
                          <a:lnTo>
                            <a:pt x="108" y="406"/>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0" name="Freeform 73"/>
                    <p:cNvSpPr>
                      <a:spLocks/>
                    </p:cNvSpPr>
                    <p:nvPr/>
                  </p:nvSpPr>
                  <p:spPr bwMode="auto">
                    <a:xfrm>
                      <a:off x="6502021" y="2993728"/>
                      <a:ext cx="210119" cy="264991"/>
                    </a:xfrm>
                    <a:custGeom>
                      <a:avLst/>
                      <a:gdLst>
                        <a:gd name="T0" fmla="*/ 80 w 157"/>
                        <a:gd name="T1" fmla="*/ 198 h 198"/>
                        <a:gd name="T2" fmla="*/ 75 w 157"/>
                        <a:gd name="T3" fmla="*/ 171 h 198"/>
                        <a:gd name="T4" fmla="*/ 102 w 157"/>
                        <a:gd name="T5" fmla="*/ 153 h 198"/>
                        <a:gd name="T6" fmla="*/ 120 w 157"/>
                        <a:gd name="T7" fmla="*/ 160 h 198"/>
                        <a:gd name="T8" fmla="*/ 142 w 157"/>
                        <a:gd name="T9" fmla="*/ 142 h 198"/>
                        <a:gd name="T10" fmla="*/ 157 w 157"/>
                        <a:gd name="T11" fmla="*/ 93 h 198"/>
                        <a:gd name="T12" fmla="*/ 144 w 157"/>
                        <a:gd name="T13" fmla="*/ 69 h 198"/>
                        <a:gd name="T14" fmla="*/ 117 w 157"/>
                        <a:gd name="T15" fmla="*/ 36 h 198"/>
                        <a:gd name="T16" fmla="*/ 84 w 157"/>
                        <a:gd name="T17" fmla="*/ 4 h 198"/>
                        <a:gd name="T18" fmla="*/ 60 w 157"/>
                        <a:gd name="T19" fmla="*/ 0 h 198"/>
                        <a:gd name="T20" fmla="*/ 51 w 157"/>
                        <a:gd name="T21" fmla="*/ 49 h 198"/>
                        <a:gd name="T22" fmla="*/ 42 w 157"/>
                        <a:gd name="T23" fmla="*/ 47 h 198"/>
                        <a:gd name="T24" fmla="*/ 44 w 157"/>
                        <a:gd name="T25" fmla="*/ 51 h 198"/>
                        <a:gd name="T26" fmla="*/ 26 w 157"/>
                        <a:gd name="T27" fmla="*/ 58 h 198"/>
                        <a:gd name="T28" fmla="*/ 0 w 157"/>
                        <a:gd name="T29" fmla="*/ 69 h 198"/>
                        <a:gd name="T30" fmla="*/ 9 w 157"/>
                        <a:gd name="T31" fmla="*/ 91 h 198"/>
                        <a:gd name="T32" fmla="*/ 24 w 157"/>
                        <a:gd name="T33" fmla="*/ 109 h 198"/>
                        <a:gd name="T34" fmla="*/ 44 w 157"/>
                        <a:gd name="T35" fmla="*/ 146 h 198"/>
                        <a:gd name="T36" fmla="*/ 58 w 157"/>
                        <a:gd name="T37" fmla="*/ 160 h 198"/>
                        <a:gd name="T38" fmla="*/ 62 w 157"/>
                        <a:gd name="T39" fmla="*/ 164 h 198"/>
                        <a:gd name="T40" fmla="*/ 62 w 157"/>
                        <a:gd name="T41" fmla="*/ 189 h 198"/>
                        <a:gd name="T42" fmla="*/ 62 w 157"/>
                        <a:gd name="T43" fmla="*/ 198 h 198"/>
                        <a:gd name="T44" fmla="*/ 80 w 157"/>
                        <a:gd name="T4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98">
                          <a:moveTo>
                            <a:pt x="80" y="198"/>
                          </a:moveTo>
                          <a:lnTo>
                            <a:pt x="75" y="171"/>
                          </a:lnTo>
                          <a:lnTo>
                            <a:pt x="102" y="153"/>
                          </a:lnTo>
                          <a:lnTo>
                            <a:pt x="120" y="160"/>
                          </a:lnTo>
                          <a:lnTo>
                            <a:pt x="142" y="142"/>
                          </a:lnTo>
                          <a:lnTo>
                            <a:pt x="157" y="93"/>
                          </a:lnTo>
                          <a:lnTo>
                            <a:pt x="144" y="69"/>
                          </a:lnTo>
                          <a:lnTo>
                            <a:pt x="117" y="36"/>
                          </a:lnTo>
                          <a:lnTo>
                            <a:pt x="84" y="4"/>
                          </a:lnTo>
                          <a:lnTo>
                            <a:pt x="60" y="0"/>
                          </a:lnTo>
                          <a:lnTo>
                            <a:pt x="51" y="49"/>
                          </a:lnTo>
                          <a:lnTo>
                            <a:pt x="42" y="47"/>
                          </a:lnTo>
                          <a:lnTo>
                            <a:pt x="44" y="51"/>
                          </a:lnTo>
                          <a:lnTo>
                            <a:pt x="26" y="58"/>
                          </a:lnTo>
                          <a:lnTo>
                            <a:pt x="0" y="69"/>
                          </a:lnTo>
                          <a:lnTo>
                            <a:pt x="9" y="91"/>
                          </a:lnTo>
                          <a:lnTo>
                            <a:pt x="24" y="109"/>
                          </a:lnTo>
                          <a:lnTo>
                            <a:pt x="44" y="146"/>
                          </a:lnTo>
                          <a:lnTo>
                            <a:pt x="58" y="160"/>
                          </a:lnTo>
                          <a:lnTo>
                            <a:pt x="62" y="164"/>
                          </a:lnTo>
                          <a:lnTo>
                            <a:pt x="62" y="189"/>
                          </a:lnTo>
                          <a:lnTo>
                            <a:pt x="62" y="198"/>
                          </a:lnTo>
                          <a:lnTo>
                            <a:pt x="80" y="19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1" name="Freeform 74"/>
                    <p:cNvSpPr>
                      <a:spLocks/>
                    </p:cNvSpPr>
                    <p:nvPr/>
                  </p:nvSpPr>
                  <p:spPr bwMode="auto">
                    <a:xfrm>
                      <a:off x="6326699" y="2934841"/>
                      <a:ext cx="234209" cy="322540"/>
                    </a:xfrm>
                    <a:custGeom>
                      <a:avLst/>
                      <a:gdLst>
                        <a:gd name="T0" fmla="*/ 76 w 175"/>
                        <a:gd name="T1" fmla="*/ 188 h 241"/>
                        <a:gd name="T2" fmla="*/ 93 w 175"/>
                        <a:gd name="T3" fmla="*/ 142 h 241"/>
                        <a:gd name="T4" fmla="*/ 111 w 175"/>
                        <a:gd name="T5" fmla="*/ 128 h 241"/>
                        <a:gd name="T6" fmla="*/ 122 w 175"/>
                        <a:gd name="T7" fmla="*/ 150 h 241"/>
                        <a:gd name="T8" fmla="*/ 144 w 175"/>
                        <a:gd name="T9" fmla="*/ 146 h 241"/>
                        <a:gd name="T10" fmla="*/ 140 w 175"/>
                        <a:gd name="T11" fmla="*/ 135 h 241"/>
                        <a:gd name="T12" fmla="*/ 131 w 175"/>
                        <a:gd name="T13" fmla="*/ 113 h 241"/>
                        <a:gd name="T14" fmla="*/ 157 w 175"/>
                        <a:gd name="T15" fmla="*/ 102 h 241"/>
                        <a:gd name="T16" fmla="*/ 175 w 175"/>
                        <a:gd name="T17" fmla="*/ 95 h 241"/>
                        <a:gd name="T18" fmla="*/ 173 w 175"/>
                        <a:gd name="T19" fmla="*/ 91 h 241"/>
                        <a:gd name="T20" fmla="*/ 151 w 175"/>
                        <a:gd name="T21" fmla="*/ 88 h 241"/>
                        <a:gd name="T22" fmla="*/ 122 w 175"/>
                        <a:gd name="T23" fmla="*/ 59 h 241"/>
                        <a:gd name="T24" fmla="*/ 93 w 175"/>
                        <a:gd name="T25" fmla="*/ 51 h 241"/>
                        <a:gd name="T26" fmla="*/ 67 w 175"/>
                        <a:gd name="T27" fmla="*/ 13 h 241"/>
                        <a:gd name="T28" fmla="*/ 45 w 175"/>
                        <a:gd name="T29" fmla="*/ 0 h 241"/>
                        <a:gd name="T30" fmla="*/ 47 w 175"/>
                        <a:gd name="T31" fmla="*/ 37 h 241"/>
                        <a:gd name="T32" fmla="*/ 29 w 175"/>
                        <a:gd name="T33" fmla="*/ 31 h 241"/>
                        <a:gd name="T34" fmla="*/ 5 w 175"/>
                        <a:gd name="T35" fmla="*/ 66 h 241"/>
                        <a:gd name="T36" fmla="*/ 0 w 175"/>
                        <a:gd name="T37" fmla="*/ 91 h 241"/>
                        <a:gd name="T38" fmla="*/ 11 w 175"/>
                        <a:gd name="T39" fmla="*/ 137 h 241"/>
                        <a:gd name="T40" fmla="*/ 24 w 175"/>
                        <a:gd name="T41" fmla="*/ 166 h 241"/>
                        <a:gd name="T42" fmla="*/ 16 w 175"/>
                        <a:gd name="T43" fmla="*/ 162 h 241"/>
                        <a:gd name="T44" fmla="*/ 36 w 175"/>
                        <a:gd name="T45" fmla="*/ 186 h 241"/>
                        <a:gd name="T46" fmla="*/ 65 w 175"/>
                        <a:gd name="T47" fmla="*/ 219 h 241"/>
                        <a:gd name="T48" fmla="*/ 84 w 175"/>
                        <a:gd name="T49" fmla="*/ 241 h 241"/>
                        <a:gd name="T50" fmla="*/ 84 w 175"/>
                        <a:gd name="T51" fmla="*/ 215 h 241"/>
                        <a:gd name="T52" fmla="*/ 76 w 175"/>
                        <a:gd name="T53" fmla="*/ 18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241">
                          <a:moveTo>
                            <a:pt x="76" y="188"/>
                          </a:moveTo>
                          <a:lnTo>
                            <a:pt x="93" y="142"/>
                          </a:lnTo>
                          <a:lnTo>
                            <a:pt x="111" y="128"/>
                          </a:lnTo>
                          <a:lnTo>
                            <a:pt x="122" y="150"/>
                          </a:lnTo>
                          <a:lnTo>
                            <a:pt x="144" y="146"/>
                          </a:lnTo>
                          <a:lnTo>
                            <a:pt x="140" y="135"/>
                          </a:lnTo>
                          <a:lnTo>
                            <a:pt x="131" y="113"/>
                          </a:lnTo>
                          <a:lnTo>
                            <a:pt x="157" y="102"/>
                          </a:lnTo>
                          <a:lnTo>
                            <a:pt x="175" y="95"/>
                          </a:lnTo>
                          <a:lnTo>
                            <a:pt x="173" y="91"/>
                          </a:lnTo>
                          <a:lnTo>
                            <a:pt x="151" y="88"/>
                          </a:lnTo>
                          <a:lnTo>
                            <a:pt x="122" y="59"/>
                          </a:lnTo>
                          <a:lnTo>
                            <a:pt x="93" y="51"/>
                          </a:lnTo>
                          <a:lnTo>
                            <a:pt x="67" y="13"/>
                          </a:lnTo>
                          <a:lnTo>
                            <a:pt x="45" y="0"/>
                          </a:lnTo>
                          <a:lnTo>
                            <a:pt x="47" y="37"/>
                          </a:lnTo>
                          <a:lnTo>
                            <a:pt x="29" y="31"/>
                          </a:lnTo>
                          <a:lnTo>
                            <a:pt x="5" y="66"/>
                          </a:lnTo>
                          <a:lnTo>
                            <a:pt x="0" y="91"/>
                          </a:lnTo>
                          <a:lnTo>
                            <a:pt x="11" y="137"/>
                          </a:lnTo>
                          <a:lnTo>
                            <a:pt x="24" y="166"/>
                          </a:lnTo>
                          <a:lnTo>
                            <a:pt x="16" y="162"/>
                          </a:lnTo>
                          <a:lnTo>
                            <a:pt x="36" y="186"/>
                          </a:lnTo>
                          <a:lnTo>
                            <a:pt x="65" y="219"/>
                          </a:lnTo>
                          <a:lnTo>
                            <a:pt x="84" y="241"/>
                          </a:lnTo>
                          <a:lnTo>
                            <a:pt x="84" y="215"/>
                          </a:lnTo>
                          <a:lnTo>
                            <a:pt x="76" y="18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2" name="Freeform 75"/>
                    <p:cNvSpPr>
                      <a:spLocks/>
                    </p:cNvSpPr>
                    <p:nvPr/>
                  </p:nvSpPr>
                  <p:spPr bwMode="auto">
                    <a:xfrm>
                      <a:off x="6796456" y="2726060"/>
                      <a:ext cx="20075" cy="33459"/>
                    </a:xfrm>
                    <a:custGeom>
                      <a:avLst/>
                      <a:gdLst>
                        <a:gd name="T0" fmla="*/ 15 w 15"/>
                        <a:gd name="T1" fmla="*/ 2 h 25"/>
                        <a:gd name="T2" fmla="*/ 10 w 15"/>
                        <a:gd name="T3" fmla="*/ 0 h 25"/>
                        <a:gd name="T4" fmla="*/ 0 w 15"/>
                        <a:gd name="T5" fmla="*/ 25 h 25"/>
                        <a:gd name="T6" fmla="*/ 15 w 15"/>
                        <a:gd name="T7" fmla="*/ 2 h 25"/>
                      </a:gdLst>
                      <a:ahLst/>
                      <a:cxnLst>
                        <a:cxn ang="0">
                          <a:pos x="T0" y="T1"/>
                        </a:cxn>
                        <a:cxn ang="0">
                          <a:pos x="T2" y="T3"/>
                        </a:cxn>
                        <a:cxn ang="0">
                          <a:pos x="T4" y="T5"/>
                        </a:cxn>
                        <a:cxn ang="0">
                          <a:pos x="T6" y="T7"/>
                        </a:cxn>
                      </a:cxnLst>
                      <a:rect l="0" t="0" r="r" b="b"/>
                      <a:pathLst>
                        <a:path w="15" h="25">
                          <a:moveTo>
                            <a:pt x="15" y="2"/>
                          </a:moveTo>
                          <a:lnTo>
                            <a:pt x="10" y="0"/>
                          </a:lnTo>
                          <a:lnTo>
                            <a:pt x="0" y="25"/>
                          </a:lnTo>
                          <a:lnTo>
                            <a:pt x="15" y="2"/>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3" name="Freeform 76"/>
                    <p:cNvSpPr>
                      <a:spLocks/>
                    </p:cNvSpPr>
                    <p:nvPr/>
                  </p:nvSpPr>
                  <p:spPr bwMode="auto">
                    <a:xfrm>
                      <a:off x="6777719" y="2759518"/>
                      <a:ext cx="706643" cy="607606"/>
                    </a:xfrm>
                    <a:custGeom>
                      <a:avLst/>
                      <a:gdLst>
                        <a:gd name="T0" fmla="*/ 495 w 528"/>
                        <a:gd name="T1" fmla="*/ 73 h 454"/>
                        <a:gd name="T2" fmla="*/ 448 w 528"/>
                        <a:gd name="T3" fmla="*/ 51 h 454"/>
                        <a:gd name="T4" fmla="*/ 399 w 528"/>
                        <a:gd name="T5" fmla="*/ 49 h 454"/>
                        <a:gd name="T6" fmla="*/ 353 w 528"/>
                        <a:gd name="T7" fmla="*/ 57 h 454"/>
                        <a:gd name="T8" fmla="*/ 324 w 528"/>
                        <a:gd name="T9" fmla="*/ 89 h 454"/>
                        <a:gd name="T10" fmla="*/ 280 w 528"/>
                        <a:gd name="T11" fmla="*/ 109 h 454"/>
                        <a:gd name="T12" fmla="*/ 220 w 528"/>
                        <a:gd name="T13" fmla="*/ 104 h 454"/>
                        <a:gd name="T14" fmla="*/ 158 w 528"/>
                        <a:gd name="T15" fmla="*/ 104 h 454"/>
                        <a:gd name="T16" fmla="*/ 95 w 528"/>
                        <a:gd name="T17" fmla="*/ 91 h 454"/>
                        <a:gd name="T18" fmla="*/ 47 w 528"/>
                        <a:gd name="T19" fmla="*/ 89 h 454"/>
                        <a:gd name="T20" fmla="*/ 58 w 528"/>
                        <a:gd name="T21" fmla="*/ 60 h 454"/>
                        <a:gd name="T22" fmla="*/ 42 w 528"/>
                        <a:gd name="T23" fmla="*/ 46 h 454"/>
                        <a:gd name="T24" fmla="*/ 14 w 528"/>
                        <a:gd name="T25" fmla="*/ 0 h 454"/>
                        <a:gd name="T26" fmla="*/ 25 w 528"/>
                        <a:gd name="T27" fmla="*/ 29 h 454"/>
                        <a:gd name="T28" fmla="*/ 22 w 528"/>
                        <a:gd name="T29" fmla="*/ 48 h 454"/>
                        <a:gd name="T30" fmla="*/ 0 w 528"/>
                        <a:gd name="T31" fmla="*/ 80 h 454"/>
                        <a:gd name="T32" fmla="*/ 14 w 528"/>
                        <a:gd name="T33" fmla="*/ 126 h 454"/>
                        <a:gd name="T34" fmla="*/ 36 w 528"/>
                        <a:gd name="T35" fmla="*/ 160 h 454"/>
                        <a:gd name="T36" fmla="*/ 62 w 528"/>
                        <a:gd name="T37" fmla="*/ 193 h 454"/>
                        <a:gd name="T38" fmla="*/ 33 w 528"/>
                        <a:gd name="T39" fmla="*/ 224 h 454"/>
                        <a:gd name="T40" fmla="*/ 14 w 528"/>
                        <a:gd name="T41" fmla="*/ 253 h 454"/>
                        <a:gd name="T42" fmla="*/ 25 w 528"/>
                        <a:gd name="T43" fmla="*/ 288 h 454"/>
                        <a:gd name="T44" fmla="*/ 16 w 528"/>
                        <a:gd name="T45" fmla="*/ 310 h 454"/>
                        <a:gd name="T46" fmla="*/ 7 w 528"/>
                        <a:gd name="T47" fmla="*/ 310 h 454"/>
                        <a:gd name="T48" fmla="*/ 14 w 528"/>
                        <a:gd name="T49" fmla="*/ 321 h 454"/>
                        <a:gd name="T50" fmla="*/ 44 w 528"/>
                        <a:gd name="T51" fmla="*/ 341 h 454"/>
                        <a:gd name="T52" fmla="*/ 65 w 528"/>
                        <a:gd name="T53" fmla="*/ 384 h 454"/>
                        <a:gd name="T54" fmla="*/ 75 w 528"/>
                        <a:gd name="T55" fmla="*/ 434 h 454"/>
                        <a:gd name="T56" fmla="*/ 80 w 528"/>
                        <a:gd name="T57" fmla="*/ 448 h 454"/>
                        <a:gd name="T58" fmla="*/ 138 w 528"/>
                        <a:gd name="T59" fmla="*/ 432 h 454"/>
                        <a:gd name="T60" fmla="*/ 200 w 528"/>
                        <a:gd name="T61" fmla="*/ 419 h 454"/>
                        <a:gd name="T62" fmla="*/ 222 w 528"/>
                        <a:gd name="T63" fmla="*/ 437 h 454"/>
                        <a:gd name="T64" fmla="*/ 269 w 528"/>
                        <a:gd name="T65" fmla="*/ 454 h 454"/>
                        <a:gd name="T66" fmla="*/ 306 w 528"/>
                        <a:gd name="T67" fmla="*/ 454 h 454"/>
                        <a:gd name="T68" fmla="*/ 348 w 528"/>
                        <a:gd name="T69" fmla="*/ 448 h 454"/>
                        <a:gd name="T70" fmla="*/ 355 w 528"/>
                        <a:gd name="T71" fmla="*/ 404 h 454"/>
                        <a:gd name="T72" fmla="*/ 368 w 528"/>
                        <a:gd name="T73" fmla="*/ 388 h 454"/>
                        <a:gd name="T74" fmla="*/ 373 w 528"/>
                        <a:gd name="T75" fmla="*/ 383 h 454"/>
                        <a:gd name="T76" fmla="*/ 411 w 528"/>
                        <a:gd name="T77" fmla="*/ 363 h 454"/>
                        <a:gd name="T78" fmla="*/ 455 w 528"/>
                        <a:gd name="T79" fmla="*/ 343 h 454"/>
                        <a:gd name="T80" fmla="*/ 475 w 528"/>
                        <a:gd name="T81" fmla="*/ 364 h 454"/>
                        <a:gd name="T82" fmla="*/ 510 w 528"/>
                        <a:gd name="T83" fmla="*/ 363 h 454"/>
                        <a:gd name="T84" fmla="*/ 510 w 528"/>
                        <a:gd name="T85" fmla="*/ 348 h 454"/>
                        <a:gd name="T86" fmla="*/ 510 w 528"/>
                        <a:gd name="T87" fmla="*/ 341 h 454"/>
                        <a:gd name="T88" fmla="*/ 488 w 528"/>
                        <a:gd name="T89" fmla="*/ 292 h 454"/>
                        <a:gd name="T90" fmla="*/ 461 w 528"/>
                        <a:gd name="T91" fmla="*/ 286 h 454"/>
                        <a:gd name="T92" fmla="*/ 486 w 528"/>
                        <a:gd name="T93" fmla="*/ 248 h 454"/>
                        <a:gd name="T94" fmla="*/ 501 w 528"/>
                        <a:gd name="T95" fmla="*/ 237 h 454"/>
                        <a:gd name="T96" fmla="*/ 510 w 528"/>
                        <a:gd name="T97" fmla="*/ 210 h 454"/>
                        <a:gd name="T98" fmla="*/ 517 w 528"/>
                        <a:gd name="T99" fmla="*/ 160 h 454"/>
                        <a:gd name="T100" fmla="*/ 528 w 528"/>
                        <a:gd name="T101" fmla="*/ 106 h 454"/>
                        <a:gd name="T102" fmla="*/ 526 w 528"/>
                        <a:gd name="T103" fmla="*/ 88 h 454"/>
                        <a:gd name="T104" fmla="*/ 526 w 528"/>
                        <a:gd name="T105" fmla="*/ 88 h 454"/>
                        <a:gd name="T106" fmla="*/ 495 w 528"/>
                        <a:gd name="T107" fmla="*/ 7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8" h="454">
                          <a:moveTo>
                            <a:pt x="495" y="73"/>
                          </a:moveTo>
                          <a:lnTo>
                            <a:pt x="448" y="51"/>
                          </a:lnTo>
                          <a:lnTo>
                            <a:pt x="399" y="49"/>
                          </a:lnTo>
                          <a:lnTo>
                            <a:pt x="353" y="57"/>
                          </a:lnTo>
                          <a:lnTo>
                            <a:pt x="324" y="89"/>
                          </a:lnTo>
                          <a:lnTo>
                            <a:pt x="280" y="109"/>
                          </a:lnTo>
                          <a:lnTo>
                            <a:pt x="220" y="104"/>
                          </a:lnTo>
                          <a:lnTo>
                            <a:pt x="158" y="104"/>
                          </a:lnTo>
                          <a:lnTo>
                            <a:pt x="95" y="91"/>
                          </a:lnTo>
                          <a:lnTo>
                            <a:pt x="47" y="89"/>
                          </a:lnTo>
                          <a:lnTo>
                            <a:pt x="58" y="60"/>
                          </a:lnTo>
                          <a:lnTo>
                            <a:pt x="42" y="46"/>
                          </a:lnTo>
                          <a:lnTo>
                            <a:pt x="14" y="0"/>
                          </a:lnTo>
                          <a:lnTo>
                            <a:pt x="25" y="29"/>
                          </a:lnTo>
                          <a:lnTo>
                            <a:pt x="22" y="48"/>
                          </a:lnTo>
                          <a:lnTo>
                            <a:pt x="0" y="80"/>
                          </a:lnTo>
                          <a:lnTo>
                            <a:pt x="14" y="126"/>
                          </a:lnTo>
                          <a:lnTo>
                            <a:pt x="36" y="160"/>
                          </a:lnTo>
                          <a:lnTo>
                            <a:pt x="62" y="193"/>
                          </a:lnTo>
                          <a:lnTo>
                            <a:pt x="33" y="224"/>
                          </a:lnTo>
                          <a:lnTo>
                            <a:pt x="14" y="253"/>
                          </a:lnTo>
                          <a:lnTo>
                            <a:pt x="25" y="288"/>
                          </a:lnTo>
                          <a:lnTo>
                            <a:pt x="16" y="310"/>
                          </a:lnTo>
                          <a:lnTo>
                            <a:pt x="7" y="310"/>
                          </a:lnTo>
                          <a:lnTo>
                            <a:pt x="14" y="321"/>
                          </a:lnTo>
                          <a:lnTo>
                            <a:pt x="44" y="341"/>
                          </a:lnTo>
                          <a:lnTo>
                            <a:pt x="65" y="384"/>
                          </a:lnTo>
                          <a:lnTo>
                            <a:pt x="75" y="434"/>
                          </a:lnTo>
                          <a:lnTo>
                            <a:pt x="80" y="448"/>
                          </a:lnTo>
                          <a:lnTo>
                            <a:pt x="138" y="432"/>
                          </a:lnTo>
                          <a:lnTo>
                            <a:pt x="200" y="419"/>
                          </a:lnTo>
                          <a:lnTo>
                            <a:pt x="222" y="437"/>
                          </a:lnTo>
                          <a:lnTo>
                            <a:pt x="269" y="454"/>
                          </a:lnTo>
                          <a:lnTo>
                            <a:pt x="306" y="454"/>
                          </a:lnTo>
                          <a:lnTo>
                            <a:pt x="348" y="448"/>
                          </a:lnTo>
                          <a:lnTo>
                            <a:pt x="355" y="404"/>
                          </a:lnTo>
                          <a:lnTo>
                            <a:pt x="368" y="388"/>
                          </a:lnTo>
                          <a:lnTo>
                            <a:pt x="373" y="383"/>
                          </a:lnTo>
                          <a:lnTo>
                            <a:pt x="411" y="363"/>
                          </a:lnTo>
                          <a:lnTo>
                            <a:pt x="455" y="343"/>
                          </a:lnTo>
                          <a:lnTo>
                            <a:pt x="475" y="364"/>
                          </a:lnTo>
                          <a:lnTo>
                            <a:pt x="510" y="363"/>
                          </a:lnTo>
                          <a:lnTo>
                            <a:pt x="510" y="348"/>
                          </a:lnTo>
                          <a:lnTo>
                            <a:pt x="510" y="341"/>
                          </a:lnTo>
                          <a:lnTo>
                            <a:pt x="488" y="292"/>
                          </a:lnTo>
                          <a:lnTo>
                            <a:pt x="461" y="286"/>
                          </a:lnTo>
                          <a:lnTo>
                            <a:pt x="486" y="248"/>
                          </a:lnTo>
                          <a:lnTo>
                            <a:pt x="501" y="237"/>
                          </a:lnTo>
                          <a:lnTo>
                            <a:pt x="510" y="210"/>
                          </a:lnTo>
                          <a:lnTo>
                            <a:pt x="517" y="160"/>
                          </a:lnTo>
                          <a:lnTo>
                            <a:pt x="528" y="106"/>
                          </a:lnTo>
                          <a:lnTo>
                            <a:pt x="526" y="88"/>
                          </a:lnTo>
                          <a:lnTo>
                            <a:pt x="526" y="88"/>
                          </a:lnTo>
                          <a:lnTo>
                            <a:pt x="495" y="73"/>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4" name="Freeform 77"/>
                    <p:cNvSpPr>
                      <a:spLocks/>
                    </p:cNvSpPr>
                    <p:nvPr/>
                  </p:nvSpPr>
                  <p:spPr bwMode="auto">
                    <a:xfrm>
                      <a:off x="6348113" y="2435640"/>
                      <a:ext cx="512583" cy="748132"/>
                    </a:xfrm>
                    <a:custGeom>
                      <a:avLst/>
                      <a:gdLst>
                        <a:gd name="T0" fmla="*/ 20 w 383"/>
                        <a:gd name="T1" fmla="*/ 107 h 559"/>
                        <a:gd name="T2" fmla="*/ 26 w 383"/>
                        <a:gd name="T3" fmla="*/ 129 h 559"/>
                        <a:gd name="T4" fmla="*/ 9 w 383"/>
                        <a:gd name="T5" fmla="*/ 169 h 559"/>
                        <a:gd name="T6" fmla="*/ 2 w 383"/>
                        <a:gd name="T7" fmla="*/ 168 h 559"/>
                        <a:gd name="T8" fmla="*/ 37 w 383"/>
                        <a:gd name="T9" fmla="*/ 173 h 559"/>
                        <a:gd name="T10" fmla="*/ 49 w 383"/>
                        <a:gd name="T11" fmla="*/ 193 h 559"/>
                        <a:gd name="T12" fmla="*/ 39 w 383"/>
                        <a:gd name="T13" fmla="*/ 266 h 559"/>
                        <a:gd name="T14" fmla="*/ 75 w 383"/>
                        <a:gd name="T15" fmla="*/ 310 h 559"/>
                        <a:gd name="T16" fmla="*/ 69 w 383"/>
                        <a:gd name="T17" fmla="*/ 346 h 559"/>
                        <a:gd name="T18" fmla="*/ 55 w 383"/>
                        <a:gd name="T19" fmla="*/ 366 h 559"/>
                        <a:gd name="T20" fmla="*/ 29 w 383"/>
                        <a:gd name="T21" fmla="*/ 370 h 559"/>
                        <a:gd name="T22" fmla="*/ 51 w 383"/>
                        <a:gd name="T23" fmla="*/ 386 h 559"/>
                        <a:gd name="T24" fmla="*/ 106 w 383"/>
                        <a:gd name="T25" fmla="*/ 432 h 559"/>
                        <a:gd name="T26" fmla="*/ 157 w 383"/>
                        <a:gd name="T27" fmla="*/ 464 h 559"/>
                        <a:gd name="T28" fmla="*/ 175 w 383"/>
                        <a:gd name="T29" fmla="*/ 417 h 559"/>
                        <a:gd name="T30" fmla="*/ 232 w 383"/>
                        <a:gd name="T31" fmla="*/ 453 h 559"/>
                        <a:gd name="T32" fmla="*/ 272 w 383"/>
                        <a:gd name="T33" fmla="*/ 510 h 559"/>
                        <a:gd name="T34" fmla="*/ 295 w 383"/>
                        <a:gd name="T35" fmla="*/ 552 h 559"/>
                        <a:gd name="T36" fmla="*/ 337 w 383"/>
                        <a:gd name="T37" fmla="*/ 552 h 559"/>
                        <a:gd name="T38" fmla="*/ 335 w 383"/>
                        <a:gd name="T39" fmla="*/ 495 h 559"/>
                        <a:gd name="T40" fmla="*/ 383 w 383"/>
                        <a:gd name="T41" fmla="*/ 435 h 559"/>
                        <a:gd name="T42" fmla="*/ 335 w 383"/>
                        <a:gd name="T43" fmla="*/ 368 h 559"/>
                        <a:gd name="T44" fmla="*/ 343 w 383"/>
                        <a:gd name="T45" fmla="*/ 290 h 559"/>
                        <a:gd name="T46" fmla="*/ 335 w 383"/>
                        <a:gd name="T47" fmla="*/ 242 h 559"/>
                        <a:gd name="T48" fmla="*/ 323 w 383"/>
                        <a:gd name="T49" fmla="*/ 208 h 559"/>
                        <a:gd name="T50" fmla="*/ 261 w 383"/>
                        <a:gd name="T51" fmla="*/ 213 h 559"/>
                        <a:gd name="T52" fmla="*/ 237 w 383"/>
                        <a:gd name="T53" fmla="*/ 169 h 559"/>
                        <a:gd name="T54" fmla="*/ 243 w 383"/>
                        <a:gd name="T55" fmla="*/ 137 h 559"/>
                        <a:gd name="T56" fmla="*/ 175 w 383"/>
                        <a:gd name="T57" fmla="*/ 91 h 559"/>
                        <a:gd name="T58" fmla="*/ 161 w 383"/>
                        <a:gd name="T59" fmla="*/ 36 h 559"/>
                        <a:gd name="T60" fmla="*/ 131 w 383"/>
                        <a:gd name="T61" fmla="*/ 0 h 559"/>
                        <a:gd name="T62" fmla="*/ 60 w 383"/>
                        <a:gd name="T63" fmla="*/ 9 h 559"/>
                        <a:gd name="T64" fmla="*/ 0 w 383"/>
                        <a:gd name="T65" fmla="*/ 35 h 559"/>
                        <a:gd name="T66" fmla="*/ 4 w 383"/>
                        <a:gd name="T67" fmla="*/ 87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3" h="559">
                          <a:moveTo>
                            <a:pt x="4" y="87"/>
                          </a:moveTo>
                          <a:lnTo>
                            <a:pt x="20" y="107"/>
                          </a:lnTo>
                          <a:lnTo>
                            <a:pt x="46" y="127"/>
                          </a:lnTo>
                          <a:lnTo>
                            <a:pt x="26" y="129"/>
                          </a:lnTo>
                          <a:lnTo>
                            <a:pt x="29" y="173"/>
                          </a:lnTo>
                          <a:lnTo>
                            <a:pt x="9" y="169"/>
                          </a:lnTo>
                          <a:lnTo>
                            <a:pt x="2" y="166"/>
                          </a:lnTo>
                          <a:lnTo>
                            <a:pt x="2" y="168"/>
                          </a:lnTo>
                          <a:lnTo>
                            <a:pt x="18" y="182"/>
                          </a:lnTo>
                          <a:lnTo>
                            <a:pt x="37" y="173"/>
                          </a:lnTo>
                          <a:lnTo>
                            <a:pt x="49" y="180"/>
                          </a:lnTo>
                          <a:lnTo>
                            <a:pt x="49" y="193"/>
                          </a:lnTo>
                          <a:lnTo>
                            <a:pt x="37" y="233"/>
                          </a:lnTo>
                          <a:lnTo>
                            <a:pt x="39" y="266"/>
                          </a:lnTo>
                          <a:lnTo>
                            <a:pt x="75" y="293"/>
                          </a:lnTo>
                          <a:lnTo>
                            <a:pt x="75" y="310"/>
                          </a:lnTo>
                          <a:lnTo>
                            <a:pt x="46" y="308"/>
                          </a:lnTo>
                          <a:lnTo>
                            <a:pt x="69" y="346"/>
                          </a:lnTo>
                          <a:lnTo>
                            <a:pt x="68" y="371"/>
                          </a:lnTo>
                          <a:lnTo>
                            <a:pt x="55" y="366"/>
                          </a:lnTo>
                          <a:lnTo>
                            <a:pt x="42" y="373"/>
                          </a:lnTo>
                          <a:lnTo>
                            <a:pt x="29" y="370"/>
                          </a:lnTo>
                          <a:lnTo>
                            <a:pt x="29" y="373"/>
                          </a:lnTo>
                          <a:lnTo>
                            <a:pt x="51" y="386"/>
                          </a:lnTo>
                          <a:lnTo>
                            <a:pt x="77" y="424"/>
                          </a:lnTo>
                          <a:lnTo>
                            <a:pt x="106" y="432"/>
                          </a:lnTo>
                          <a:lnTo>
                            <a:pt x="135" y="461"/>
                          </a:lnTo>
                          <a:lnTo>
                            <a:pt x="157" y="464"/>
                          </a:lnTo>
                          <a:lnTo>
                            <a:pt x="166" y="466"/>
                          </a:lnTo>
                          <a:lnTo>
                            <a:pt x="175" y="417"/>
                          </a:lnTo>
                          <a:lnTo>
                            <a:pt x="199" y="421"/>
                          </a:lnTo>
                          <a:lnTo>
                            <a:pt x="232" y="453"/>
                          </a:lnTo>
                          <a:lnTo>
                            <a:pt x="259" y="486"/>
                          </a:lnTo>
                          <a:lnTo>
                            <a:pt x="272" y="510"/>
                          </a:lnTo>
                          <a:lnTo>
                            <a:pt x="257" y="559"/>
                          </a:lnTo>
                          <a:lnTo>
                            <a:pt x="295" y="552"/>
                          </a:lnTo>
                          <a:lnTo>
                            <a:pt x="328" y="552"/>
                          </a:lnTo>
                          <a:lnTo>
                            <a:pt x="337" y="552"/>
                          </a:lnTo>
                          <a:lnTo>
                            <a:pt x="346" y="530"/>
                          </a:lnTo>
                          <a:lnTo>
                            <a:pt x="335" y="495"/>
                          </a:lnTo>
                          <a:lnTo>
                            <a:pt x="354" y="466"/>
                          </a:lnTo>
                          <a:lnTo>
                            <a:pt x="383" y="435"/>
                          </a:lnTo>
                          <a:lnTo>
                            <a:pt x="357" y="402"/>
                          </a:lnTo>
                          <a:lnTo>
                            <a:pt x="335" y="368"/>
                          </a:lnTo>
                          <a:lnTo>
                            <a:pt x="321" y="322"/>
                          </a:lnTo>
                          <a:lnTo>
                            <a:pt x="343" y="290"/>
                          </a:lnTo>
                          <a:lnTo>
                            <a:pt x="346" y="271"/>
                          </a:lnTo>
                          <a:lnTo>
                            <a:pt x="335" y="242"/>
                          </a:lnTo>
                          <a:lnTo>
                            <a:pt x="345" y="217"/>
                          </a:lnTo>
                          <a:lnTo>
                            <a:pt x="323" y="208"/>
                          </a:lnTo>
                          <a:lnTo>
                            <a:pt x="301" y="229"/>
                          </a:lnTo>
                          <a:lnTo>
                            <a:pt x="261" y="213"/>
                          </a:lnTo>
                          <a:lnTo>
                            <a:pt x="233" y="186"/>
                          </a:lnTo>
                          <a:lnTo>
                            <a:pt x="237" y="169"/>
                          </a:lnTo>
                          <a:lnTo>
                            <a:pt x="233" y="157"/>
                          </a:lnTo>
                          <a:lnTo>
                            <a:pt x="243" y="137"/>
                          </a:lnTo>
                          <a:lnTo>
                            <a:pt x="195" y="111"/>
                          </a:lnTo>
                          <a:lnTo>
                            <a:pt x="175" y="91"/>
                          </a:lnTo>
                          <a:lnTo>
                            <a:pt x="181" y="66"/>
                          </a:lnTo>
                          <a:lnTo>
                            <a:pt x="161" y="36"/>
                          </a:lnTo>
                          <a:lnTo>
                            <a:pt x="135" y="7"/>
                          </a:lnTo>
                          <a:lnTo>
                            <a:pt x="131" y="0"/>
                          </a:lnTo>
                          <a:lnTo>
                            <a:pt x="108" y="5"/>
                          </a:lnTo>
                          <a:lnTo>
                            <a:pt x="60" y="9"/>
                          </a:lnTo>
                          <a:lnTo>
                            <a:pt x="20" y="26"/>
                          </a:lnTo>
                          <a:lnTo>
                            <a:pt x="0" y="35"/>
                          </a:lnTo>
                          <a:lnTo>
                            <a:pt x="8" y="55"/>
                          </a:lnTo>
                          <a:lnTo>
                            <a:pt x="4" y="87"/>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5" name="Freeform 78"/>
                    <p:cNvSpPr>
                      <a:spLocks/>
                    </p:cNvSpPr>
                    <p:nvPr/>
                  </p:nvSpPr>
                  <p:spPr bwMode="auto">
                    <a:xfrm>
                      <a:off x="5992115" y="2605609"/>
                      <a:ext cx="456373" cy="551396"/>
                    </a:xfrm>
                    <a:custGeom>
                      <a:avLst/>
                      <a:gdLst>
                        <a:gd name="T0" fmla="*/ 143 w 187"/>
                        <a:gd name="T1" fmla="*/ 210 h 226"/>
                        <a:gd name="T2" fmla="*/ 137 w 187"/>
                        <a:gd name="T3" fmla="*/ 185 h 226"/>
                        <a:gd name="T4" fmla="*/ 140 w 187"/>
                        <a:gd name="T5" fmla="*/ 171 h 226"/>
                        <a:gd name="T6" fmla="*/ 153 w 187"/>
                        <a:gd name="T7" fmla="*/ 152 h 226"/>
                        <a:gd name="T8" fmla="*/ 163 w 187"/>
                        <a:gd name="T9" fmla="*/ 155 h 226"/>
                        <a:gd name="T10" fmla="*/ 162 w 187"/>
                        <a:gd name="T11" fmla="*/ 135 h 226"/>
                        <a:gd name="T12" fmla="*/ 162 w 187"/>
                        <a:gd name="T13" fmla="*/ 133 h 226"/>
                        <a:gd name="T14" fmla="*/ 169 w 187"/>
                        <a:gd name="T15" fmla="*/ 135 h 226"/>
                        <a:gd name="T16" fmla="*/ 176 w 187"/>
                        <a:gd name="T17" fmla="*/ 131 h 226"/>
                        <a:gd name="T18" fmla="*/ 183 w 187"/>
                        <a:gd name="T19" fmla="*/ 134 h 226"/>
                        <a:gd name="T20" fmla="*/ 184 w 187"/>
                        <a:gd name="T21" fmla="*/ 120 h 226"/>
                        <a:gd name="T22" fmla="*/ 171 w 187"/>
                        <a:gd name="T23" fmla="*/ 99 h 226"/>
                        <a:gd name="T24" fmla="*/ 187 w 187"/>
                        <a:gd name="T25" fmla="*/ 100 h 226"/>
                        <a:gd name="T26" fmla="*/ 187 w 187"/>
                        <a:gd name="T27" fmla="*/ 91 h 226"/>
                        <a:gd name="T28" fmla="*/ 167 w 187"/>
                        <a:gd name="T29" fmla="*/ 76 h 226"/>
                        <a:gd name="T30" fmla="*/ 166 w 187"/>
                        <a:gd name="T31" fmla="*/ 58 h 226"/>
                        <a:gd name="T32" fmla="*/ 173 w 187"/>
                        <a:gd name="T33" fmla="*/ 36 h 226"/>
                        <a:gd name="T34" fmla="*/ 173 w 187"/>
                        <a:gd name="T35" fmla="*/ 29 h 226"/>
                        <a:gd name="T36" fmla="*/ 166 w 187"/>
                        <a:gd name="T37" fmla="*/ 25 h 226"/>
                        <a:gd name="T38" fmla="*/ 156 w 187"/>
                        <a:gd name="T39" fmla="*/ 30 h 226"/>
                        <a:gd name="T40" fmla="*/ 147 w 187"/>
                        <a:gd name="T41" fmla="*/ 22 h 226"/>
                        <a:gd name="T42" fmla="*/ 147 w 187"/>
                        <a:gd name="T43" fmla="*/ 21 h 226"/>
                        <a:gd name="T44" fmla="*/ 119 w 187"/>
                        <a:gd name="T45" fmla="*/ 9 h 226"/>
                        <a:gd name="T46" fmla="*/ 99 w 187"/>
                        <a:gd name="T47" fmla="*/ 13 h 226"/>
                        <a:gd name="T48" fmla="*/ 59 w 187"/>
                        <a:gd name="T49" fmla="*/ 3 h 226"/>
                        <a:gd name="T50" fmla="*/ 39 w 187"/>
                        <a:gd name="T51" fmla="*/ 0 h 226"/>
                        <a:gd name="T52" fmla="*/ 24 w 187"/>
                        <a:gd name="T53" fmla="*/ 12 h 226"/>
                        <a:gd name="T54" fmla="*/ 0 w 187"/>
                        <a:gd name="T55" fmla="*/ 2 h 226"/>
                        <a:gd name="T56" fmla="*/ 0 w 187"/>
                        <a:gd name="T57" fmla="*/ 38 h 226"/>
                        <a:gd name="T58" fmla="*/ 16 w 187"/>
                        <a:gd name="T59" fmla="*/ 63 h 226"/>
                        <a:gd name="T60" fmla="*/ 36 w 187"/>
                        <a:gd name="T61" fmla="*/ 96 h 226"/>
                        <a:gd name="T62" fmla="*/ 71 w 187"/>
                        <a:gd name="T63" fmla="*/ 132 h 226"/>
                        <a:gd name="T64" fmla="*/ 79 w 187"/>
                        <a:gd name="T65" fmla="*/ 155 h 226"/>
                        <a:gd name="T66" fmla="*/ 107 w 187"/>
                        <a:gd name="T67" fmla="*/ 194 h 226"/>
                        <a:gd name="T68" fmla="*/ 99 w 187"/>
                        <a:gd name="T69" fmla="*/ 190 h 226"/>
                        <a:gd name="T70" fmla="*/ 123 w 187"/>
                        <a:gd name="T71" fmla="*/ 213 h 226"/>
                        <a:gd name="T72" fmla="*/ 146 w 187"/>
                        <a:gd name="T73" fmla="*/ 224 h 226"/>
                        <a:gd name="T74" fmla="*/ 150 w 187"/>
                        <a:gd name="T75" fmla="*/ 226 h 226"/>
                        <a:gd name="T76" fmla="*/ 143 w 187"/>
                        <a:gd name="T77" fmla="*/ 21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7" h="226">
                          <a:moveTo>
                            <a:pt x="143" y="210"/>
                          </a:moveTo>
                          <a:cubicBezTo>
                            <a:pt x="137" y="185"/>
                            <a:pt x="137" y="185"/>
                            <a:pt x="137" y="185"/>
                          </a:cubicBezTo>
                          <a:cubicBezTo>
                            <a:pt x="140" y="171"/>
                            <a:pt x="140" y="171"/>
                            <a:pt x="140" y="171"/>
                          </a:cubicBezTo>
                          <a:cubicBezTo>
                            <a:pt x="153" y="152"/>
                            <a:pt x="153" y="152"/>
                            <a:pt x="153" y="152"/>
                          </a:cubicBezTo>
                          <a:cubicBezTo>
                            <a:pt x="163" y="155"/>
                            <a:pt x="163" y="155"/>
                            <a:pt x="163" y="155"/>
                          </a:cubicBezTo>
                          <a:cubicBezTo>
                            <a:pt x="162" y="135"/>
                            <a:pt x="162" y="135"/>
                            <a:pt x="162" y="135"/>
                          </a:cubicBezTo>
                          <a:cubicBezTo>
                            <a:pt x="162" y="133"/>
                            <a:pt x="162" y="133"/>
                            <a:pt x="162" y="133"/>
                          </a:cubicBezTo>
                          <a:cubicBezTo>
                            <a:pt x="169" y="135"/>
                            <a:pt x="169" y="135"/>
                            <a:pt x="169" y="135"/>
                          </a:cubicBezTo>
                          <a:cubicBezTo>
                            <a:pt x="176" y="131"/>
                            <a:pt x="176" y="131"/>
                            <a:pt x="176" y="131"/>
                          </a:cubicBezTo>
                          <a:cubicBezTo>
                            <a:pt x="183" y="134"/>
                            <a:pt x="183" y="134"/>
                            <a:pt x="183" y="134"/>
                          </a:cubicBezTo>
                          <a:cubicBezTo>
                            <a:pt x="184" y="120"/>
                            <a:pt x="184" y="120"/>
                            <a:pt x="184" y="120"/>
                          </a:cubicBezTo>
                          <a:cubicBezTo>
                            <a:pt x="171" y="99"/>
                            <a:pt x="171" y="99"/>
                            <a:pt x="171" y="99"/>
                          </a:cubicBezTo>
                          <a:cubicBezTo>
                            <a:pt x="187" y="100"/>
                            <a:pt x="187" y="100"/>
                            <a:pt x="187" y="100"/>
                          </a:cubicBezTo>
                          <a:cubicBezTo>
                            <a:pt x="187" y="91"/>
                            <a:pt x="187" y="91"/>
                            <a:pt x="187" y="91"/>
                          </a:cubicBezTo>
                          <a:cubicBezTo>
                            <a:pt x="167" y="76"/>
                            <a:pt x="167" y="76"/>
                            <a:pt x="167" y="76"/>
                          </a:cubicBezTo>
                          <a:cubicBezTo>
                            <a:pt x="166" y="58"/>
                            <a:pt x="166" y="58"/>
                            <a:pt x="166" y="58"/>
                          </a:cubicBezTo>
                          <a:cubicBezTo>
                            <a:pt x="173" y="36"/>
                            <a:pt x="173" y="36"/>
                            <a:pt x="173" y="36"/>
                          </a:cubicBezTo>
                          <a:cubicBezTo>
                            <a:pt x="173" y="29"/>
                            <a:pt x="173" y="29"/>
                            <a:pt x="173" y="29"/>
                          </a:cubicBezTo>
                          <a:cubicBezTo>
                            <a:pt x="166" y="25"/>
                            <a:pt x="166" y="25"/>
                            <a:pt x="166" y="25"/>
                          </a:cubicBezTo>
                          <a:cubicBezTo>
                            <a:pt x="156" y="30"/>
                            <a:pt x="156" y="30"/>
                            <a:pt x="156" y="30"/>
                          </a:cubicBezTo>
                          <a:cubicBezTo>
                            <a:pt x="147" y="22"/>
                            <a:pt x="147" y="22"/>
                            <a:pt x="147" y="22"/>
                          </a:cubicBezTo>
                          <a:cubicBezTo>
                            <a:pt x="147" y="21"/>
                            <a:pt x="147" y="21"/>
                            <a:pt x="147" y="21"/>
                          </a:cubicBezTo>
                          <a:cubicBezTo>
                            <a:pt x="119" y="9"/>
                            <a:pt x="119" y="9"/>
                            <a:pt x="119" y="9"/>
                          </a:cubicBezTo>
                          <a:cubicBezTo>
                            <a:pt x="99" y="13"/>
                            <a:pt x="99" y="13"/>
                            <a:pt x="99" y="13"/>
                          </a:cubicBezTo>
                          <a:cubicBezTo>
                            <a:pt x="99" y="13"/>
                            <a:pt x="62" y="3"/>
                            <a:pt x="59" y="3"/>
                          </a:cubicBezTo>
                          <a:cubicBezTo>
                            <a:pt x="56" y="3"/>
                            <a:pt x="39" y="0"/>
                            <a:pt x="39" y="0"/>
                          </a:cubicBezTo>
                          <a:cubicBezTo>
                            <a:pt x="24" y="12"/>
                            <a:pt x="24" y="12"/>
                            <a:pt x="24" y="12"/>
                          </a:cubicBezTo>
                          <a:cubicBezTo>
                            <a:pt x="0" y="2"/>
                            <a:pt x="0" y="2"/>
                            <a:pt x="0" y="2"/>
                          </a:cubicBezTo>
                          <a:cubicBezTo>
                            <a:pt x="0" y="38"/>
                            <a:pt x="0" y="38"/>
                            <a:pt x="0" y="38"/>
                          </a:cubicBezTo>
                          <a:cubicBezTo>
                            <a:pt x="16" y="63"/>
                            <a:pt x="16" y="63"/>
                            <a:pt x="16" y="63"/>
                          </a:cubicBezTo>
                          <a:cubicBezTo>
                            <a:pt x="16" y="63"/>
                            <a:pt x="35" y="92"/>
                            <a:pt x="36" y="96"/>
                          </a:cubicBezTo>
                          <a:cubicBezTo>
                            <a:pt x="37" y="101"/>
                            <a:pt x="71" y="132"/>
                            <a:pt x="71" y="132"/>
                          </a:cubicBezTo>
                          <a:cubicBezTo>
                            <a:pt x="71" y="132"/>
                            <a:pt x="76" y="147"/>
                            <a:pt x="79" y="155"/>
                          </a:cubicBezTo>
                          <a:cubicBezTo>
                            <a:pt x="82" y="162"/>
                            <a:pt x="107" y="194"/>
                            <a:pt x="107" y="194"/>
                          </a:cubicBezTo>
                          <a:cubicBezTo>
                            <a:pt x="99" y="190"/>
                            <a:pt x="99" y="190"/>
                            <a:pt x="99" y="190"/>
                          </a:cubicBezTo>
                          <a:cubicBezTo>
                            <a:pt x="123" y="213"/>
                            <a:pt x="123" y="213"/>
                            <a:pt x="123" y="213"/>
                          </a:cubicBezTo>
                          <a:cubicBezTo>
                            <a:pt x="146" y="224"/>
                            <a:pt x="146" y="224"/>
                            <a:pt x="146" y="224"/>
                          </a:cubicBezTo>
                          <a:cubicBezTo>
                            <a:pt x="150" y="226"/>
                            <a:pt x="150" y="226"/>
                            <a:pt x="150" y="226"/>
                          </a:cubicBezTo>
                          <a:lnTo>
                            <a:pt x="143" y="210"/>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6" name="Freeform 79"/>
                    <p:cNvSpPr>
                      <a:spLocks/>
                    </p:cNvSpPr>
                    <p:nvPr/>
                  </p:nvSpPr>
                  <p:spPr bwMode="auto">
                    <a:xfrm>
                      <a:off x="5729800" y="2345972"/>
                      <a:ext cx="679876" cy="733410"/>
                    </a:xfrm>
                    <a:custGeom>
                      <a:avLst/>
                      <a:gdLst>
                        <a:gd name="T0" fmla="*/ 187 w 279"/>
                        <a:gd name="T1" fmla="*/ 262 h 301"/>
                        <a:gd name="T2" fmla="*/ 179 w 279"/>
                        <a:gd name="T3" fmla="*/ 239 h 301"/>
                        <a:gd name="T4" fmla="*/ 144 w 279"/>
                        <a:gd name="T5" fmla="*/ 203 h 301"/>
                        <a:gd name="T6" fmla="*/ 124 w 279"/>
                        <a:gd name="T7" fmla="*/ 170 h 301"/>
                        <a:gd name="T8" fmla="*/ 108 w 279"/>
                        <a:gd name="T9" fmla="*/ 145 h 301"/>
                        <a:gd name="T10" fmla="*/ 108 w 279"/>
                        <a:gd name="T11" fmla="*/ 109 h 301"/>
                        <a:gd name="T12" fmla="*/ 132 w 279"/>
                        <a:gd name="T13" fmla="*/ 119 h 301"/>
                        <a:gd name="T14" fmla="*/ 147 w 279"/>
                        <a:gd name="T15" fmla="*/ 107 h 301"/>
                        <a:gd name="T16" fmla="*/ 167 w 279"/>
                        <a:gd name="T17" fmla="*/ 110 h 301"/>
                        <a:gd name="T18" fmla="*/ 207 w 279"/>
                        <a:gd name="T19" fmla="*/ 120 h 301"/>
                        <a:gd name="T20" fmla="*/ 227 w 279"/>
                        <a:gd name="T21" fmla="*/ 116 h 301"/>
                        <a:gd name="T22" fmla="*/ 255 w 279"/>
                        <a:gd name="T23" fmla="*/ 128 h 301"/>
                        <a:gd name="T24" fmla="*/ 259 w 279"/>
                        <a:gd name="T25" fmla="*/ 130 h 301"/>
                        <a:gd name="T26" fmla="*/ 270 w 279"/>
                        <a:gd name="T27" fmla="*/ 132 h 301"/>
                        <a:gd name="T28" fmla="*/ 268 w 279"/>
                        <a:gd name="T29" fmla="*/ 108 h 301"/>
                        <a:gd name="T30" fmla="*/ 279 w 279"/>
                        <a:gd name="T31" fmla="*/ 107 h 301"/>
                        <a:gd name="T32" fmla="*/ 265 w 279"/>
                        <a:gd name="T33" fmla="*/ 96 h 301"/>
                        <a:gd name="T34" fmla="*/ 256 w 279"/>
                        <a:gd name="T35" fmla="*/ 85 h 301"/>
                        <a:gd name="T36" fmla="*/ 258 w 279"/>
                        <a:gd name="T37" fmla="*/ 67 h 301"/>
                        <a:gd name="T38" fmla="*/ 254 w 279"/>
                        <a:gd name="T39" fmla="*/ 56 h 301"/>
                        <a:gd name="T40" fmla="*/ 244 w 279"/>
                        <a:gd name="T41" fmla="*/ 60 h 301"/>
                        <a:gd name="T42" fmla="*/ 225 w 279"/>
                        <a:gd name="T43" fmla="*/ 64 h 301"/>
                        <a:gd name="T44" fmla="*/ 201 w 279"/>
                        <a:gd name="T45" fmla="*/ 61 h 301"/>
                        <a:gd name="T46" fmla="*/ 186 w 279"/>
                        <a:gd name="T47" fmla="*/ 51 h 301"/>
                        <a:gd name="T48" fmla="*/ 176 w 279"/>
                        <a:gd name="T49" fmla="*/ 37 h 301"/>
                        <a:gd name="T50" fmla="*/ 161 w 279"/>
                        <a:gd name="T51" fmla="*/ 25 h 301"/>
                        <a:gd name="T52" fmla="*/ 141 w 279"/>
                        <a:gd name="T53" fmla="*/ 5 h 301"/>
                        <a:gd name="T54" fmla="*/ 138 w 279"/>
                        <a:gd name="T55" fmla="*/ 0 h 301"/>
                        <a:gd name="T56" fmla="*/ 132 w 279"/>
                        <a:gd name="T57" fmla="*/ 5 h 301"/>
                        <a:gd name="T58" fmla="*/ 111 w 279"/>
                        <a:gd name="T59" fmla="*/ 21 h 301"/>
                        <a:gd name="T60" fmla="*/ 99 w 279"/>
                        <a:gd name="T61" fmla="*/ 35 h 301"/>
                        <a:gd name="T62" fmla="*/ 101 w 279"/>
                        <a:gd name="T63" fmla="*/ 64 h 301"/>
                        <a:gd name="T64" fmla="*/ 83 w 279"/>
                        <a:gd name="T65" fmla="*/ 69 h 301"/>
                        <a:gd name="T66" fmla="*/ 81 w 279"/>
                        <a:gd name="T67" fmla="*/ 89 h 301"/>
                        <a:gd name="T68" fmla="*/ 60 w 279"/>
                        <a:gd name="T69" fmla="*/ 86 h 301"/>
                        <a:gd name="T70" fmla="*/ 51 w 279"/>
                        <a:gd name="T71" fmla="*/ 70 h 301"/>
                        <a:gd name="T72" fmla="*/ 41 w 279"/>
                        <a:gd name="T73" fmla="*/ 81 h 301"/>
                        <a:gd name="T74" fmla="*/ 24 w 279"/>
                        <a:gd name="T75" fmla="*/ 85 h 301"/>
                        <a:gd name="T76" fmla="*/ 8 w 279"/>
                        <a:gd name="T77" fmla="*/ 86 h 301"/>
                        <a:gd name="T78" fmla="*/ 3 w 279"/>
                        <a:gd name="T79" fmla="*/ 81 h 301"/>
                        <a:gd name="T80" fmla="*/ 0 w 279"/>
                        <a:gd name="T81" fmla="*/ 89 h 301"/>
                        <a:gd name="T82" fmla="*/ 5 w 279"/>
                        <a:gd name="T83" fmla="*/ 109 h 301"/>
                        <a:gd name="T84" fmla="*/ 11 w 279"/>
                        <a:gd name="T85" fmla="*/ 142 h 301"/>
                        <a:gd name="T86" fmla="*/ 23 w 279"/>
                        <a:gd name="T87" fmla="*/ 135 h 301"/>
                        <a:gd name="T88" fmla="*/ 30 w 279"/>
                        <a:gd name="T89" fmla="*/ 116 h 301"/>
                        <a:gd name="T90" fmla="*/ 40 w 279"/>
                        <a:gd name="T91" fmla="*/ 101 h 301"/>
                        <a:gd name="T92" fmla="*/ 53 w 279"/>
                        <a:gd name="T93" fmla="*/ 108 h 301"/>
                        <a:gd name="T94" fmla="*/ 64 w 279"/>
                        <a:gd name="T95" fmla="*/ 122 h 301"/>
                        <a:gd name="T96" fmla="*/ 68 w 279"/>
                        <a:gd name="T97" fmla="*/ 147 h 301"/>
                        <a:gd name="T98" fmla="*/ 74 w 279"/>
                        <a:gd name="T99" fmla="*/ 166 h 301"/>
                        <a:gd name="T100" fmla="*/ 79 w 279"/>
                        <a:gd name="T101" fmla="*/ 181 h 301"/>
                        <a:gd name="T102" fmla="*/ 100 w 279"/>
                        <a:gd name="T103" fmla="*/ 189 h 301"/>
                        <a:gd name="T104" fmla="*/ 82 w 279"/>
                        <a:gd name="T105" fmla="*/ 189 h 301"/>
                        <a:gd name="T106" fmla="*/ 94 w 279"/>
                        <a:gd name="T107" fmla="*/ 206 h 301"/>
                        <a:gd name="T108" fmla="*/ 117 w 279"/>
                        <a:gd name="T109" fmla="*/ 229 h 301"/>
                        <a:gd name="T110" fmla="*/ 131 w 279"/>
                        <a:gd name="T111" fmla="*/ 247 h 301"/>
                        <a:gd name="T112" fmla="*/ 152 w 279"/>
                        <a:gd name="T113" fmla="*/ 245 h 301"/>
                        <a:gd name="T114" fmla="*/ 181 w 279"/>
                        <a:gd name="T115" fmla="*/ 270 h 301"/>
                        <a:gd name="T116" fmla="*/ 207 w 279"/>
                        <a:gd name="T117" fmla="*/ 297 h 301"/>
                        <a:gd name="T118" fmla="*/ 215 w 279"/>
                        <a:gd name="T119" fmla="*/ 301 h 301"/>
                        <a:gd name="T120" fmla="*/ 187 w 279"/>
                        <a:gd name="T121" fmla="*/ 26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9" h="301">
                          <a:moveTo>
                            <a:pt x="187" y="262"/>
                          </a:moveTo>
                          <a:cubicBezTo>
                            <a:pt x="184" y="254"/>
                            <a:pt x="179" y="239"/>
                            <a:pt x="179" y="239"/>
                          </a:cubicBezTo>
                          <a:cubicBezTo>
                            <a:pt x="179" y="239"/>
                            <a:pt x="145" y="208"/>
                            <a:pt x="144" y="203"/>
                          </a:cubicBezTo>
                          <a:cubicBezTo>
                            <a:pt x="143" y="199"/>
                            <a:pt x="124" y="170"/>
                            <a:pt x="124" y="170"/>
                          </a:cubicBezTo>
                          <a:cubicBezTo>
                            <a:pt x="108" y="145"/>
                            <a:pt x="108" y="145"/>
                            <a:pt x="108" y="145"/>
                          </a:cubicBezTo>
                          <a:cubicBezTo>
                            <a:pt x="108" y="109"/>
                            <a:pt x="108" y="109"/>
                            <a:pt x="108" y="109"/>
                          </a:cubicBezTo>
                          <a:cubicBezTo>
                            <a:pt x="132" y="119"/>
                            <a:pt x="132" y="119"/>
                            <a:pt x="132" y="119"/>
                          </a:cubicBezTo>
                          <a:cubicBezTo>
                            <a:pt x="147" y="107"/>
                            <a:pt x="147" y="107"/>
                            <a:pt x="147" y="107"/>
                          </a:cubicBezTo>
                          <a:cubicBezTo>
                            <a:pt x="147" y="107"/>
                            <a:pt x="164" y="110"/>
                            <a:pt x="167" y="110"/>
                          </a:cubicBezTo>
                          <a:cubicBezTo>
                            <a:pt x="170" y="110"/>
                            <a:pt x="207" y="120"/>
                            <a:pt x="207" y="120"/>
                          </a:cubicBezTo>
                          <a:cubicBezTo>
                            <a:pt x="227" y="116"/>
                            <a:pt x="227" y="116"/>
                            <a:pt x="227" y="116"/>
                          </a:cubicBezTo>
                          <a:cubicBezTo>
                            <a:pt x="255" y="128"/>
                            <a:pt x="255" y="128"/>
                            <a:pt x="255" y="128"/>
                          </a:cubicBezTo>
                          <a:cubicBezTo>
                            <a:pt x="259" y="130"/>
                            <a:pt x="259" y="130"/>
                            <a:pt x="259" y="130"/>
                          </a:cubicBezTo>
                          <a:cubicBezTo>
                            <a:pt x="270" y="132"/>
                            <a:pt x="270" y="132"/>
                            <a:pt x="270" y="132"/>
                          </a:cubicBezTo>
                          <a:cubicBezTo>
                            <a:pt x="268" y="108"/>
                            <a:pt x="268" y="108"/>
                            <a:pt x="268" y="108"/>
                          </a:cubicBezTo>
                          <a:cubicBezTo>
                            <a:pt x="279" y="107"/>
                            <a:pt x="279" y="107"/>
                            <a:pt x="279" y="107"/>
                          </a:cubicBezTo>
                          <a:cubicBezTo>
                            <a:pt x="265" y="96"/>
                            <a:pt x="265" y="96"/>
                            <a:pt x="265" y="96"/>
                          </a:cubicBezTo>
                          <a:cubicBezTo>
                            <a:pt x="256" y="85"/>
                            <a:pt x="256" y="85"/>
                            <a:pt x="256" y="85"/>
                          </a:cubicBezTo>
                          <a:cubicBezTo>
                            <a:pt x="258" y="67"/>
                            <a:pt x="258" y="67"/>
                            <a:pt x="258" y="67"/>
                          </a:cubicBezTo>
                          <a:cubicBezTo>
                            <a:pt x="254" y="56"/>
                            <a:pt x="254" y="56"/>
                            <a:pt x="254" y="56"/>
                          </a:cubicBezTo>
                          <a:cubicBezTo>
                            <a:pt x="244" y="60"/>
                            <a:pt x="244" y="60"/>
                            <a:pt x="244" y="60"/>
                          </a:cubicBezTo>
                          <a:cubicBezTo>
                            <a:pt x="225" y="64"/>
                            <a:pt x="225" y="64"/>
                            <a:pt x="225" y="64"/>
                          </a:cubicBezTo>
                          <a:cubicBezTo>
                            <a:pt x="201" y="61"/>
                            <a:pt x="201" y="61"/>
                            <a:pt x="201" y="61"/>
                          </a:cubicBezTo>
                          <a:cubicBezTo>
                            <a:pt x="186" y="51"/>
                            <a:pt x="186" y="51"/>
                            <a:pt x="186" y="51"/>
                          </a:cubicBezTo>
                          <a:cubicBezTo>
                            <a:pt x="176" y="37"/>
                            <a:pt x="176" y="37"/>
                            <a:pt x="176" y="37"/>
                          </a:cubicBezTo>
                          <a:cubicBezTo>
                            <a:pt x="161" y="25"/>
                            <a:pt x="161" y="25"/>
                            <a:pt x="161" y="25"/>
                          </a:cubicBezTo>
                          <a:cubicBezTo>
                            <a:pt x="141" y="5"/>
                            <a:pt x="141" y="5"/>
                            <a:pt x="141" y="5"/>
                          </a:cubicBezTo>
                          <a:cubicBezTo>
                            <a:pt x="138" y="0"/>
                            <a:pt x="138" y="0"/>
                            <a:pt x="138" y="0"/>
                          </a:cubicBezTo>
                          <a:cubicBezTo>
                            <a:pt x="132" y="5"/>
                            <a:pt x="132" y="5"/>
                            <a:pt x="132" y="5"/>
                          </a:cubicBezTo>
                          <a:cubicBezTo>
                            <a:pt x="132" y="5"/>
                            <a:pt x="114" y="18"/>
                            <a:pt x="111" y="21"/>
                          </a:cubicBezTo>
                          <a:cubicBezTo>
                            <a:pt x="109" y="23"/>
                            <a:pt x="99" y="35"/>
                            <a:pt x="99" y="35"/>
                          </a:cubicBezTo>
                          <a:cubicBezTo>
                            <a:pt x="101" y="64"/>
                            <a:pt x="101" y="64"/>
                            <a:pt x="101" y="64"/>
                          </a:cubicBezTo>
                          <a:cubicBezTo>
                            <a:pt x="83" y="69"/>
                            <a:pt x="83" y="69"/>
                            <a:pt x="83" y="69"/>
                          </a:cubicBezTo>
                          <a:cubicBezTo>
                            <a:pt x="81" y="89"/>
                            <a:pt x="81" y="89"/>
                            <a:pt x="81" y="89"/>
                          </a:cubicBezTo>
                          <a:cubicBezTo>
                            <a:pt x="60" y="86"/>
                            <a:pt x="60" y="86"/>
                            <a:pt x="60" y="86"/>
                          </a:cubicBezTo>
                          <a:cubicBezTo>
                            <a:pt x="51" y="70"/>
                            <a:pt x="51" y="70"/>
                            <a:pt x="51" y="70"/>
                          </a:cubicBezTo>
                          <a:cubicBezTo>
                            <a:pt x="41" y="81"/>
                            <a:pt x="41" y="81"/>
                            <a:pt x="41" y="81"/>
                          </a:cubicBezTo>
                          <a:cubicBezTo>
                            <a:pt x="24" y="85"/>
                            <a:pt x="24" y="85"/>
                            <a:pt x="24" y="85"/>
                          </a:cubicBezTo>
                          <a:cubicBezTo>
                            <a:pt x="8" y="86"/>
                            <a:pt x="8" y="86"/>
                            <a:pt x="8" y="86"/>
                          </a:cubicBezTo>
                          <a:cubicBezTo>
                            <a:pt x="3" y="81"/>
                            <a:pt x="3" y="81"/>
                            <a:pt x="3" y="81"/>
                          </a:cubicBezTo>
                          <a:cubicBezTo>
                            <a:pt x="0" y="89"/>
                            <a:pt x="0" y="89"/>
                            <a:pt x="0" y="89"/>
                          </a:cubicBezTo>
                          <a:cubicBezTo>
                            <a:pt x="5" y="109"/>
                            <a:pt x="5" y="109"/>
                            <a:pt x="5" y="109"/>
                          </a:cubicBezTo>
                          <a:cubicBezTo>
                            <a:pt x="11" y="142"/>
                            <a:pt x="11" y="142"/>
                            <a:pt x="11" y="142"/>
                          </a:cubicBezTo>
                          <a:cubicBezTo>
                            <a:pt x="23" y="135"/>
                            <a:pt x="23" y="135"/>
                            <a:pt x="23" y="135"/>
                          </a:cubicBezTo>
                          <a:cubicBezTo>
                            <a:pt x="30" y="116"/>
                            <a:pt x="30" y="116"/>
                            <a:pt x="30" y="116"/>
                          </a:cubicBezTo>
                          <a:cubicBezTo>
                            <a:pt x="40" y="101"/>
                            <a:pt x="40" y="101"/>
                            <a:pt x="40" y="101"/>
                          </a:cubicBezTo>
                          <a:cubicBezTo>
                            <a:pt x="53" y="108"/>
                            <a:pt x="53" y="108"/>
                            <a:pt x="53" y="108"/>
                          </a:cubicBezTo>
                          <a:cubicBezTo>
                            <a:pt x="64" y="122"/>
                            <a:pt x="64" y="122"/>
                            <a:pt x="64" y="122"/>
                          </a:cubicBezTo>
                          <a:cubicBezTo>
                            <a:pt x="68" y="147"/>
                            <a:pt x="68" y="147"/>
                            <a:pt x="68" y="147"/>
                          </a:cubicBezTo>
                          <a:cubicBezTo>
                            <a:pt x="74" y="166"/>
                            <a:pt x="74" y="166"/>
                            <a:pt x="74" y="166"/>
                          </a:cubicBezTo>
                          <a:cubicBezTo>
                            <a:pt x="79" y="181"/>
                            <a:pt x="79" y="181"/>
                            <a:pt x="79" y="181"/>
                          </a:cubicBezTo>
                          <a:cubicBezTo>
                            <a:pt x="100" y="189"/>
                            <a:pt x="100" y="189"/>
                            <a:pt x="100" y="189"/>
                          </a:cubicBezTo>
                          <a:cubicBezTo>
                            <a:pt x="82" y="189"/>
                            <a:pt x="82" y="189"/>
                            <a:pt x="82" y="189"/>
                          </a:cubicBezTo>
                          <a:cubicBezTo>
                            <a:pt x="94" y="206"/>
                            <a:pt x="94" y="206"/>
                            <a:pt x="94" y="206"/>
                          </a:cubicBezTo>
                          <a:cubicBezTo>
                            <a:pt x="117" y="229"/>
                            <a:pt x="117" y="229"/>
                            <a:pt x="117" y="229"/>
                          </a:cubicBezTo>
                          <a:cubicBezTo>
                            <a:pt x="131" y="247"/>
                            <a:pt x="131" y="247"/>
                            <a:pt x="131" y="247"/>
                          </a:cubicBezTo>
                          <a:cubicBezTo>
                            <a:pt x="152" y="245"/>
                            <a:pt x="152" y="245"/>
                            <a:pt x="152" y="245"/>
                          </a:cubicBezTo>
                          <a:cubicBezTo>
                            <a:pt x="181" y="270"/>
                            <a:pt x="181" y="270"/>
                            <a:pt x="181" y="270"/>
                          </a:cubicBezTo>
                          <a:cubicBezTo>
                            <a:pt x="207" y="297"/>
                            <a:pt x="207" y="297"/>
                            <a:pt x="207" y="297"/>
                          </a:cubicBezTo>
                          <a:cubicBezTo>
                            <a:pt x="215" y="301"/>
                            <a:pt x="215" y="301"/>
                            <a:pt x="215" y="301"/>
                          </a:cubicBezTo>
                          <a:cubicBezTo>
                            <a:pt x="215" y="301"/>
                            <a:pt x="190" y="269"/>
                            <a:pt x="187" y="262"/>
                          </a:cubicBez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7" name="Freeform 80"/>
                    <p:cNvSpPr>
                      <a:spLocks/>
                    </p:cNvSpPr>
                    <p:nvPr/>
                  </p:nvSpPr>
                  <p:spPr bwMode="auto">
                    <a:xfrm>
                      <a:off x="5707048" y="2281731"/>
                      <a:ext cx="358675" cy="281051"/>
                    </a:xfrm>
                    <a:custGeom>
                      <a:avLst/>
                      <a:gdLst>
                        <a:gd name="T0" fmla="*/ 33 w 147"/>
                        <a:gd name="T1" fmla="*/ 111 h 115"/>
                        <a:gd name="T2" fmla="*/ 50 w 147"/>
                        <a:gd name="T3" fmla="*/ 107 h 115"/>
                        <a:gd name="T4" fmla="*/ 60 w 147"/>
                        <a:gd name="T5" fmla="*/ 96 h 115"/>
                        <a:gd name="T6" fmla="*/ 69 w 147"/>
                        <a:gd name="T7" fmla="*/ 112 h 115"/>
                        <a:gd name="T8" fmla="*/ 90 w 147"/>
                        <a:gd name="T9" fmla="*/ 115 h 115"/>
                        <a:gd name="T10" fmla="*/ 92 w 147"/>
                        <a:gd name="T11" fmla="*/ 95 h 115"/>
                        <a:gd name="T12" fmla="*/ 110 w 147"/>
                        <a:gd name="T13" fmla="*/ 90 h 115"/>
                        <a:gd name="T14" fmla="*/ 108 w 147"/>
                        <a:gd name="T15" fmla="*/ 61 h 115"/>
                        <a:gd name="T16" fmla="*/ 120 w 147"/>
                        <a:gd name="T17" fmla="*/ 47 h 115"/>
                        <a:gd name="T18" fmla="*/ 141 w 147"/>
                        <a:gd name="T19" fmla="*/ 31 h 115"/>
                        <a:gd name="T20" fmla="*/ 147 w 147"/>
                        <a:gd name="T21" fmla="*/ 26 h 115"/>
                        <a:gd name="T22" fmla="*/ 144 w 147"/>
                        <a:gd name="T23" fmla="*/ 20 h 115"/>
                        <a:gd name="T24" fmla="*/ 135 w 147"/>
                        <a:gd name="T25" fmla="*/ 3 h 115"/>
                        <a:gd name="T26" fmla="*/ 133 w 147"/>
                        <a:gd name="T27" fmla="*/ 0 h 115"/>
                        <a:gd name="T28" fmla="*/ 128 w 147"/>
                        <a:gd name="T29" fmla="*/ 6 h 115"/>
                        <a:gd name="T30" fmla="*/ 125 w 147"/>
                        <a:gd name="T31" fmla="*/ 18 h 115"/>
                        <a:gd name="T32" fmla="*/ 112 w 147"/>
                        <a:gd name="T33" fmla="*/ 14 h 115"/>
                        <a:gd name="T34" fmla="*/ 93 w 147"/>
                        <a:gd name="T35" fmla="*/ 22 h 115"/>
                        <a:gd name="T36" fmla="*/ 74 w 147"/>
                        <a:gd name="T37" fmla="*/ 23 h 115"/>
                        <a:gd name="T38" fmla="*/ 59 w 147"/>
                        <a:gd name="T39" fmla="*/ 37 h 115"/>
                        <a:gd name="T40" fmla="*/ 42 w 147"/>
                        <a:gd name="T41" fmla="*/ 35 h 115"/>
                        <a:gd name="T42" fmla="*/ 13 w 147"/>
                        <a:gd name="T43" fmla="*/ 32 h 115"/>
                        <a:gd name="T44" fmla="*/ 4 w 147"/>
                        <a:gd name="T45" fmla="*/ 39 h 115"/>
                        <a:gd name="T46" fmla="*/ 0 w 147"/>
                        <a:gd name="T47" fmla="*/ 56 h 115"/>
                        <a:gd name="T48" fmla="*/ 7 w 147"/>
                        <a:gd name="T49" fmla="*/ 75 h 115"/>
                        <a:gd name="T50" fmla="*/ 18 w 147"/>
                        <a:gd name="T51" fmla="*/ 89 h 115"/>
                        <a:gd name="T52" fmla="*/ 11 w 147"/>
                        <a:gd name="T53" fmla="*/ 91 h 115"/>
                        <a:gd name="T54" fmla="*/ 16 w 147"/>
                        <a:gd name="T55" fmla="*/ 94 h 115"/>
                        <a:gd name="T56" fmla="*/ 12 w 147"/>
                        <a:gd name="T57" fmla="*/ 107 h 115"/>
                        <a:gd name="T58" fmla="*/ 17 w 147"/>
                        <a:gd name="T59" fmla="*/ 112 h 115"/>
                        <a:gd name="T60" fmla="*/ 33 w 147"/>
                        <a:gd name="T61"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15">
                          <a:moveTo>
                            <a:pt x="33" y="111"/>
                          </a:moveTo>
                          <a:cubicBezTo>
                            <a:pt x="50" y="107"/>
                            <a:pt x="50" y="107"/>
                            <a:pt x="50" y="107"/>
                          </a:cubicBezTo>
                          <a:cubicBezTo>
                            <a:pt x="60" y="96"/>
                            <a:pt x="60" y="96"/>
                            <a:pt x="60" y="96"/>
                          </a:cubicBezTo>
                          <a:cubicBezTo>
                            <a:pt x="69" y="112"/>
                            <a:pt x="69" y="112"/>
                            <a:pt x="69" y="112"/>
                          </a:cubicBezTo>
                          <a:cubicBezTo>
                            <a:pt x="90" y="115"/>
                            <a:pt x="90" y="115"/>
                            <a:pt x="90" y="115"/>
                          </a:cubicBezTo>
                          <a:cubicBezTo>
                            <a:pt x="92" y="95"/>
                            <a:pt x="92" y="95"/>
                            <a:pt x="92" y="95"/>
                          </a:cubicBezTo>
                          <a:cubicBezTo>
                            <a:pt x="110" y="90"/>
                            <a:pt x="110" y="90"/>
                            <a:pt x="110" y="90"/>
                          </a:cubicBezTo>
                          <a:cubicBezTo>
                            <a:pt x="108" y="61"/>
                            <a:pt x="108" y="61"/>
                            <a:pt x="108" y="61"/>
                          </a:cubicBezTo>
                          <a:cubicBezTo>
                            <a:pt x="108" y="61"/>
                            <a:pt x="118" y="49"/>
                            <a:pt x="120" y="47"/>
                          </a:cubicBezTo>
                          <a:cubicBezTo>
                            <a:pt x="123" y="44"/>
                            <a:pt x="141" y="31"/>
                            <a:pt x="141" y="31"/>
                          </a:cubicBezTo>
                          <a:cubicBezTo>
                            <a:pt x="147" y="26"/>
                            <a:pt x="147" y="26"/>
                            <a:pt x="147" y="26"/>
                          </a:cubicBezTo>
                          <a:cubicBezTo>
                            <a:pt x="144" y="20"/>
                            <a:pt x="144" y="20"/>
                            <a:pt x="144" y="20"/>
                          </a:cubicBezTo>
                          <a:cubicBezTo>
                            <a:pt x="135" y="3"/>
                            <a:pt x="135" y="3"/>
                            <a:pt x="135" y="3"/>
                          </a:cubicBezTo>
                          <a:cubicBezTo>
                            <a:pt x="133" y="0"/>
                            <a:pt x="133" y="0"/>
                            <a:pt x="133" y="0"/>
                          </a:cubicBezTo>
                          <a:cubicBezTo>
                            <a:pt x="128" y="6"/>
                            <a:pt x="128" y="6"/>
                            <a:pt x="128" y="6"/>
                          </a:cubicBezTo>
                          <a:cubicBezTo>
                            <a:pt x="125" y="18"/>
                            <a:pt x="125" y="18"/>
                            <a:pt x="125" y="18"/>
                          </a:cubicBezTo>
                          <a:cubicBezTo>
                            <a:pt x="112" y="14"/>
                            <a:pt x="112" y="14"/>
                            <a:pt x="112" y="14"/>
                          </a:cubicBezTo>
                          <a:cubicBezTo>
                            <a:pt x="93" y="22"/>
                            <a:pt x="93" y="22"/>
                            <a:pt x="93" y="22"/>
                          </a:cubicBezTo>
                          <a:cubicBezTo>
                            <a:pt x="74" y="23"/>
                            <a:pt x="74" y="23"/>
                            <a:pt x="74" y="23"/>
                          </a:cubicBezTo>
                          <a:cubicBezTo>
                            <a:pt x="59" y="37"/>
                            <a:pt x="59" y="37"/>
                            <a:pt x="59" y="37"/>
                          </a:cubicBezTo>
                          <a:cubicBezTo>
                            <a:pt x="42" y="35"/>
                            <a:pt x="42" y="35"/>
                            <a:pt x="42" y="35"/>
                          </a:cubicBezTo>
                          <a:cubicBezTo>
                            <a:pt x="13" y="32"/>
                            <a:pt x="13" y="32"/>
                            <a:pt x="13" y="32"/>
                          </a:cubicBezTo>
                          <a:cubicBezTo>
                            <a:pt x="4" y="39"/>
                            <a:pt x="4" y="39"/>
                            <a:pt x="4" y="39"/>
                          </a:cubicBezTo>
                          <a:cubicBezTo>
                            <a:pt x="0" y="56"/>
                            <a:pt x="0" y="56"/>
                            <a:pt x="0" y="56"/>
                          </a:cubicBezTo>
                          <a:cubicBezTo>
                            <a:pt x="7" y="75"/>
                            <a:pt x="7" y="75"/>
                            <a:pt x="7" y="75"/>
                          </a:cubicBezTo>
                          <a:cubicBezTo>
                            <a:pt x="18" y="89"/>
                            <a:pt x="18" y="89"/>
                            <a:pt x="18" y="89"/>
                          </a:cubicBezTo>
                          <a:cubicBezTo>
                            <a:pt x="11" y="91"/>
                            <a:pt x="11" y="91"/>
                            <a:pt x="11" y="91"/>
                          </a:cubicBezTo>
                          <a:cubicBezTo>
                            <a:pt x="16" y="94"/>
                            <a:pt x="16" y="94"/>
                            <a:pt x="16" y="94"/>
                          </a:cubicBezTo>
                          <a:cubicBezTo>
                            <a:pt x="12" y="107"/>
                            <a:pt x="12" y="107"/>
                            <a:pt x="12" y="107"/>
                          </a:cubicBezTo>
                          <a:cubicBezTo>
                            <a:pt x="17" y="112"/>
                            <a:pt x="17" y="112"/>
                            <a:pt x="17" y="112"/>
                          </a:cubicBezTo>
                          <a:lnTo>
                            <a:pt x="33" y="111"/>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8" name="Freeform 81"/>
                    <p:cNvSpPr>
                      <a:spLocks/>
                    </p:cNvSpPr>
                    <p:nvPr/>
                  </p:nvSpPr>
                  <p:spPr bwMode="auto">
                    <a:xfrm>
                      <a:off x="5368449" y="2250949"/>
                      <a:ext cx="964942" cy="1770622"/>
                    </a:xfrm>
                    <a:custGeom>
                      <a:avLst/>
                      <a:gdLst>
                        <a:gd name="T0" fmla="*/ 139 w 396"/>
                        <a:gd name="T1" fmla="*/ 69 h 727"/>
                        <a:gd name="T2" fmla="*/ 152 w 396"/>
                        <a:gd name="T3" fmla="*/ 45 h 727"/>
                        <a:gd name="T4" fmla="*/ 98 w 396"/>
                        <a:gd name="T5" fmla="*/ 31 h 727"/>
                        <a:gd name="T6" fmla="*/ 79 w 396"/>
                        <a:gd name="T7" fmla="*/ 0 h 727"/>
                        <a:gd name="T8" fmla="*/ 52 w 396"/>
                        <a:gd name="T9" fmla="*/ 5 h 727"/>
                        <a:gd name="T10" fmla="*/ 27 w 396"/>
                        <a:gd name="T11" fmla="*/ 19 h 727"/>
                        <a:gd name="T12" fmla="*/ 9 w 396"/>
                        <a:gd name="T13" fmla="*/ 20 h 727"/>
                        <a:gd name="T14" fmla="*/ 0 w 396"/>
                        <a:gd name="T15" fmla="*/ 298 h 727"/>
                        <a:gd name="T16" fmla="*/ 4 w 396"/>
                        <a:gd name="T17" fmla="*/ 323 h 727"/>
                        <a:gd name="T18" fmla="*/ 17 w 396"/>
                        <a:gd name="T19" fmla="*/ 344 h 727"/>
                        <a:gd name="T20" fmla="*/ 33 w 396"/>
                        <a:gd name="T21" fmla="*/ 366 h 727"/>
                        <a:gd name="T22" fmla="*/ 58 w 396"/>
                        <a:gd name="T23" fmla="*/ 381 h 727"/>
                        <a:gd name="T24" fmla="*/ 75 w 396"/>
                        <a:gd name="T25" fmla="*/ 406 h 727"/>
                        <a:gd name="T26" fmla="*/ 90 w 396"/>
                        <a:gd name="T27" fmla="*/ 424 h 727"/>
                        <a:gd name="T28" fmla="*/ 123 w 396"/>
                        <a:gd name="T29" fmla="*/ 452 h 727"/>
                        <a:gd name="T30" fmla="*/ 144 w 396"/>
                        <a:gd name="T31" fmla="*/ 461 h 727"/>
                        <a:gd name="T32" fmla="*/ 161 w 396"/>
                        <a:gd name="T33" fmla="*/ 461 h 727"/>
                        <a:gd name="T34" fmla="*/ 183 w 396"/>
                        <a:gd name="T35" fmla="*/ 499 h 727"/>
                        <a:gd name="T36" fmla="*/ 199 w 396"/>
                        <a:gd name="T37" fmla="*/ 513 h 727"/>
                        <a:gd name="T38" fmla="*/ 220 w 396"/>
                        <a:gd name="T39" fmla="*/ 524 h 727"/>
                        <a:gd name="T40" fmla="*/ 239 w 396"/>
                        <a:gd name="T41" fmla="*/ 562 h 727"/>
                        <a:gd name="T42" fmla="*/ 266 w 396"/>
                        <a:gd name="T43" fmla="*/ 584 h 727"/>
                        <a:gd name="T44" fmla="*/ 287 w 396"/>
                        <a:gd name="T45" fmla="*/ 654 h 727"/>
                        <a:gd name="T46" fmla="*/ 275 w 396"/>
                        <a:gd name="T47" fmla="*/ 670 h 727"/>
                        <a:gd name="T48" fmla="*/ 260 w 396"/>
                        <a:gd name="T49" fmla="*/ 704 h 727"/>
                        <a:gd name="T50" fmla="*/ 277 w 396"/>
                        <a:gd name="T51" fmla="*/ 727 h 727"/>
                        <a:gd name="T52" fmla="*/ 294 w 396"/>
                        <a:gd name="T53" fmla="*/ 698 h 727"/>
                        <a:gd name="T54" fmla="*/ 302 w 396"/>
                        <a:gd name="T55" fmla="*/ 678 h 727"/>
                        <a:gd name="T56" fmla="*/ 318 w 396"/>
                        <a:gd name="T57" fmla="*/ 647 h 727"/>
                        <a:gd name="T58" fmla="*/ 329 w 396"/>
                        <a:gd name="T59" fmla="*/ 623 h 727"/>
                        <a:gd name="T60" fmla="*/ 307 w 396"/>
                        <a:gd name="T61" fmla="*/ 594 h 727"/>
                        <a:gd name="T62" fmla="*/ 303 w 396"/>
                        <a:gd name="T63" fmla="*/ 552 h 727"/>
                        <a:gd name="T64" fmla="*/ 338 w 396"/>
                        <a:gd name="T65" fmla="*/ 521 h 727"/>
                        <a:gd name="T66" fmla="*/ 361 w 396"/>
                        <a:gd name="T67" fmla="*/ 540 h 727"/>
                        <a:gd name="T68" fmla="*/ 385 w 396"/>
                        <a:gd name="T69" fmla="*/ 573 h 727"/>
                        <a:gd name="T70" fmla="*/ 396 w 396"/>
                        <a:gd name="T71" fmla="*/ 545 h 727"/>
                        <a:gd name="T72" fmla="*/ 328 w 396"/>
                        <a:gd name="T73" fmla="*/ 487 h 727"/>
                        <a:gd name="T74" fmla="*/ 276 w 396"/>
                        <a:gd name="T75" fmla="*/ 455 h 727"/>
                        <a:gd name="T76" fmla="*/ 272 w 396"/>
                        <a:gd name="T77" fmla="*/ 424 h 727"/>
                        <a:gd name="T78" fmla="*/ 238 w 396"/>
                        <a:gd name="T79" fmla="*/ 407 h 727"/>
                        <a:gd name="T80" fmla="*/ 169 w 396"/>
                        <a:gd name="T81" fmla="*/ 339 h 727"/>
                        <a:gd name="T82" fmla="*/ 140 w 396"/>
                        <a:gd name="T83" fmla="*/ 271 h 727"/>
                        <a:gd name="T84" fmla="*/ 92 w 396"/>
                        <a:gd name="T85" fmla="*/ 230 h 727"/>
                        <a:gd name="T86" fmla="*/ 93 w 396"/>
                        <a:gd name="T87" fmla="*/ 175 h 727"/>
                        <a:gd name="T88" fmla="*/ 80 w 396"/>
                        <a:gd name="T89" fmla="*/ 143 h 727"/>
                        <a:gd name="T90" fmla="*/ 107 w 396"/>
                        <a:gd name="T91" fmla="*/ 125 h 727"/>
                        <a:gd name="T92" fmla="*/ 150 w 396"/>
                        <a:gd name="T93" fmla="*/ 104 h 727"/>
                        <a:gd name="T94" fmla="*/ 146 w 396"/>
                        <a:gd name="T95" fmla="*/ 88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727">
                          <a:moveTo>
                            <a:pt x="146" y="88"/>
                          </a:moveTo>
                          <a:cubicBezTo>
                            <a:pt x="139" y="69"/>
                            <a:pt x="139" y="69"/>
                            <a:pt x="139" y="69"/>
                          </a:cubicBezTo>
                          <a:cubicBezTo>
                            <a:pt x="143" y="52"/>
                            <a:pt x="143" y="52"/>
                            <a:pt x="143" y="52"/>
                          </a:cubicBezTo>
                          <a:cubicBezTo>
                            <a:pt x="152" y="45"/>
                            <a:pt x="152" y="45"/>
                            <a:pt x="152" y="45"/>
                          </a:cubicBezTo>
                          <a:cubicBezTo>
                            <a:pt x="128" y="38"/>
                            <a:pt x="128" y="38"/>
                            <a:pt x="128" y="38"/>
                          </a:cubicBezTo>
                          <a:cubicBezTo>
                            <a:pt x="98" y="31"/>
                            <a:pt x="98" y="31"/>
                            <a:pt x="98" y="31"/>
                          </a:cubicBezTo>
                          <a:cubicBezTo>
                            <a:pt x="81" y="15"/>
                            <a:pt x="81" y="15"/>
                            <a:pt x="81" y="15"/>
                          </a:cubicBezTo>
                          <a:cubicBezTo>
                            <a:pt x="79" y="0"/>
                            <a:pt x="79" y="0"/>
                            <a:pt x="79" y="0"/>
                          </a:cubicBezTo>
                          <a:cubicBezTo>
                            <a:pt x="69" y="5"/>
                            <a:pt x="69" y="5"/>
                            <a:pt x="69" y="5"/>
                          </a:cubicBezTo>
                          <a:cubicBezTo>
                            <a:pt x="52" y="5"/>
                            <a:pt x="52" y="5"/>
                            <a:pt x="52" y="5"/>
                          </a:cubicBezTo>
                          <a:cubicBezTo>
                            <a:pt x="34" y="9"/>
                            <a:pt x="34" y="9"/>
                            <a:pt x="34" y="9"/>
                          </a:cubicBezTo>
                          <a:cubicBezTo>
                            <a:pt x="27" y="19"/>
                            <a:pt x="27" y="19"/>
                            <a:pt x="27" y="19"/>
                          </a:cubicBezTo>
                          <a:cubicBezTo>
                            <a:pt x="16" y="25"/>
                            <a:pt x="16" y="25"/>
                            <a:pt x="16" y="25"/>
                          </a:cubicBezTo>
                          <a:cubicBezTo>
                            <a:pt x="9" y="20"/>
                            <a:pt x="9" y="20"/>
                            <a:pt x="9" y="20"/>
                          </a:cubicBezTo>
                          <a:cubicBezTo>
                            <a:pt x="0" y="19"/>
                            <a:pt x="0" y="19"/>
                            <a:pt x="0" y="19"/>
                          </a:cubicBezTo>
                          <a:cubicBezTo>
                            <a:pt x="0" y="298"/>
                            <a:pt x="0" y="298"/>
                            <a:pt x="0" y="298"/>
                          </a:cubicBezTo>
                          <a:cubicBezTo>
                            <a:pt x="2" y="306"/>
                            <a:pt x="2" y="306"/>
                            <a:pt x="2" y="306"/>
                          </a:cubicBezTo>
                          <a:cubicBezTo>
                            <a:pt x="4" y="323"/>
                            <a:pt x="4" y="323"/>
                            <a:pt x="4" y="323"/>
                          </a:cubicBezTo>
                          <a:cubicBezTo>
                            <a:pt x="10" y="334"/>
                            <a:pt x="10" y="334"/>
                            <a:pt x="10" y="334"/>
                          </a:cubicBezTo>
                          <a:cubicBezTo>
                            <a:pt x="17" y="344"/>
                            <a:pt x="17" y="344"/>
                            <a:pt x="17" y="344"/>
                          </a:cubicBezTo>
                          <a:cubicBezTo>
                            <a:pt x="29" y="359"/>
                            <a:pt x="29" y="359"/>
                            <a:pt x="29" y="359"/>
                          </a:cubicBezTo>
                          <a:cubicBezTo>
                            <a:pt x="33" y="366"/>
                            <a:pt x="33" y="366"/>
                            <a:pt x="33" y="366"/>
                          </a:cubicBezTo>
                          <a:cubicBezTo>
                            <a:pt x="43" y="371"/>
                            <a:pt x="43" y="371"/>
                            <a:pt x="43" y="371"/>
                          </a:cubicBezTo>
                          <a:cubicBezTo>
                            <a:pt x="58" y="381"/>
                            <a:pt x="58" y="381"/>
                            <a:pt x="58" y="381"/>
                          </a:cubicBezTo>
                          <a:cubicBezTo>
                            <a:pt x="66" y="393"/>
                            <a:pt x="66" y="393"/>
                            <a:pt x="66" y="393"/>
                          </a:cubicBezTo>
                          <a:cubicBezTo>
                            <a:pt x="75" y="406"/>
                            <a:pt x="75" y="406"/>
                            <a:pt x="75" y="406"/>
                          </a:cubicBezTo>
                          <a:cubicBezTo>
                            <a:pt x="83" y="410"/>
                            <a:pt x="83" y="410"/>
                            <a:pt x="83" y="410"/>
                          </a:cubicBezTo>
                          <a:cubicBezTo>
                            <a:pt x="90" y="424"/>
                            <a:pt x="90" y="424"/>
                            <a:pt x="90" y="424"/>
                          </a:cubicBezTo>
                          <a:cubicBezTo>
                            <a:pt x="108" y="441"/>
                            <a:pt x="108" y="441"/>
                            <a:pt x="108" y="441"/>
                          </a:cubicBezTo>
                          <a:cubicBezTo>
                            <a:pt x="123" y="452"/>
                            <a:pt x="123" y="452"/>
                            <a:pt x="123" y="452"/>
                          </a:cubicBezTo>
                          <a:cubicBezTo>
                            <a:pt x="127" y="462"/>
                            <a:pt x="127" y="462"/>
                            <a:pt x="127" y="462"/>
                          </a:cubicBezTo>
                          <a:cubicBezTo>
                            <a:pt x="144" y="461"/>
                            <a:pt x="144" y="461"/>
                            <a:pt x="144" y="461"/>
                          </a:cubicBezTo>
                          <a:cubicBezTo>
                            <a:pt x="150" y="464"/>
                            <a:pt x="150" y="464"/>
                            <a:pt x="150" y="464"/>
                          </a:cubicBezTo>
                          <a:cubicBezTo>
                            <a:pt x="161" y="461"/>
                            <a:pt x="161" y="461"/>
                            <a:pt x="161" y="461"/>
                          </a:cubicBezTo>
                          <a:cubicBezTo>
                            <a:pt x="176" y="487"/>
                            <a:pt x="176" y="487"/>
                            <a:pt x="176" y="487"/>
                          </a:cubicBezTo>
                          <a:cubicBezTo>
                            <a:pt x="183" y="499"/>
                            <a:pt x="183" y="499"/>
                            <a:pt x="183" y="499"/>
                          </a:cubicBezTo>
                          <a:cubicBezTo>
                            <a:pt x="195" y="498"/>
                            <a:pt x="195" y="498"/>
                            <a:pt x="195" y="498"/>
                          </a:cubicBezTo>
                          <a:cubicBezTo>
                            <a:pt x="199" y="513"/>
                            <a:pt x="199" y="513"/>
                            <a:pt x="199" y="513"/>
                          </a:cubicBezTo>
                          <a:cubicBezTo>
                            <a:pt x="209" y="510"/>
                            <a:pt x="209" y="510"/>
                            <a:pt x="209" y="510"/>
                          </a:cubicBezTo>
                          <a:cubicBezTo>
                            <a:pt x="220" y="524"/>
                            <a:pt x="220" y="524"/>
                            <a:pt x="220" y="524"/>
                          </a:cubicBezTo>
                          <a:cubicBezTo>
                            <a:pt x="222" y="544"/>
                            <a:pt x="222" y="544"/>
                            <a:pt x="222" y="544"/>
                          </a:cubicBezTo>
                          <a:cubicBezTo>
                            <a:pt x="239" y="562"/>
                            <a:pt x="239" y="562"/>
                            <a:pt x="239" y="562"/>
                          </a:cubicBezTo>
                          <a:cubicBezTo>
                            <a:pt x="251" y="555"/>
                            <a:pt x="251" y="555"/>
                            <a:pt x="251" y="555"/>
                          </a:cubicBezTo>
                          <a:cubicBezTo>
                            <a:pt x="266" y="584"/>
                            <a:pt x="266" y="584"/>
                            <a:pt x="266" y="584"/>
                          </a:cubicBezTo>
                          <a:cubicBezTo>
                            <a:pt x="279" y="624"/>
                            <a:pt x="279" y="624"/>
                            <a:pt x="279" y="624"/>
                          </a:cubicBezTo>
                          <a:cubicBezTo>
                            <a:pt x="287" y="654"/>
                            <a:pt x="287" y="654"/>
                            <a:pt x="287" y="654"/>
                          </a:cubicBezTo>
                          <a:cubicBezTo>
                            <a:pt x="282" y="667"/>
                            <a:pt x="282" y="667"/>
                            <a:pt x="282" y="667"/>
                          </a:cubicBezTo>
                          <a:cubicBezTo>
                            <a:pt x="275" y="670"/>
                            <a:pt x="275" y="670"/>
                            <a:pt x="275" y="670"/>
                          </a:cubicBezTo>
                          <a:cubicBezTo>
                            <a:pt x="275" y="687"/>
                            <a:pt x="275" y="687"/>
                            <a:pt x="275" y="687"/>
                          </a:cubicBezTo>
                          <a:cubicBezTo>
                            <a:pt x="260" y="704"/>
                            <a:pt x="260" y="704"/>
                            <a:pt x="260" y="704"/>
                          </a:cubicBezTo>
                          <a:cubicBezTo>
                            <a:pt x="261" y="727"/>
                            <a:pt x="261" y="727"/>
                            <a:pt x="261" y="727"/>
                          </a:cubicBezTo>
                          <a:cubicBezTo>
                            <a:pt x="277" y="727"/>
                            <a:pt x="277" y="727"/>
                            <a:pt x="277" y="727"/>
                          </a:cubicBezTo>
                          <a:cubicBezTo>
                            <a:pt x="287" y="714"/>
                            <a:pt x="287" y="714"/>
                            <a:pt x="287" y="714"/>
                          </a:cubicBezTo>
                          <a:cubicBezTo>
                            <a:pt x="294" y="698"/>
                            <a:pt x="294" y="698"/>
                            <a:pt x="294" y="698"/>
                          </a:cubicBezTo>
                          <a:cubicBezTo>
                            <a:pt x="304" y="690"/>
                            <a:pt x="304" y="690"/>
                            <a:pt x="304" y="690"/>
                          </a:cubicBezTo>
                          <a:cubicBezTo>
                            <a:pt x="302" y="678"/>
                            <a:pt x="302" y="678"/>
                            <a:pt x="302" y="678"/>
                          </a:cubicBezTo>
                          <a:cubicBezTo>
                            <a:pt x="308" y="658"/>
                            <a:pt x="308" y="658"/>
                            <a:pt x="308" y="658"/>
                          </a:cubicBezTo>
                          <a:cubicBezTo>
                            <a:pt x="318" y="647"/>
                            <a:pt x="318" y="647"/>
                            <a:pt x="318" y="647"/>
                          </a:cubicBezTo>
                          <a:cubicBezTo>
                            <a:pt x="332" y="648"/>
                            <a:pt x="332" y="648"/>
                            <a:pt x="332" y="648"/>
                          </a:cubicBezTo>
                          <a:cubicBezTo>
                            <a:pt x="329" y="623"/>
                            <a:pt x="329" y="623"/>
                            <a:pt x="329" y="623"/>
                          </a:cubicBezTo>
                          <a:cubicBezTo>
                            <a:pt x="327" y="610"/>
                            <a:pt x="327" y="610"/>
                            <a:pt x="327" y="610"/>
                          </a:cubicBezTo>
                          <a:cubicBezTo>
                            <a:pt x="307" y="594"/>
                            <a:pt x="307" y="594"/>
                            <a:pt x="307" y="594"/>
                          </a:cubicBezTo>
                          <a:cubicBezTo>
                            <a:pt x="297" y="581"/>
                            <a:pt x="297" y="581"/>
                            <a:pt x="297" y="581"/>
                          </a:cubicBezTo>
                          <a:cubicBezTo>
                            <a:pt x="303" y="552"/>
                            <a:pt x="303" y="552"/>
                            <a:pt x="303" y="552"/>
                          </a:cubicBezTo>
                          <a:cubicBezTo>
                            <a:pt x="315" y="526"/>
                            <a:pt x="315" y="526"/>
                            <a:pt x="315" y="526"/>
                          </a:cubicBezTo>
                          <a:cubicBezTo>
                            <a:pt x="338" y="521"/>
                            <a:pt x="338" y="521"/>
                            <a:pt x="338" y="521"/>
                          </a:cubicBezTo>
                          <a:cubicBezTo>
                            <a:pt x="338" y="527"/>
                            <a:pt x="338" y="527"/>
                            <a:pt x="338" y="527"/>
                          </a:cubicBezTo>
                          <a:cubicBezTo>
                            <a:pt x="361" y="540"/>
                            <a:pt x="361" y="540"/>
                            <a:pt x="361" y="540"/>
                          </a:cubicBezTo>
                          <a:cubicBezTo>
                            <a:pt x="378" y="558"/>
                            <a:pt x="378" y="558"/>
                            <a:pt x="378" y="558"/>
                          </a:cubicBezTo>
                          <a:cubicBezTo>
                            <a:pt x="385" y="573"/>
                            <a:pt x="385" y="573"/>
                            <a:pt x="385" y="573"/>
                          </a:cubicBezTo>
                          <a:cubicBezTo>
                            <a:pt x="396" y="563"/>
                            <a:pt x="396" y="563"/>
                            <a:pt x="396" y="563"/>
                          </a:cubicBezTo>
                          <a:cubicBezTo>
                            <a:pt x="396" y="545"/>
                            <a:pt x="396" y="545"/>
                            <a:pt x="396" y="545"/>
                          </a:cubicBezTo>
                          <a:cubicBezTo>
                            <a:pt x="396" y="545"/>
                            <a:pt x="378" y="520"/>
                            <a:pt x="370" y="516"/>
                          </a:cubicBezTo>
                          <a:cubicBezTo>
                            <a:pt x="363" y="512"/>
                            <a:pt x="328" y="487"/>
                            <a:pt x="328" y="487"/>
                          </a:cubicBezTo>
                          <a:cubicBezTo>
                            <a:pt x="328" y="487"/>
                            <a:pt x="309" y="473"/>
                            <a:pt x="306" y="473"/>
                          </a:cubicBezTo>
                          <a:cubicBezTo>
                            <a:pt x="303" y="473"/>
                            <a:pt x="276" y="455"/>
                            <a:pt x="276" y="455"/>
                          </a:cubicBezTo>
                          <a:cubicBezTo>
                            <a:pt x="261" y="440"/>
                            <a:pt x="261" y="440"/>
                            <a:pt x="261" y="440"/>
                          </a:cubicBezTo>
                          <a:cubicBezTo>
                            <a:pt x="272" y="424"/>
                            <a:pt x="272" y="424"/>
                            <a:pt x="272" y="424"/>
                          </a:cubicBezTo>
                          <a:cubicBezTo>
                            <a:pt x="274" y="411"/>
                            <a:pt x="274" y="411"/>
                            <a:pt x="274" y="411"/>
                          </a:cubicBezTo>
                          <a:cubicBezTo>
                            <a:pt x="238" y="407"/>
                            <a:pt x="238" y="407"/>
                            <a:pt x="238" y="407"/>
                          </a:cubicBezTo>
                          <a:cubicBezTo>
                            <a:pt x="201" y="390"/>
                            <a:pt x="201" y="390"/>
                            <a:pt x="201" y="390"/>
                          </a:cubicBezTo>
                          <a:cubicBezTo>
                            <a:pt x="169" y="339"/>
                            <a:pt x="169" y="339"/>
                            <a:pt x="169" y="339"/>
                          </a:cubicBezTo>
                          <a:cubicBezTo>
                            <a:pt x="155" y="298"/>
                            <a:pt x="155" y="298"/>
                            <a:pt x="155" y="298"/>
                          </a:cubicBezTo>
                          <a:cubicBezTo>
                            <a:pt x="140" y="271"/>
                            <a:pt x="140" y="271"/>
                            <a:pt x="140" y="271"/>
                          </a:cubicBezTo>
                          <a:cubicBezTo>
                            <a:pt x="117" y="253"/>
                            <a:pt x="117" y="253"/>
                            <a:pt x="117" y="253"/>
                          </a:cubicBezTo>
                          <a:cubicBezTo>
                            <a:pt x="92" y="230"/>
                            <a:pt x="92" y="230"/>
                            <a:pt x="92" y="230"/>
                          </a:cubicBezTo>
                          <a:cubicBezTo>
                            <a:pt x="82" y="189"/>
                            <a:pt x="82" y="189"/>
                            <a:pt x="82" y="189"/>
                          </a:cubicBezTo>
                          <a:cubicBezTo>
                            <a:pt x="93" y="175"/>
                            <a:pt x="93" y="175"/>
                            <a:pt x="93" y="175"/>
                          </a:cubicBezTo>
                          <a:cubicBezTo>
                            <a:pt x="89" y="160"/>
                            <a:pt x="89" y="160"/>
                            <a:pt x="89" y="160"/>
                          </a:cubicBezTo>
                          <a:cubicBezTo>
                            <a:pt x="80" y="143"/>
                            <a:pt x="80" y="143"/>
                            <a:pt x="80" y="143"/>
                          </a:cubicBezTo>
                          <a:cubicBezTo>
                            <a:pt x="89" y="124"/>
                            <a:pt x="89" y="124"/>
                            <a:pt x="89" y="124"/>
                          </a:cubicBezTo>
                          <a:cubicBezTo>
                            <a:pt x="107" y="125"/>
                            <a:pt x="107" y="125"/>
                            <a:pt x="107" y="125"/>
                          </a:cubicBezTo>
                          <a:cubicBezTo>
                            <a:pt x="133" y="107"/>
                            <a:pt x="133" y="107"/>
                            <a:pt x="133" y="107"/>
                          </a:cubicBezTo>
                          <a:cubicBezTo>
                            <a:pt x="150" y="104"/>
                            <a:pt x="150" y="104"/>
                            <a:pt x="150" y="104"/>
                          </a:cubicBezTo>
                          <a:cubicBezTo>
                            <a:pt x="157" y="102"/>
                            <a:pt x="157" y="102"/>
                            <a:pt x="157" y="102"/>
                          </a:cubicBezTo>
                          <a:lnTo>
                            <a:pt x="146" y="8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9" name="Freeform 82"/>
                    <p:cNvSpPr>
                      <a:spLocks/>
                    </p:cNvSpPr>
                    <p:nvPr/>
                  </p:nvSpPr>
                  <p:spPr bwMode="auto">
                    <a:xfrm>
                      <a:off x="7452242" y="2352663"/>
                      <a:ext cx="246254" cy="246254"/>
                    </a:xfrm>
                    <a:custGeom>
                      <a:avLst/>
                      <a:gdLst>
                        <a:gd name="T0" fmla="*/ 74 w 101"/>
                        <a:gd name="T1" fmla="*/ 13 h 101"/>
                        <a:gd name="T2" fmla="*/ 63 w 101"/>
                        <a:gd name="T3" fmla="*/ 10 h 101"/>
                        <a:gd name="T4" fmla="*/ 52 w 101"/>
                        <a:gd name="T5" fmla="*/ 6 h 101"/>
                        <a:gd name="T6" fmla="*/ 48 w 101"/>
                        <a:gd name="T7" fmla="*/ 11 h 101"/>
                        <a:gd name="T8" fmla="*/ 37 w 101"/>
                        <a:gd name="T9" fmla="*/ 0 h 101"/>
                        <a:gd name="T10" fmla="*/ 29 w 101"/>
                        <a:gd name="T11" fmla="*/ 14 h 101"/>
                        <a:gd name="T12" fmla="*/ 36 w 101"/>
                        <a:gd name="T13" fmla="*/ 31 h 101"/>
                        <a:gd name="T14" fmla="*/ 29 w 101"/>
                        <a:gd name="T15" fmla="*/ 45 h 101"/>
                        <a:gd name="T16" fmla="*/ 23 w 101"/>
                        <a:gd name="T17" fmla="*/ 61 h 101"/>
                        <a:gd name="T18" fmla="*/ 13 w 101"/>
                        <a:gd name="T19" fmla="*/ 67 h 101"/>
                        <a:gd name="T20" fmla="*/ 12 w 101"/>
                        <a:gd name="T21" fmla="*/ 81 h 101"/>
                        <a:gd name="T22" fmla="*/ 2 w 101"/>
                        <a:gd name="T23" fmla="*/ 84 h 101"/>
                        <a:gd name="T24" fmla="*/ 0 w 101"/>
                        <a:gd name="T25" fmla="*/ 84 h 101"/>
                        <a:gd name="T26" fmla="*/ 14 w 101"/>
                        <a:gd name="T27" fmla="*/ 101 h 101"/>
                        <a:gd name="T28" fmla="*/ 36 w 101"/>
                        <a:gd name="T29" fmla="*/ 97 h 101"/>
                        <a:gd name="T30" fmla="*/ 61 w 101"/>
                        <a:gd name="T31" fmla="*/ 87 h 101"/>
                        <a:gd name="T32" fmla="*/ 65 w 101"/>
                        <a:gd name="T33" fmla="*/ 89 h 101"/>
                        <a:gd name="T34" fmla="*/ 68 w 101"/>
                        <a:gd name="T35" fmla="*/ 84 h 101"/>
                        <a:gd name="T36" fmla="*/ 63 w 101"/>
                        <a:gd name="T37" fmla="*/ 71 h 101"/>
                        <a:gd name="T38" fmla="*/ 67 w 101"/>
                        <a:gd name="T39" fmla="*/ 56 h 101"/>
                        <a:gd name="T40" fmla="*/ 78 w 101"/>
                        <a:gd name="T41" fmla="*/ 67 h 101"/>
                        <a:gd name="T42" fmla="*/ 88 w 101"/>
                        <a:gd name="T43" fmla="*/ 59 h 101"/>
                        <a:gd name="T44" fmla="*/ 101 w 101"/>
                        <a:gd name="T45" fmla="*/ 45 h 101"/>
                        <a:gd name="T46" fmla="*/ 101 w 101"/>
                        <a:gd name="T47" fmla="*/ 36 h 101"/>
                        <a:gd name="T48" fmla="*/ 90 w 101"/>
                        <a:gd name="T49" fmla="*/ 21 h 101"/>
                        <a:gd name="T50" fmla="*/ 83 w 101"/>
                        <a:gd name="T51" fmla="*/ 8 h 101"/>
                        <a:gd name="T52" fmla="*/ 83 w 101"/>
                        <a:gd name="T53" fmla="*/ 8 h 101"/>
                        <a:gd name="T54" fmla="*/ 74 w 101"/>
                        <a:gd name="T55" fmla="*/ 1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1" h="101">
                          <a:moveTo>
                            <a:pt x="74" y="13"/>
                          </a:moveTo>
                          <a:cubicBezTo>
                            <a:pt x="63" y="10"/>
                            <a:pt x="63" y="10"/>
                            <a:pt x="63" y="10"/>
                          </a:cubicBezTo>
                          <a:cubicBezTo>
                            <a:pt x="52" y="6"/>
                            <a:pt x="52" y="6"/>
                            <a:pt x="52" y="6"/>
                          </a:cubicBezTo>
                          <a:cubicBezTo>
                            <a:pt x="48" y="11"/>
                            <a:pt x="48" y="11"/>
                            <a:pt x="48" y="11"/>
                          </a:cubicBezTo>
                          <a:cubicBezTo>
                            <a:pt x="37" y="0"/>
                            <a:pt x="37" y="0"/>
                            <a:pt x="37" y="0"/>
                          </a:cubicBezTo>
                          <a:cubicBezTo>
                            <a:pt x="29" y="14"/>
                            <a:pt x="29" y="14"/>
                            <a:pt x="29" y="14"/>
                          </a:cubicBezTo>
                          <a:cubicBezTo>
                            <a:pt x="36" y="31"/>
                            <a:pt x="36" y="31"/>
                            <a:pt x="36" y="31"/>
                          </a:cubicBezTo>
                          <a:cubicBezTo>
                            <a:pt x="29" y="45"/>
                            <a:pt x="29" y="45"/>
                            <a:pt x="29" y="45"/>
                          </a:cubicBezTo>
                          <a:cubicBezTo>
                            <a:pt x="23" y="61"/>
                            <a:pt x="23" y="61"/>
                            <a:pt x="23" y="61"/>
                          </a:cubicBezTo>
                          <a:cubicBezTo>
                            <a:pt x="13" y="67"/>
                            <a:pt x="13" y="67"/>
                            <a:pt x="13" y="67"/>
                          </a:cubicBezTo>
                          <a:cubicBezTo>
                            <a:pt x="12" y="81"/>
                            <a:pt x="12" y="81"/>
                            <a:pt x="12" y="81"/>
                          </a:cubicBezTo>
                          <a:cubicBezTo>
                            <a:pt x="2" y="84"/>
                            <a:pt x="2" y="84"/>
                            <a:pt x="2" y="84"/>
                          </a:cubicBezTo>
                          <a:cubicBezTo>
                            <a:pt x="0" y="84"/>
                            <a:pt x="0" y="84"/>
                            <a:pt x="0" y="84"/>
                          </a:cubicBezTo>
                          <a:cubicBezTo>
                            <a:pt x="5" y="91"/>
                            <a:pt x="13" y="101"/>
                            <a:pt x="14" y="101"/>
                          </a:cubicBezTo>
                          <a:cubicBezTo>
                            <a:pt x="17" y="101"/>
                            <a:pt x="36" y="97"/>
                            <a:pt x="36" y="97"/>
                          </a:cubicBezTo>
                          <a:cubicBezTo>
                            <a:pt x="61" y="87"/>
                            <a:pt x="61" y="87"/>
                            <a:pt x="61" y="87"/>
                          </a:cubicBezTo>
                          <a:cubicBezTo>
                            <a:pt x="65" y="89"/>
                            <a:pt x="65" y="89"/>
                            <a:pt x="65" y="89"/>
                          </a:cubicBezTo>
                          <a:cubicBezTo>
                            <a:pt x="68" y="84"/>
                            <a:pt x="68" y="84"/>
                            <a:pt x="68" y="84"/>
                          </a:cubicBezTo>
                          <a:cubicBezTo>
                            <a:pt x="63" y="71"/>
                            <a:pt x="63" y="71"/>
                            <a:pt x="63" y="71"/>
                          </a:cubicBezTo>
                          <a:cubicBezTo>
                            <a:pt x="67" y="56"/>
                            <a:pt x="67" y="56"/>
                            <a:pt x="67" y="56"/>
                          </a:cubicBezTo>
                          <a:cubicBezTo>
                            <a:pt x="78" y="67"/>
                            <a:pt x="78" y="67"/>
                            <a:pt x="78" y="67"/>
                          </a:cubicBezTo>
                          <a:cubicBezTo>
                            <a:pt x="88" y="59"/>
                            <a:pt x="88" y="59"/>
                            <a:pt x="88" y="59"/>
                          </a:cubicBezTo>
                          <a:cubicBezTo>
                            <a:pt x="101" y="45"/>
                            <a:pt x="101" y="45"/>
                            <a:pt x="101" y="45"/>
                          </a:cubicBezTo>
                          <a:cubicBezTo>
                            <a:pt x="101" y="36"/>
                            <a:pt x="101" y="36"/>
                            <a:pt x="101" y="36"/>
                          </a:cubicBezTo>
                          <a:cubicBezTo>
                            <a:pt x="90" y="21"/>
                            <a:pt x="90" y="21"/>
                            <a:pt x="90" y="21"/>
                          </a:cubicBezTo>
                          <a:cubicBezTo>
                            <a:pt x="83" y="8"/>
                            <a:pt x="83" y="8"/>
                            <a:pt x="83" y="8"/>
                          </a:cubicBezTo>
                          <a:cubicBezTo>
                            <a:pt x="83" y="8"/>
                            <a:pt x="83" y="8"/>
                            <a:pt x="83" y="8"/>
                          </a:cubicBezTo>
                          <a:lnTo>
                            <a:pt x="74" y="13"/>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0" name="Freeform 83"/>
                    <p:cNvSpPr>
                      <a:spLocks/>
                    </p:cNvSpPr>
                    <p:nvPr/>
                  </p:nvSpPr>
                  <p:spPr bwMode="auto">
                    <a:xfrm>
                      <a:off x="7223386" y="1984620"/>
                      <a:ext cx="432283" cy="572809"/>
                    </a:xfrm>
                    <a:custGeom>
                      <a:avLst/>
                      <a:gdLst>
                        <a:gd name="T0" fmla="*/ 28 w 177"/>
                        <a:gd name="T1" fmla="*/ 35 h 235"/>
                        <a:gd name="T2" fmla="*/ 40 w 177"/>
                        <a:gd name="T3" fmla="*/ 65 h 235"/>
                        <a:gd name="T4" fmla="*/ 55 w 177"/>
                        <a:gd name="T5" fmla="*/ 83 h 235"/>
                        <a:gd name="T6" fmla="*/ 70 w 177"/>
                        <a:gd name="T7" fmla="*/ 102 h 235"/>
                        <a:gd name="T8" fmla="*/ 82 w 177"/>
                        <a:gd name="T9" fmla="*/ 125 h 235"/>
                        <a:gd name="T10" fmla="*/ 89 w 177"/>
                        <a:gd name="T11" fmla="*/ 163 h 235"/>
                        <a:gd name="T12" fmla="*/ 85 w 177"/>
                        <a:gd name="T13" fmla="*/ 197 h 235"/>
                        <a:gd name="T14" fmla="*/ 89 w 177"/>
                        <a:gd name="T15" fmla="*/ 228 h 235"/>
                        <a:gd name="T16" fmla="*/ 94 w 177"/>
                        <a:gd name="T17" fmla="*/ 235 h 235"/>
                        <a:gd name="T18" fmla="*/ 96 w 177"/>
                        <a:gd name="T19" fmla="*/ 235 h 235"/>
                        <a:gd name="T20" fmla="*/ 106 w 177"/>
                        <a:gd name="T21" fmla="*/ 232 h 235"/>
                        <a:gd name="T22" fmla="*/ 107 w 177"/>
                        <a:gd name="T23" fmla="*/ 218 h 235"/>
                        <a:gd name="T24" fmla="*/ 117 w 177"/>
                        <a:gd name="T25" fmla="*/ 212 h 235"/>
                        <a:gd name="T26" fmla="*/ 123 w 177"/>
                        <a:gd name="T27" fmla="*/ 196 h 235"/>
                        <a:gd name="T28" fmla="*/ 130 w 177"/>
                        <a:gd name="T29" fmla="*/ 182 h 235"/>
                        <a:gd name="T30" fmla="*/ 123 w 177"/>
                        <a:gd name="T31" fmla="*/ 165 h 235"/>
                        <a:gd name="T32" fmla="*/ 131 w 177"/>
                        <a:gd name="T33" fmla="*/ 151 h 235"/>
                        <a:gd name="T34" fmla="*/ 142 w 177"/>
                        <a:gd name="T35" fmla="*/ 162 h 235"/>
                        <a:gd name="T36" fmla="*/ 146 w 177"/>
                        <a:gd name="T37" fmla="*/ 157 h 235"/>
                        <a:gd name="T38" fmla="*/ 157 w 177"/>
                        <a:gd name="T39" fmla="*/ 161 h 235"/>
                        <a:gd name="T40" fmla="*/ 168 w 177"/>
                        <a:gd name="T41" fmla="*/ 164 h 235"/>
                        <a:gd name="T42" fmla="*/ 177 w 177"/>
                        <a:gd name="T43" fmla="*/ 159 h 235"/>
                        <a:gd name="T44" fmla="*/ 177 w 177"/>
                        <a:gd name="T45" fmla="*/ 159 h 235"/>
                        <a:gd name="T46" fmla="*/ 172 w 177"/>
                        <a:gd name="T47" fmla="*/ 157 h 235"/>
                        <a:gd name="T48" fmla="*/ 173 w 177"/>
                        <a:gd name="T49" fmla="*/ 147 h 235"/>
                        <a:gd name="T50" fmla="*/ 163 w 177"/>
                        <a:gd name="T51" fmla="*/ 130 h 235"/>
                        <a:gd name="T52" fmla="*/ 154 w 177"/>
                        <a:gd name="T53" fmla="*/ 121 h 235"/>
                        <a:gd name="T54" fmla="*/ 151 w 177"/>
                        <a:gd name="T55" fmla="*/ 104 h 235"/>
                        <a:gd name="T56" fmla="*/ 146 w 177"/>
                        <a:gd name="T57" fmla="*/ 86 h 235"/>
                        <a:gd name="T58" fmla="*/ 129 w 177"/>
                        <a:gd name="T59" fmla="*/ 77 h 235"/>
                        <a:gd name="T60" fmla="*/ 131 w 177"/>
                        <a:gd name="T61" fmla="*/ 52 h 235"/>
                        <a:gd name="T62" fmla="*/ 121 w 177"/>
                        <a:gd name="T63" fmla="*/ 39 h 235"/>
                        <a:gd name="T64" fmla="*/ 113 w 177"/>
                        <a:gd name="T65" fmla="*/ 34 h 235"/>
                        <a:gd name="T66" fmla="*/ 99 w 177"/>
                        <a:gd name="T67" fmla="*/ 25 h 235"/>
                        <a:gd name="T68" fmla="*/ 85 w 177"/>
                        <a:gd name="T69" fmla="*/ 25 h 235"/>
                        <a:gd name="T70" fmla="*/ 63 w 177"/>
                        <a:gd name="T71" fmla="*/ 6 h 235"/>
                        <a:gd name="T72" fmla="*/ 38 w 177"/>
                        <a:gd name="T73" fmla="*/ 0 h 235"/>
                        <a:gd name="T74" fmla="*/ 12 w 177"/>
                        <a:gd name="T75" fmla="*/ 10 h 235"/>
                        <a:gd name="T76" fmla="*/ 0 w 177"/>
                        <a:gd name="T77" fmla="*/ 17 h 235"/>
                        <a:gd name="T78" fmla="*/ 10 w 177"/>
                        <a:gd name="T79" fmla="*/ 20 h 235"/>
                        <a:gd name="T80" fmla="*/ 28 w 177"/>
                        <a:gd name="T81" fmla="*/ 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235">
                          <a:moveTo>
                            <a:pt x="28" y="35"/>
                          </a:moveTo>
                          <a:cubicBezTo>
                            <a:pt x="40" y="65"/>
                            <a:pt x="40" y="65"/>
                            <a:pt x="40" y="65"/>
                          </a:cubicBezTo>
                          <a:cubicBezTo>
                            <a:pt x="55" y="83"/>
                            <a:pt x="55" y="83"/>
                            <a:pt x="55" y="83"/>
                          </a:cubicBezTo>
                          <a:cubicBezTo>
                            <a:pt x="70" y="102"/>
                            <a:pt x="70" y="102"/>
                            <a:pt x="70" y="102"/>
                          </a:cubicBezTo>
                          <a:cubicBezTo>
                            <a:pt x="82" y="125"/>
                            <a:pt x="82" y="125"/>
                            <a:pt x="82" y="125"/>
                          </a:cubicBezTo>
                          <a:cubicBezTo>
                            <a:pt x="89" y="163"/>
                            <a:pt x="89" y="163"/>
                            <a:pt x="89" y="163"/>
                          </a:cubicBezTo>
                          <a:cubicBezTo>
                            <a:pt x="85" y="197"/>
                            <a:pt x="85" y="197"/>
                            <a:pt x="85" y="197"/>
                          </a:cubicBezTo>
                          <a:cubicBezTo>
                            <a:pt x="89" y="228"/>
                            <a:pt x="89" y="228"/>
                            <a:pt x="89" y="228"/>
                          </a:cubicBezTo>
                          <a:cubicBezTo>
                            <a:pt x="89" y="228"/>
                            <a:pt x="91" y="231"/>
                            <a:pt x="94" y="235"/>
                          </a:cubicBezTo>
                          <a:cubicBezTo>
                            <a:pt x="96" y="235"/>
                            <a:pt x="96" y="235"/>
                            <a:pt x="96" y="235"/>
                          </a:cubicBezTo>
                          <a:cubicBezTo>
                            <a:pt x="106" y="232"/>
                            <a:pt x="106" y="232"/>
                            <a:pt x="106" y="232"/>
                          </a:cubicBezTo>
                          <a:cubicBezTo>
                            <a:pt x="107" y="218"/>
                            <a:pt x="107" y="218"/>
                            <a:pt x="107" y="218"/>
                          </a:cubicBezTo>
                          <a:cubicBezTo>
                            <a:pt x="117" y="212"/>
                            <a:pt x="117" y="212"/>
                            <a:pt x="117" y="212"/>
                          </a:cubicBezTo>
                          <a:cubicBezTo>
                            <a:pt x="123" y="196"/>
                            <a:pt x="123" y="196"/>
                            <a:pt x="123" y="196"/>
                          </a:cubicBezTo>
                          <a:cubicBezTo>
                            <a:pt x="130" y="182"/>
                            <a:pt x="130" y="182"/>
                            <a:pt x="130" y="182"/>
                          </a:cubicBezTo>
                          <a:cubicBezTo>
                            <a:pt x="123" y="165"/>
                            <a:pt x="123" y="165"/>
                            <a:pt x="123" y="165"/>
                          </a:cubicBezTo>
                          <a:cubicBezTo>
                            <a:pt x="131" y="151"/>
                            <a:pt x="131" y="151"/>
                            <a:pt x="131" y="151"/>
                          </a:cubicBezTo>
                          <a:cubicBezTo>
                            <a:pt x="142" y="162"/>
                            <a:pt x="142" y="162"/>
                            <a:pt x="142" y="162"/>
                          </a:cubicBezTo>
                          <a:cubicBezTo>
                            <a:pt x="146" y="157"/>
                            <a:pt x="146" y="157"/>
                            <a:pt x="146" y="157"/>
                          </a:cubicBezTo>
                          <a:cubicBezTo>
                            <a:pt x="157" y="161"/>
                            <a:pt x="157" y="161"/>
                            <a:pt x="157" y="161"/>
                          </a:cubicBezTo>
                          <a:cubicBezTo>
                            <a:pt x="168" y="164"/>
                            <a:pt x="168" y="164"/>
                            <a:pt x="168" y="164"/>
                          </a:cubicBezTo>
                          <a:cubicBezTo>
                            <a:pt x="177" y="159"/>
                            <a:pt x="177" y="159"/>
                            <a:pt x="177" y="159"/>
                          </a:cubicBezTo>
                          <a:cubicBezTo>
                            <a:pt x="177" y="159"/>
                            <a:pt x="177" y="159"/>
                            <a:pt x="177" y="159"/>
                          </a:cubicBezTo>
                          <a:cubicBezTo>
                            <a:pt x="172" y="157"/>
                            <a:pt x="172" y="157"/>
                            <a:pt x="172" y="157"/>
                          </a:cubicBezTo>
                          <a:cubicBezTo>
                            <a:pt x="173" y="147"/>
                            <a:pt x="173" y="147"/>
                            <a:pt x="173" y="147"/>
                          </a:cubicBezTo>
                          <a:cubicBezTo>
                            <a:pt x="163" y="130"/>
                            <a:pt x="163" y="130"/>
                            <a:pt x="163" y="130"/>
                          </a:cubicBezTo>
                          <a:cubicBezTo>
                            <a:pt x="154" y="121"/>
                            <a:pt x="154" y="121"/>
                            <a:pt x="154" y="121"/>
                          </a:cubicBezTo>
                          <a:cubicBezTo>
                            <a:pt x="151" y="104"/>
                            <a:pt x="151" y="104"/>
                            <a:pt x="151" y="104"/>
                          </a:cubicBezTo>
                          <a:cubicBezTo>
                            <a:pt x="146" y="86"/>
                            <a:pt x="146" y="86"/>
                            <a:pt x="146" y="86"/>
                          </a:cubicBezTo>
                          <a:cubicBezTo>
                            <a:pt x="129" y="77"/>
                            <a:pt x="129" y="77"/>
                            <a:pt x="129" y="77"/>
                          </a:cubicBezTo>
                          <a:cubicBezTo>
                            <a:pt x="131" y="52"/>
                            <a:pt x="131" y="52"/>
                            <a:pt x="131" y="52"/>
                          </a:cubicBezTo>
                          <a:cubicBezTo>
                            <a:pt x="121" y="39"/>
                            <a:pt x="121" y="39"/>
                            <a:pt x="121" y="39"/>
                          </a:cubicBezTo>
                          <a:cubicBezTo>
                            <a:pt x="113" y="34"/>
                            <a:pt x="113" y="34"/>
                            <a:pt x="113" y="34"/>
                          </a:cubicBezTo>
                          <a:cubicBezTo>
                            <a:pt x="99" y="25"/>
                            <a:pt x="99" y="25"/>
                            <a:pt x="99" y="25"/>
                          </a:cubicBezTo>
                          <a:cubicBezTo>
                            <a:pt x="85" y="25"/>
                            <a:pt x="85" y="25"/>
                            <a:pt x="85" y="25"/>
                          </a:cubicBezTo>
                          <a:cubicBezTo>
                            <a:pt x="63" y="6"/>
                            <a:pt x="63" y="6"/>
                            <a:pt x="63" y="6"/>
                          </a:cubicBezTo>
                          <a:cubicBezTo>
                            <a:pt x="38" y="0"/>
                            <a:pt x="38" y="0"/>
                            <a:pt x="38" y="0"/>
                          </a:cubicBezTo>
                          <a:cubicBezTo>
                            <a:pt x="12" y="10"/>
                            <a:pt x="12" y="10"/>
                            <a:pt x="12" y="10"/>
                          </a:cubicBezTo>
                          <a:cubicBezTo>
                            <a:pt x="0" y="17"/>
                            <a:pt x="0" y="17"/>
                            <a:pt x="0" y="17"/>
                          </a:cubicBezTo>
                          <a:cubicBezTo>
                            <a:pt x="10" y="20"/>
                            <a:pt x="10" y="20"/>
                            <a:pt x="10" y="20"/>
                          </a:cubicBezTo>
                          <a:lnTo>
                            <a:pt x="28" y="35"/>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1" name="Freeform 84"/>
                    <p:cNvSpPr>
                      <a:spLocks/>
                    </p:cNvSpPr>
                    <p:nvPr/>
                  </p:nvSpPr>
                  <p:spPr bwMode="auto">
                    <a:xfrm>
                      <a:off x="6523435" y="2026108"/>
                      <a:ext cx="1106806" cy="879289"/>
                    </a:xfrm>
                    <a:custGeom>
                      <a:avLst/>
                      <a:gdLst>
                        <a:gd name="T0" fmla="*/ 76 w 454"/>
                        <a:gd name="T1" fmla="*/ 55 h 361"/>
                        <a:gd name="T2" fmla="*/ 55 w 454"/>
                        <a:gd name="T3" fmla="*/ 118 h 361"/>
                        <a:gd name="T4" fmla="*/ 25 w 454"/>
                        <a:gd name="T5" fmla="*/ 157 h 361"/>
                        <a:gd name="T6" fmla="*/ 0 w 454"/>
                        <a:gd name="T7" fmla="*/ 168 h 361"/>
                        <a:gd name="T8" fmla="*/ 16 w 454"/>
                        <a:gd name="T9" fmla="*/ 188 h 361"/>
                        <a:gd name="T10" fmla="*/ 24 w 454"/>
                        <a:gd name="T11" fmla="*/ 218 h 361"/>
                        <a:gd name="T12" fmla="*/ 61 w 454"/>
                        <a:gd name="T13" fmla="*/ 243 h 361"/>
                        <a:gd name="T14" fmla="*/ 58 w 454"/>
                        <a:gd name="T15" fmla="*/ 261 h 361"/>
                        <a:gd name="T16" fmla="*/ 71 w 454"/>
                        <a:gd name="T17" fmla="*/ 285 h 361"/>
                        <a:gd name="T18" fmla="*/ 105 w 454"/>
                        <a:gd name="T19" fmla="*/ 282 h 361"/>
                        <a:gd name="T20" fmla="*/ 120 w 454"/>
                        <a:gd name="T21" fmla="*/ 288 h 361"/>
                        <a:gd name="T22" fmla="*/ 127 w 454"/>
                        <a:gd name="T23" fmla="*/ 326 h 361"/>
                        <a:gd name="T24" fmla="*/ 130 w 454"/>
                        <a:gd name="T25" fmla="*/ 350 h 361"/>
                        <a:gd name="T26" fmla="*/ 191 w 454"/>
                        <a:gd name="T27" fmla="*/ 358 h 361"/>
                        <a:gd name="T28" fmla="*/ 258 w 454"/>
                        <a:gd name="T29" fmla="*/ 361 h 361"/>
                        <a:gd name="T30" fmla="*/ 298 w 454"/>
                        <a:gd name="T31" fmla="*/ 332 h 361"/>
                        <a:gd name="T32" fmla="*/ 350 w 454"/>
                        <a:gd name="T33" fmla="*/ 329 h 361"/>
                        <a:gd name="T34" fmla="*/ 393 w 454"/>
                        <a:gd name="T35" fmla="*/ 349 h 361"/>
                        <a:gd name="T36" fmla="*/ 406 w 454"/>
                        <a:gd name="T37" fmla="*/ 328 h 361"/>
                        <a:gd name="T38" fmla="*/ 413 w 454"/>
                        <a:gd name="T39" fmla="*/ 284 h 361"/>
                        <a:gd name="T40" fmla="*/ 415 w 454"/>
                        <a:gd name="T41" fmla="*/ 261 h 361"/>
                        <a:gd name="T42" fmla="*/ 428 w 454"/>
                        <a:gd name="T43" fmla="*/ 265 h 361"/>
                        <a:gd name="T44" fmla="*/ 454 w 454"/>
                        <a:gd name="T45" fmla="*/ 266 h 361"/>
                        <a:gd name="T46" fmla="*/ 446 w 454"/>
                        <a:gd name="T47" fmla="*/ 223 h 361"/>
                        <a:gd name="T48" fmla="*/ 417 w 454"/>
                        <a:gd name="T49" fmla="*/ 231 h 361"/>
                        <a:gd name="T50" fmla="*/ 381 w 454"/>
                        <a:gd name="T51" fmla="*/ 218 h 361"/>
                        <a:gd name="T52" fmla="*/ 372 w 454"/>
                        <a:gd name="T53" fmla="*/ 180 h 361"/>
                        <a:gd name="T54" fmla="*/ 369 w 454"/>
                        <a:gd name="T55" fmla="*/ 108 h 361"/>
                        <a:gd name="T56" fmla="*/ 342 w 454"/>
                        <a:gd name="T57" fmla="*/ 66 h 361"/>
                        <a:gd name="T58" fmla="*/ 315 w 454"/>
                        <a:gd name="T59" fmla="*/ 18 h 361"/>
                        <a:gd name="T60" fmla="*/ 287 w 454"/>
                        <a:gd name="T61" fmla="*/ 0 h 361"/>
                        <a:gd name="T62" fmla="*/ 264 w 454"/>
                        <a:gd name="T63" fmla="*/ 21 h 361"/>
                        <a:gd name="T64" fmla="*/ 215 w 454"/>
                        <a:gd name="T65" fmla="*/ 40 h 361"/>
                        <a:gd name="T66" fmla="*/ 159 w 454"/>
                        <a:gd name="T67" fmla="*/ 22 h 361"/>
                        <a:gd name="T68" fmla="*/ 115 w 454"/>
                        <a:gd name="T69" fmla="*/ 23 h 361"/>
                        <a:gd name="T70" fmla="*/ 90 w 454"/>
                        <a:gd name="T71" fmla="*/ 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4" h="361">
                          <a:moveTo>
                            <a:pt x="90" y="41"/>
                          </a:moveTo>
                          <a:cubicBezTo>
                            <a:pt x="76" y="55"/>
                            <a:pt x="76" y="55"/>
                            <a:pt x="76" y="55"/>
                          </a:cubicBezTo>
                          <a:cubicBezTo>
                            <a:pt x="65" y="86"/>
                            <a:pt x="65" y="86"/>
                            <a:pt x="65" y="86"/>
                          </a:cubicBezTo>
                          <a:cubicBezTo>
                            <a:pt x="55" y="118"/>
                            <a:pt x="55" y="118"/>
                            <a:pt x="55" y="118"/>
                          </a:cubicBezTo>
                          <a:cubicBezTo>
                            <a:pt x="40" y="155"/>
                            <a:pt x="40" y="155"/>
                            <a:pt x="40" y="155"/>
                          </a:cubicBezTo>
                          <a:cubicBezTo>
                            <a:pt x="25" y="157"/>
                            <a:pt x="25" y="157"/>
                            <a:pt x="25" y="157"/>
                          </a:cubicBezTo>
                          <a:cubicBezTo>
                            <a:pt x="15" y="164"/>
                            <a:pt x="15" y="164"/>
                            <a:pt x="15" y="164"/>
                          </a:cubicBezTo>
                          <a:cubicBezTo>
                            <a:pt x="0" y="168"/>
                            <a:pt x="0" y="168"/>
                            <a:pt x="0" y="168"/>
                          </a:cubicBezTo>
                          <a:cubicBezTo>
                            <a:pt x="2" y="172"/>
                            <a:pt x="2" y="172"/>
                            <a:pt x="2" y="172"/>
                          </a:cubicBezTo>
                          <a:cubicBezTo>
                            <a:pt x="16" y="188"/>
                            <a:pt x="16" y="188"/>
                            <a:pt x="16" y="188"/>
                          </a:cubicBezTo>
                          <a:cubicBezTo>
                            <a:pt x="27" y="204"/>
                            <a:pt x="27" y="204"/>
                            <a:pt x="27" y="204"/>
                          </a:cubicBezTo>
                          <a:cubicBezTo>
                            <a:pt x="24" y="218"/>
                            <a:pt x="24" y="218"/>
                            <a:pt x="24" y="218"/>
                          </a:cubicBezTo>
                          <a:cubicBezTo>
                            <a:pt x="35" y="229"/>
                            <a:pt x="35" y="229"/>
                            <a:pt x="35" y="229"/>
                          </a:cubicBezTo>
                          <a:cubicBezTo>
                            <a:pt x="61" y="243"/>
                            <a:pt x="61" y="243"/>
                            <a:pt x="61" y="243"/>
                          </a:cubicBezTo>
                          <a:cubicBezTo>
                            <a:pt x="56" y="254"/>
                            <a:pt x="56" y="254"/>
                            <a:pt x="56" y="254"/>
                          </a:cubicBezTo>
                          <a:cubicBezTo>
                            <a:pt x="58" y="261"/>
                            <a:pt x="58" y="261"/>
                            <a:pt x="58" y="261"/>
                          </a:cubicBezTo>
                          <a:cubicBezTo>
                            <a:pt x="56" y="270"/>
                            <a:pt x="56" y="270"/>
                            <a:pt x="56" y="270"/>
                          </a:cubicBezTo>
                          <a:cubicBezTo>
                            <a:pt x="71" y="285"/>
                            <a:pt x="71" y="285"/>
                            <a:pt x="71" y="285"/>
                          </a:cubicBezTo>
                          <a:cubicBezTo>
                            <a:pt x="93" y="294"/>
                            <a:pt x="93" y="294"/>
                            <a:pt x="93" y="294"/>
                          </a:cubicBezTo>
                          <a:cubicBezTo>
                            <a:pt x="105" y="282"/>
                            <a:pt x="105" y="282"/>
                            <a:pt x="105" y="282"/>
                          </a:cubicBezTo>
                          <a:cubicBezTo>
                            <a:pt x="117" y="287"/>
                            <a:pt x="117" y="287"/>
                            <a:pt x="117" y="287"/>
                          </a:cubicBezTo>
                          <a:cubicBezTo>
                            <a:pt x="120" y="288"/>
                            <a:pt x="120" y="288"/>
                            <a:pt x="120" y="288"/>
                          </a:cubicBezTo>
                          <a:cubicBezTo>
                            <a:pt x="112" y="301"/>
                            <a:pt x="112" y="301"/>
                            <a:pt x="112" y="301"/>
                          </a:cubicBezTo>
                          <a:cubicBezTo>
                            <a:pt x="127" y="326"/>
                            <a:pt x="127" y="326"/>
                            <a:pt x="127" y="326"/>
                          </a:cubicBezTo>
                          <a:cubicBezTo>
                            <a:pt x="136" y="334"/>
                            <a:pt x="136" y="334"/>
                            <a:pt x="136" y="334"/>
                          </a:cubicBezTo>
                          <a:cubicBezTo>
                            <a:pt x="130" y="350"/>
                            <a:pt x="130" y="350"/>
                            <a:pt x="130" y="350"/>
                          </a:cubicBezTo>
                          <a:cubicBezTo>
                            <a:pt x="156" y="351"/>
                            <a:pt x="156" y="351"/>
                            <a:pt x="156" y="351"/>
                          </a:cubicBezTo>
                          <a:cubicBezTo>
                            <a:pt x="191" y="358"/>
                            <a:pt x="191" y="358"/>
                            <a:pt x="191" y="358"/>
                          </a:cubicBezTo>
                          <a:cubicBezTo>
                            <a:pt x="225" y="358"/>
                            <a:pt x="225" y="358"/>
                            <a:pt x="225" y="358"/>
                          </a:cubicBezTo>
                          <a:cubicBezTo>
                            <a:pt x="258" y="361"/>
                            <a:pt x="258" y="361"/>
                            <a:pt x="258" y="361"/>
                          </a:cubicBezTo>
                          <a:cubicBezTo>
                            <a:pt x="282" y="350"/>
                            <a:pt x="282" y="350"/>
                            <a:pt x="282" y="350"/>
                          </a:cubicBezTo>
                          <a:cubicBezTo>
                            <a:pt x="298" y="332"/>
                            <a:pt x="298" y="332"/>
                            <a:pt x="298" y="332"/>
                          </a:cubicBezTo>
                          <a:cubicBezTo>
                            <a:pt x="323" y="328"/>
                            <a:pt x="323" y="328"/>
                            <a:pt x="323" y="328"/>
                          </a:cubicBezTo>
                          <a:cubicBezTo>
                            <a:pt x="350" y="329"/>
                            <a:pt x="350" y="329"/>
                            <a:pt x="350" y="329"/>
                          </a:cubicBezTo>
                          <a:cubicBezTo>
                            <a:pt x="376" y="341"/>
                            <a:pt x="376" y="341"/>
                            <a:pt x="376" y="341"/>
                          </a:cubicBezTo>
                          <a:cubicBezTo>
                            <a:pt x="393" y="349"/>
                            <a:pt x="393" y="349"/>
                            <a:pt x="393" y="349"/>
                          </a:cubicBezTo>
                          <a:cubicBezTo>
                            <a:pt x="393" y="349"/>
                            <a:pt x="393" y="349"/>
                            <a:pt x="393" y="349"/>
                          </a:cubicBezTo>
                          <a:cubicBezTo>
                            <a:pt x="406" y="328"/>
                            <a:pt x="406" y="328"/>
                            <a:pt x="406" y="328"/>
                          </a:cubicBezTo>
                          <a:cubicBezTo>
                            <a:pt x="408" y="308"/>
                            <a:pt x="408" y="308"/>
                            <a:pt x="408" y="308"/>
                          </a:cubicBezTo>
                          <a:cubicBezTo>
                            <a:pt x="413" y="284"/>
                            <a:pt x="413" y="284"/>
                            <a:pt x="413" y="284"/>
                          </a:cubicBezTo>
                          <a:cubicBezTo>
                            <a:pt x="416" y="271"/>
                            <a:pt x="416" y="271"/>
                            <a:pt x="416" y="271"/>
                          </a:cubicBezTo>
                          <a:cubicBezTo>
                            <a:pt x="415" y="261"/>
                            <a:pt x="415" y="261"/>
                            <a:pt x="415" y="261"/>
                          </a:cubicBezTo>
                          <a:cubicBezTo>
                            <a:pt x="419" y="254"/>
                            <a:pt x="419" y="254"/>
                            <a:pt x="419" y="254"/>
                          </a:cubicBezTo>
                          <a:cubicBezTo>
                            <a:pt x="428" y="265"/>
                            <a:pt x="428" y="265"/>
                            <a:pt x="428" y="265"/>
                          </a:cubicBezTo>
                          <a:cubicBezTo>
                            <a:pt x="437" y="270"/>
                            <a:pt x="437" y="270"/>
                            <a:pt x="437" y="270"/>
                          </a:cubicBezTo>
                          <a:cubicBezTo>
                            <a:pt x="454" y="266"/>
                            <a:pt x="454" y="266"/>
                            <a:pt x="454" y="266"/>
                          </a:cubicBezTo>
                          <a:cubicBezTo>
                            <a:pt x="453" y="226"/>
                            <a:pt x="453" y="226"/>
                            <a:pt x="453" y="226"/>
                          </a:cubicBezTo>
                          <a:cubicBezTo>
                            <a:pt x="446" y="223"/>
                            <a:pt x="446" y="223"/>
                            <a:pt x="446" y="223"/>
                          </a:cubicBezTo>
                          <a:cubicBezTo>
                            <a:pt x="442" y="221"/>
                            <a:pt x="442" y="221"/>
                            <a:pt x="442" y="221"/>
                          </a:cubicBezTo>
                          <a:cubicBezTo>
                            <a:pt x="417" y="231"/>
                            <a:pt x="417" y="231"/>
                            <a:pt x="417" y="231"/>
                          </a:cubicBezTo>
                          <a:cubicBezTo>
                            <a:pt x="417" y="231"/>
                            <a:pt x="398" y="235"/>
                            <a:pt x="395" y="235"/>
                          </a:cubicBezTo>
                          <a:cubicBezTo>
                            <a:pt x="394" y="235"/>
                            <a:pt x="386" y="225"/>
                            <a:pt x="381" y="218"/>
                          </a:cubicBezTo>
                          <a:cubicBezTo>
                            <a:pt x="378" y="214"/>
                            <a:pt x="376" y="211"/>
                            <a:pt x="376" y="211"/>
                          </a:cubicBezTo>
                          <a:cubicBezTo>
                            <a:pt x="372" y="180"/>
                            <a:pt x="372" y="180"/>
                            <a:pt x="372" y="180"/>
                          </a:cubicBezTo>
                          <a:cubicBezTo>
                            <a:pt x="376" y="146"/>
                            <a:pt x="376" y="146"/>
                            <a:pt x="376" y="146"/>
                          </a:cubicBezTo>
                          <a:cubicBezTo>
                            <a:pt x="369" y="108"/>
                            <a:pt x="369" y="108"/>
                            <a:pt x="369" y="108"/>
                          </a:cubicBezTo>
                          <a:cubicBezTo>
                            <a:pt x="357" y="85"/>
                            <a:pt x="357" y="85"/>
                            <a:pt x="357" y="85"/>
                          </a:cubicBezTo>
                          <a:cubicBezTo>
                            <a:pt x="342" y="66"/>
                            <a:pt x="342" y="66"/>
                            <a:pt x="342" y="66"/>
                          </a:cubicBezTo>
                          <a:cubicBezTo>
                            <a:pt x="327" y="48"/>
                            <a:pt x="327" y="48"/>
                            <a:pt x="327" y="48"/>
                          </a:cubicBezTo>
                          <a:cubicBezTo>
                            <a:pt x="315" y="18"/>
                            <a:pt x="315" y="18"/>
                            <a:pt x="315" y="18"/>
                          </a:cubicBezTo>
                          <a:cubicBezTo>
                            <a:pt x="297" y="3"/>
                            <a:pt x="297" y="3"/>
                            <a:pt x="297" y="3"/>
                          </a:cubicBezTo>
                          <a:cubicBezTo>
                            <a:pt x="287" y="0"/>
                            <a:pt x="287" y="0"/>
                            <a:pt x="287" y="0"/>
                          </a:cubicBezTo>
                          <a:cubicBezTo>
                            <a:pt x="280" y="5"/>
                            <a:pt x="280" y="5"/>
                            <a:pt x="280" y="5"/>
                          </a:cubicBezTo>
                          <a:cubicBezTo>
                            <a:pt x="264" y="21"/>
                            <a:pt x="264" y="21"/>
                            <a:pt x="264" y="21"/>
                          </a:cubicBezTo>
                          <a:cubicBezTo>
                            <a:pt x="229" y="28"/>
                            <a:pt x="229" y="28"/>
                            <a:pt x="229" y="28"/>
                          </a:cubicBezTo>
                          <a:cubicBezTo>
                            <a:pt x="215" y="40"/>
                            <a:pt x="215" y="40"/>
                            <a:pt x="215" y="40"/>
                          </a:cubicBezTo>
                          <a:cubicBezTo>
                            <a:pt x="186" y="17"/>
                            <a:pt x="186" y="17"/>
                            <a:pt x="186" y="17"/>
                          </a:cubicBezTo>
                          <a:cubicBezTo>
                            <a:pt x="159" y="22"/>
                            <a:pt x="159" y="22"/>
                            <a:pt x="159" y="22"/>
                          </a:cubicBezTo>
                          <a:cubicBezTo>
                            <a:pt x="126" y="14"/>
                            <a:pt x="126" y="14"/>
                            <a:pt x="126" y="14"/>
                          </a:cubicBezTo>
                          <a:cubicBezTo>
                            <a:pt x="115" y="23"/>
                            <a:pt x="115" y="23"/>
                            <a:pt x="115" y="23"/>
                          </a:cubicBezTo>
                          <a:cubicBezTo>
                            <a:pt x="105" y="35"/>
                            <a:pt x="105" y="35"/>
                            <a:pt x="105" y="35"/>
                          </a:cubicBezTo>
                          <a:lnTo>
                            <a:pt x="90" y="41"/>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2" name="Freeform 85"/>
                    <p:cNvSpPr>
                      <a:spLocks/>
                    </p:cNvSpPr>
                    <p:nvPr/>
                  </p:nvSpPr>
                  <p:spPr bwMode="auto">
                    <a:xfrm>
                      <a:off x="6030926" y="1967221"/>
                      <a:ext cx="773560" cy="533998"/>
                    </a:xfrm>
                    <a:custGeom>
                      <a:avLst/>
                      <a:gdLst>
                        <a:gd name="T0" fmla="*/ 449 w 578"/>
                        <a:gd name="T1" fmla="*/ 4 h 399"/>
                        <a:gd name="T2" fmla="*/ 419 w 578"/>
                        <a:gd name="T3" fmla="*/ 8 h 399"/>
                        <a:gd name="T4" fmla="*/ 381 w 578"/>
                        <a:gd name="T5" fmla="*/ 0 h 399"/>
                        <a:gd name="T6" fmla="*/ 359 w 578"/>
                        <a:gd name="T7" fmla="*/ 28 h 399"/>
                        <a:gd name="T8" fmla="*/ 330 w 578"/>
                        <a:gd name="T9" fmla="*/ 51 h 399"/>
                        <a:gd name="T10" fmla="*/ 297 w 578"/>
                        <a:gd name="T11" fmla="*/ 51 h 399"/>
                        <a:gd name="T12" fmla="*/ 268 w 578"/>
                        <a:gd name="T13" fmla="*/ 66 h 399"/>
                        <a:gd name="T14" fmla="*/ 235 w 578"/>
                        <a:gd name="T15" fmla="*/ 64 h 399"/>
                        <a:gd name="T16" fmla="*/ 217 w 578"/>
                        <a:gd name="T17" fmla="*/ 90 h 399"/>
                        <a:gd name="T18" fmla="*/ 225 w 578"/>
                        <a:gd name="T19" fmla="*/ 104 h 399"/>
                        <a:gd name="T20" fmla="*/ 152 w 578"/>
                        <a:gd name="T21" fmla="*/ 115 h 399"/>
                        <a:gd name="T22" fmla="*/ 124 w 578"/>
                        <a:gd name="T23" fmla="*/ 102 h 399"/>
                        <a:gd name="T24" fmla="*/ 90 w 578"/>
                        <a:gd name="T25" fmla="*/ 81 h 399"/>
                        <a:gd name="T26" fmla="*/ 70 w 578"/>
                        <a:gd name="T27" fmla="*/ 71 h 399"/>
                        <a:gd name="T28" fmla="*/ 72 w 578"/>
                        <a:gd name="T29" fmla="*/ 91 h 399"/>
                        <a:gd name="T30" fmla="*/ 62 w 578"/>
                        <a:gd name="T31" fmla="*/ 122 h 399"/>
                        <a:gd name="T32" fmla="*/ 24 w 578"/>
                        <a:gd name="T33" fmla="*/ 106 h 399"/>
                        <a:gd name="T34" fmla="*/ 13 w 578"/>
                        <a:gd name="T35" fmla="*/ 119 h 399"/>
                        <a:gd name="T36" fmla="*/ 26 w 578"/>
                        <a:gd name="T37" fmla="*/ 132 h 399"/>
                        <a:gd name="T38" fmla="*/ 35 w 578"/>
                        <a:gd name="T39" fmla="*/ 153 h 399"/>
                        <a:gd name="T40" fmla="*/ 24 w 578"/>
                        <a:gd name="T41" fmla="*/ 177 h 399"/>
                        <a:gd name="T42" fmla="*/ 24 w 578"/>
                        <a:gd name="T43" fmla="*/ 210 h 399"/>
                        <a:gd name="T44" fmla="*/ 8 w 578"/>
                        <a:gd name="T45" fmla="*/ 228 h 399"/>
                        <a:gd name="T46" fmla="*/ 0 w 578"/>
                        <a:gd name="T47" fmla="*/ 235 h 399"/>
                        <a:gd name="T48" fmla="*/ 4 w 578"/>
                        <a:gd name="T49" fmla="*/ 241 h 399"/>
                        <a:gd name="T50" fmla="*/ 21 w 578"/>
                        <a:gd name="T51" fmla="*/ 272 h 399"/>
                        <a:gd name="T52" fmla="*/ 26 w 578"/>
                        <a:gd name="T53" fmla="*/ 283 h 399"/>
                        <a:gd name="T54" fmla="*/ 31 w 578"/>
                        <a:gd name="T55" fmla="*/ 292 h 399"/>
                        <a:gd name="T56" fmla="*/ 68 w 578"/>
                        <a:gd name="T57" fmla="*/ 328 h 399"/>
                        <a:gd name="T58" fmla="*/ 95 w 578"/>
                        <a:gd name="T59" fmla="*/ 350 h 399"/>
                        <a:gd name="T60" fmla="*/ 113 w 578"/>
                        <a:gd name="T61" fmla="*/ 376 h 399"/>
                        <a:gd name="T62" fmla="*/ 141 w 578"/>
                        <a:gd name="T63" fmla="*/ 394 h 399"/>
                        <a:gd name="T64" fmla="*/ 184 w 578"/>
                        <a:gd name="T65" fmla="*/ 399 h 399"/>
                        <a:gd name="T66" fmla="*/ 219 w 578"/>
                        <a:gd name="T67" fmla="*/ 392 h 399"/>
                        <a:gd name="T68" fmla="*/ 237 w 578"/>
                        <a:gd name="T69" fmla="*/ 385 h 399"/>
                        <a:gd name="T70" fmla="*/ 257 w 578"/>
                        <a:gd name="T71" fmla="*/ 376 h 399"/>
                        <a:gd name="T72" fmla="*/ 297 w 578"/>
                        <a:gd name="T73" fmla="*/ 359 h 399"/>
                        <a:gd name="T74" fmla="*/ 345 w 578"/>
                        <a:gd name="T75" fmla="*/ 355 h 399"/>
                        <a:gd name="T76" fmla="*/ 368 w 578"/>
                        <a:gd name="T77" fmla="*/ 350 h 399"/>
                        <a:gd name="T78" fmla="*/ 396 w 578"/>
                        <a:gd name="T79" fmla="*/ 343 h 399"/>
                        <a:gd name="T80" fmla="*/ 414 w 578"/>
                        <a:gd name="T81" fmla="*/ 330 h 399"/>
                        <a:gd name="T82" fmla="*/ 441 w 578"/>
                        <a:gd name="T83" fmla="*/ 326 h 399"/>
                        <a:gd name="T84" fmla="*/ 469 w 578"/>
                        <a:gd name="T85" fmla="*/ 259 h 399"/>
                        <a:gd name="T86" fmla="*/ 487 w 578"/>
                        <a:gd name="T87" fmla="*/ 201 h 399"/>
                        <a:gd name="T88" fmla="*/ 507 w 578"/>
                        <a:gd name="T89" fmla="*/ 144 h 399"/>
                        <a:gd name="T90" fmla="*/ 532 w 578"/>
                        <a:gd name="T91" fmla="*/ 119 h 399"/>
                        <a:gd name="T92" fmla="*/ 560 w 578"/>
                        <a:gd name="T93" fmla="*/ 108 h 399"/>
                        <a:gd name="T94" fmla="*/ 578 w 578"/>
                        <a:gd name="T95" fmla="*/ 86 h 399"/>
                        <a:gd name="T96" fmla="*/ 554 w 578"/>
                        <a:gd name="T97" fmla="*/ 62 h 399"/>
                        <a:gd name="T98" fmla="*/ 531 w 578"/>
                        <a:gd name="T99" fmla="*/ 37 h 399"/>
                        <a:gd name="T100" fmla="*/ 500 w 578"/>
                        <a:gd name="T101" fmla="*/ 24 h 399"/>
                        <a:gd name="T102" fmla="*/ 469 w 578"/>
                        <a:gd name="T103" fmla="*/ 28 h 399"/>
                        <a:gd name="T104" fmla="*/ 449 w 578"/>
                        <a:gd name="T105" fmla="*/ 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8" h="399">
                          <a:moveTo>
                            <a:pt x="449" y="4"/>
                          </a:moveTo>
                          <a:lnTo>
                            <a:pt x="419" y="8"/>
                          </a:lnTo>
                          <a:lnTo>
                            <a:pt x="381" y="0"/>
                          </a:lnTo>
                          <a:lnTo>
                            <a:pt x="359" y="28"/>
                          </a:lnTo>
                          <a:lnTo>
                            <a:pt x="330" y="51"/>
                          </a:lnTo>
                          <a:lnTo>
                            <a:pt x="297" y="51"/>
                          </a:lnTo>
                          <a:lnTo>
                            <a:pt x="268" y="66"/>
                          </a:lnTo>
                          <a:lnTo>
                            <a:pt x="235" y="64"/>
                          </a:lnTo>
                          <a:lnTo>
                            <a:pt x="217" y="90"/>
                          </a:lnTo>
                          <a:lnTo>
                            <a:pt x="225" y="104"/>
                          </a:lnTo>
                          <a:lnTo>
                            <a:pt x="152" y="115"/>
                          </a:lnTo>
                          <a:lnTo>
                            <a:pt x="124" y="102"/>
                          </a:lnTo>
                          <a:lnTo>
                            <a:pt x="90" y="81"/>
                          </a:lnTo>
                          <a:lnTo>
                            <a:pt x="70" y="71"/>
                          </a:lnTo>
                          <a:lnTo>
                            <a:pt x="72" y="91"/>
                          </a:lnTo>
                          <a:lnTo>
                            <a:pt x="62" y="122"/>
                          </a:lnTo>
                          <a:lnTo>
                            <a:pt x="24" y="106"/>
                          </a:lnTo>
                          <a:lnTo>
                            <a:pt x="13" y="119"/>
                          </a:lnTo>
                          <a:lnTo>
                            <a:pt x="26" y="132"/>
                          </a:lnTo>
                          <a:lnTo>
                            <a:pt x="35" y="153"/>
                          </a:lnTo>
                          <a:lnTo>
                            <a:pt x="24" y="177"/>
                          </a:lnTo>
                          <a:lnTo>
                            <a:pt x="24" y="210"/>
                          </a:lnTo>
                          <a:lnTo>
                            <a:pt x="8" y="228"/>
                          </a:lnTo>
                          <a:lnTo>
                            <a:pt x="0" y="235"/>
                          </a:lnTo>
                          <a:lnTo>
                            <a:pt x="4" y="241"/>
                          </a:lnTo>
                          <a:lnTo>
                            <a:pt x="21" y="272"/>
                          </a:lnTo>
                          <a:lnTo>
                            <a:pt x="26" y="283"/>
                          </a:lnTo>
                          <a:lnTo>
                            <a:pt x="31" y="292"/>
                          </a:lnTo>
                          <a:lnTo>
                            <a:pt x="68" y="328"/>
                          </a:lnTo>
                          <a:lnTo>
                            <a:pt x="95" y="350"/>
                          </a:lnTo>
                          <a:lnTo>
                            <a:pt x="113" y="376"/>
                          </a:lnTo>
                          <a:lnTo>
                            <a:pt x="141" y="394"/>
                          </a:lnTo>
                          <a:lnTo>
                            <a:pt x="184" y="399"/>
                          </a:lnTo>
                          <a:lnTo>
                            <a:pt x="219" y="392"/>
                          </a:lnTo>
                          <a:lnTo>
                            <a:pt x="237" y="385"/>
                          </a:lnTo>
                          <a:lnTo>
                            <a:pt x="257" y="376"/>
                          </a:lnTo>
                          <a:lnTo>
                            <a:pt x="297" y="359"/>
                          </a:lnTo>
                          <a:lnTo>
                            <a:pt x="345" y="355"/>
                          </a:lnTo>
                          <a:lnTo>
                            <a:pt x="368" y="350"/>
                          </a:lnTo>
                          <a:lnTo>
                            <a:pt x="396" y="343"/>
                          </a:lnTo>
                          <a:lnTo>
                            <a:pt x="414" y="330"/>
                          </a:lnTo>
                          <a:lnTo>
                            <a:pt x="441" y="326"/>
                          </a:lnTo>
                          <a:lnTo>
                            <a:pt x="469" y="259"/>
                          </a:lnTo>
                          <a:lnTo>
                            <a:pt x="487" y="201"/>
                          </a:lnTo>
                          <a:lnTo>
                            <a:pt x="507" y="144"/>
                          </a:lnTo>
                          <a:lnTo>
                            <a:pt x="532" y="119"/>
                          </a:lnTo>
                          <a:lnTo>
                            <a:pt x="560" y="108"/>
                          </a:lnTo>
                          <a:lnTo>
                            <a:pt x="578" y="86"/>
                          </a:lnTo>
                          <a:lnTo>
                            <a:pt x="554" y="62"/>
                          </a:lnTo>
                          <a:lnTo>
                            <a:pt x="531" y="37"/>
                          </a:lnTo>
                          <a:lnTo>
                            <a:pt x="500" y="24"/>
                          </a:lnTo>
                          <a:lnTo>
                            <a:pt x="469" y="28"/>
                          </a:lnTo>
                          <a:lnTo>
                            <a:pt x="449" y="4"/>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 name="Freeform 86"/>
                    <p:cNvSpPr>
                      <a:spLocks/>
                    </p:cNvSpPr>
                    <p:nvPr/>
                  </p:nvSpPr>
                  <p:spPr bwMode="auto">
                    <a:xfrm>
                      <a:off x="8908354" y="2942871"/>
                      <a:ext cx="567456" cy="499201"/>
                    </a:xfrm>
                    <a:custGeom>
                      <a:avLst/>
                      <a:gdLst>
                        <a:gd name="T0" fmla="*/ 380 w 424"/>
                        <a:gd name="T1" fmla="*/ 138 h 373"/>
                        <a:gd name="T2" fmla="*/ 360 w 424"/>
                        <a:gd name="T3" fmla="*/ 149 h 373"/>
                        <a:gd name="T4" fmla="*/ 344 w 424"/>
                        <a:gd name="T5" fmla="*/ 131 h 373"/>
                        <a:gd name="T6" fmla="*/ 344 w 424"/>
                        <a:gd name="T7" fmla="*/ 114 h 373"/>
                        <a:gd name="T8" fmla="*/ 304 w 424"/>
                        <a:gd name="T9" fmla="*/ 100 h 373"/>
                        <a:gd name="T10" fmla="*/ 269 w 424"/>
                        <a:gd name="T11" fmla="*/ 71 h 373"/>
                        <a:gd name="T12" fmla="*/ 247 w 424"/>
                        <a:gd name="T13" fmla="*/ 54 h 373"/>
                        <a:gd name="T14" fmla="*/ 229 w 424"/>
                        <a:gd name="T15" fmla="*/ 54 h 373"/>
                        <a:gd name="T16" fmla="*/ 202 w 424"/>
                        <a:gd name="T17" fmla="*/ 49 h 373"/>
                        <a:gd name="T18" fmla="*/ 164 w 424"/>
                        <a:gd name="T19" fmla="*/ 51 h 373"/>
                        <a:gd name="T20" fmla="*/ 118 w 424"/>
                        <a:gd name="T21" fmla="*/ 36 h 373"/>
                        <a:gd name="T22" fmla="*/ 82 w 424"/>
                        <a:gd name="T23" fmla="*/ 20 h 373"/>
                        <a:gd name="T24" fmla="*/ 33 w 424"/>
                        <a:gd name="T25" fmla="*/ 0 h 373"/>
                        <a:gd name="T26" fmla="*/ 5 w 424"/>
                        <a:gd name="T27" fmla="*/ 0 h 373"/>
                        <a:gd name="T28" fmla="*/ 0 w 424"/>
                        <a:gd name="T29" fmla="*/ 16 h 373"/>
                        <a:gd name="T30" fmla="*/ 3 w 424"/>
                        <a:gd name="T31" fmla="*/ 27 h 373"/>
                        <a:gd name="T32" fmla="*/ 22 w 424"/>
                        <a:gd name="T33" fmla="*/ 47 h 373"/>
                        <a:gd name="T34" fmla="*/ 53 w 424"/>
                        <a:gd name="T35" fmla="*/ 62 h 373"/>
                        <a:gd name="T36" fmla="*/ 91 w 424"/>
                        <a:gd name="T37" fmla="*/ 82 h 373"/>
                        <a:gd name="T38" fmla="*/ 113 w 424"/>
                        <a:gd name="T39" fmla="*/ 104 h 373"/>
                        <a:gd name="T40" fmla="*/ 129 w 424"/>
                        <a:gd name="T41" fmla="*/ 114 h 373"/>
                        <a:gd name="T42" fmla="*/ 156 w 424"/>
                        <a:gd name="T43" fmla="*/ 155 h 373"/>
                        <a:gd name="T44" fmla="*/ 175 w 424"/>
                        <a:gd name="T45" fmla="*/ 211 h 373"/>
                        <a:gd name="T46" fmla="*/ 178 w 424"/>
                        <a:gd name="T47" fmla="*/ 255 h 373"/>
                        <a:gd name="T48" fmla="*/ 160 w 424"/>
                        <a:gd name="T49" fmla="*/ 302 h 373"/>
                        <a:gd name="T50" fmla="*/ 175 w 424"/>
                        <a:gd name="T51" fmla="*/ 306 h 373"/>
                        <a:gd name="T52" fmla="*/ 193 w 424"/>
                        <a:gd name="T53" fmla="*/ 315 h 373"/>
                        <a:gd name="T54" fmla="*/ 217 w 424"/>
                        <a:gd name="T55" fmla="*/ 304 h 373"/>
                        <a:gd name="T56" fmla="*/ 249 w 424"/>
                        <a:gd name="T57" fmla="*/ 317 h 373"/>
                        <a:gd name="T58" fmla="*/ 257 w 424"/>
                        <a:gd name="T59" fmla="*/ 302 h 373"/>
                        <a:gd name="T60" fmla="*/ 266 w 424"/>
                        <a:gd name="T61" fmla="*/ 287 h 373"/>
                        <a:gd name="T62" fmla="*/ 284 w 424"/>
                        <a:gd name="T63" fmla="*/ 306 h 373"/>
                        <a:gd name="T64" fmla="*/ 291 w 424"/>
                        <a:gd name="T65" fmla="*/ 322 h 373"/>
                        <a:gd name="T66" fmla="*/ 311 w 424"/>
                        <a:gd name="T67" fmla="*/ 348 h 373"/>
                        <a:gd name="T68" fmla="*/ 337 w 424"/>
                        <a:gd name="T69" fmla="*/ 355 h 373"/>
                        <a:gd name="T70" fmla="*/ 355 w 424"/>
                        <a:gd name="T71" fmla="*/ 373 h 373"/>
                        <a:gd name="T72" fmla="*/ 386 w 424"/>
                        <a:gd name="T73" fmla="*/ 346 h 373"/>
                        <a:gd name="T74" fmla="*/ 404 w 424"/>
                        <a:gd name="T75" fmla="*/ 355 h 373"/>
                        <a:gd name="T76" fmla="*/ 417 w 424"/>
                        <a:gd name="T77" fmla="*/ 349 h 373"/>
                        <a:gd name="T78" fmla="*/ 424 w 424"/>
                        <a:gd name="T79" fmla="*/ 349 h 373"/>
                        <a:gd name="T80" fmla="*/ 424 w 424"/>
                        <a:gd name="T81" fmla="*/ 125 h 373"/>
                        <a:gd name="T82" fmla="*/ 421 w 424"/>
                        <a:gd name="T83" fmla="*/ 125 h 373"/>
                        <a:gd name="T84" fmla="*/ 380 w 424"/>
                        <a:gd name="T85" fmla="*/ 13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4" h="373">
                          <a:moveTo>
                            <a:pt x="380" y="138"/>
                          </a:moveTo>
                          <a:lnTo>
                            <a:pt x="360" y="149"/>
                          </a:lnTo>
                          <a:lnTo>
                            <a:pt x="344" y="131"/>
                          </a:lnTo>
                          <a:lnTo>
                            <a:pt x="344" y="114"/>
                          </a:lnTo>
                          <a:lnTo>
                            <a:pt x="304" y="100"/>
                          </a:lnTo>
                          <a:lnTo>
                            <a:pt x="269" y="71"/>
                          </a:lnTo>
                          <a:lnTo>
                            <a:pt x="247" y="54"/>
                          </a:lnTo>
                          <a:lnTo>
                            <a:pt x="229" y="54"/>
                          </a:lnTo>
                          <a:lnTo>
                            <a:pt x="202" y="49"/>
                          </a:lnTo>
                          <a:lnTo>
                            <a:pt x="164" y="51"/>
                          </a:lnTo>
                          <a:lnTo>
                            <a:pt x="118" y="36"/>
                          </a:lnTo>
                          <a:lnTo>
                            <a:pt x="82" y="20"/>
                          </a:lnTo>
                          <a:lnTo>
                            <a:pt x="33" y="0"/>
                          </a:lnTo>
                          <a:lnTo>
                            <a:pt x="5" y="0"/>
                          </a:lnTo>
                          <a:lnTo>
                            <a:pt x="0" y="16"/>
                          </a:lnTo>
                          <a:lnTo>
                            <a:pt x="3" y="27"/>
                          </a:lnTo>
                          <a:lnTo>
                            <a:pt x="22" y="47"/>
                          </a:lnTo>
                          <a:lnTo>
                            <a:pt x="53" y="62"/>
                          </a:lnTo>
                          <a:lnTo>
                            <a:pt x="91" y="82"/>
                          </a:lnTo>
                          <a:lnTo>
                            <a:pt x="113" y="104"/>
                          </a:lnTo>
                          <a:lnTo>
                            <a:pt x="129" y="114"/>
                          </a:lnTo>
                          <a:lnTo>
                            <a:pt x="156" y="155"/>
                          </a:lnTo>
                          <a:lnTo>
                            <a:pt x="175" y="211"/>
                          </a:lnTo>
                          <a:lnTo>
                            <a:pt x="178" y="255"/>
                          </a:lnTo>
                          <a:lnTo>
                            <a:pt x="160" y="302"/>
                          </a:lnTo>
                          <a:lnTo>
                            <a:pt x="175" y="306"/>
                          </a:lnTo>
                          <a:lnTo>
                            <a:pt x="193" y="315"/>
                          </a:lnTo>
                          <a:lnTo>
                            <a:pt x="217" y="304"/>
                          </a:lnTo>
                          <a:lnTo>
                            <a:pt x="249" y="317"/>
                          </a:lnTo>
                          <a:lnTo>
                            <a:pt x="257" y="302"/>
                          </a:lnTo>
                          <a:lnTo>
                            <a:pt x="266" y="287"/>
                          </a:lnTo>
                          <a:lnTo>
                            <a:pt x="284" y="306"/>
                          </a:lnTo>
                          <a:lnTo>
                            <a:pt x="291" y="322"/>
                          </a:lnTo>
                          <a:lnTo>
                            <a:pt x="311" y="348"/>
                          </a:lnTo>
                          <a:lnTo>
                            <a:pt x="337" y="355"/>
                          </a:lnTo>
                          <a:lnTo>
                            <a:pt x="355" y="373"/>
                          </a:lnTo>
                          <a:lnTo>
                            <a:pt x="386" y="346"/>
                          </a:lnTo>
                          <a:lnTo>
                            <a:pt x="404" y="355"/>
                          </a:lnTo>
                          <a:lnTo>
                            <a:pt x="417" y="349"/>
                          </a:lnTo>
                          <a:lnTo>
                            <a:pt x="424" y="349"/>
                          </a:lnTo>
                          <a:lnTo>
                            <a:pt x="424" y="125"/>
                          </a:lnTo>
                          <a:lnTo>
                            <a:pt x="421" y="125"/>
                          </a:lnTo>
                          <a:lnTo>
                            <a:pt x="380" y="13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 name="Freeform 87"/>
                    <p:cNvSpPr>
                      <a:spLocks/>
                    </p:cNvSpPr>
                    <p:nvPr/>
                  </p:nvSpPr>
                  <p:spPr bwMode="auto">
                    <a:xfrm>
                      <a:off x="8481425" y="1779854"/>
                      <a:ext cx="994385" cy="1362429"/>
                    </a:xfrm>
                    <a:custGeom>
                      <a:avLst/>
                      <a:gdLst>
                        <a:gd name="T0" fmla="*/ 228 w 743"/>
                        <a:gd name="T1" fmla="*/ 48 h 1018"/>
                        <a:gd name="T2" fmla="*/ 202 w 743"/>
                        <a:gd name="T3" fmla="*/ 80 h 1018"/>
                        <a:gd name="T4" fmla="*/ 239 w 743"/>
                        <a:gd name="T5" fmla="*/ 104 h 1018"/>
                        <a:gd name="T6" fmla="*/ 206 w 743"/>
                        <a:gd name="T7" fmla="*/ 131 h 1018"/>
                        <a:gd name="T8" fmla="*/ 233 w 743"/>
                        <a:gd name="T9" fmla="*/ 180 h 1018"/>
                        <a:gd name="T10" fmla="*/ 226 w 743"/>
                        <a:gd name="T11" fmla="*/ 235 h 1018"/>
                        <a:gd name="T12" fmla="*/ 177 w 743"/>
                        <a:gd name="T13" fmla="*/ 241 h 1018"/>
                        <a:gd name="T14" fmla="*/ 137 w 743"/>
                        <a:gd name="T15" fmla="*/ 264 h 1018"/>
                        <a:gd name="T16" fmla="*/ 106 w 743"/>
                        <a:gd name="T17" fmla="*/ 306 h 1018"/>
                        <a:gd name="T18" fmla="*/ 118 w 743"/>
                        <a:gd name="T19" fmla="*/ 344 h 1018"/>
                        <a:gd name="T20" fmla="*/ 189 w 743"/>
                        <a:gd name="T21" fmla="*/ 330 h 1018"/>
                        <a:gd name="T22" fmla="*/ 148 w 743"/>
                        <a:gd name="T23" fmla="*/ 381 h 1018"/>
                        <a:gd name="T24" fmla="*/ 135 w 743"/>
                        <a:gd name="T25" fmla="*/ 421 h 1018"/>
                        <a:gd name="T26" fmla="*/ 71 w 743"/>
                        <a:gd name="T27" fmla="*/ 421 h 1018"/>
                        <a:gd name="T28" fmla="*/ 142 w 743"/>
                        <a:gd name="T29" fmla="*/ 492 h 1018"/>
                        <a:gd name="T30" fmla="*/ 124 w 743"/>
                        <a:gd name="T31" fmla="*/ 494 h 1018"/>
                        <a:gd name="T32" fmla="*/ 98 w 743"/>
                        <a:gd name="T33" fmla="*/ 508 h 1018"/>
                        <a:gd name="T34" fmla="*/ 78 w 743"/>
                        <a:gd name="T35" fmla="*/ 570 h 1018"/>
                        <a:gd name="T36" fmla="*/ 75 w 743"/>
                        <a:gd name="T37" fmla="*/ 616 h 1018"/>
                        <a:gd name="T38" fmla="*/ 27 w 743"/>
                        <a:gd name="T39" fmla="*/ 596 h 1018"/>
                        <a:gd name="T40" fmla="*/ 5 w 743"/>
                        <a:gd name="T41" fmla="*/ 617 h 1018"/>
                        <a:gd name="T42" fmla="*/ 40 w 743"/>
                        <a:gd name="T43" fmla="*/ 665 h 1018"/>
                        <a:gd name="T44" fmla="*/ 100 w 743"/>
                        <a:gd name="T45" fmla="*/ 703 h 1018"/>
                        <a:gd name="T46" fmla="*/ 175 w 743"/>
                        <a:gd name="T47" fmla="*/ 754 h 1018"/>
                        <a:gd name="T48" fmla="*/ 290 w 743"/>
                        <a:gd name="T49" fmla="*/ 869 h 1018"/>
                        <a:gd name="T50" fmla="*/ 319 w 743"/>
                        <a:gd name="T51" fmla="*/ 885 h 1018"/>
                        <a:gd name="T52" fmla="*/ 352 w 743"/>
                        <a:gd name="T53" fmla="*/ 869 h 1018"/>
                        <a:gd name="T54" fmla="*/ 437 w 743"/>
                        <a:gd name="T55" fmla="*/ 905 h 1018"/>
                        <a:gd name="T56" fmla="*/ 521 w 743"/>
                        <a:gd name="T57" fmla="*/ 918 h 1018"/>
                        <a:gd name="T58" fmla="*/ 566 w 743"/>
                        <a:gd name="T59" fmla="*/ 923 h 1018"/>
                        <a:gd name="T60" fmla="*/ 623 w 743"/>
                        <a:gd name="T61" fmla="*/ 969 h 1018"/>
                        <a:gd name="T62" fmla="*/ 663 w 743"/>
                        <a:gd name="T63" fmla="*/ 1000 h 1018"/>
                        <a:gd name="T64" fmla="*/ 699 w 743"/>
                        <a:gd name="T65" fmla="*/ 1007 h 1018"/>
                        <a:gd name="T66" fmla="*/ 743 w 743"/>
                        <a:gd name="T67" fmla="*/ 994 h 1018"/>
                        <a:gd name="T68" fmla="*/ 226 w 743"/>
                        <a:gd name="T69" fmla="*/ 0 h 1018"/>
                        <a:gd name="T70" fmla="*/ 239 w 743"/>
                        <a:gd name="T71" fmla="*/ 2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3" h="1018">
                          <a:moveTo>
                            <a:pt x="239" y="28"/>
                          </a:moveTo>
                          <a:lnTo>
                            <a:pt x="228" y="48"/>
                          </a:lnTo>
                          <a:lnTo>
                            <a:pt x="213" y="66"/>
                          </a:lnTo>
                          <a:lnTo>
                            <a:pt x="202" y="80"/>
                          </a:lnTo>
                          <a:lnTo>
                            <a:pt x="237" y="89"/>
                          </a:lnTo>
                          <a:lnTo>
                            <a:pt x="239" y="104"/>
                          </a:lnTo>
                          <a:lnTo>
                            <a:pt x="213" y="104"/>
                          </a:lnTo>
                          <a:lnTo>
                            <a:pt x="206" y="131"/>
                          </a:lnTo>
                          <a:lnTo>
                            <a:pt x="222" y="150"/>
                          </a:lnTo>
                          <a:lnTo>
                            <a:pt x="233" y="180"/>
                          </a:lnTo>
                          <a:lnTo>
                            <a:pt x="233" y="197"/>
                          </a:lnTo>
                          <a:lnTo>
                            <a:pt x="226" y="235"/>
                          </a:lnTo>
                          <a:lnTo>
                            <a:pt x="211" y="242"/>
                          </a:lnTo>
                          <a:lnTo>
                            <a:pt x="177" y="241"/>
                          </a:lnTo>
                          <a:lnTo>
                            <a:pt x="149" y="241"/>
                          </a:lnTo>
                          <a:lnTo>
                            <a:pt x="137" y="264"/>
                          </a:lnTo>
                          <a:lnTo>
                            <a:pt x="111" y="277"/>
                          </a:lnTo>
                          <a:lnTo>
                            <a:pt x="106" y="306"/>
                          </a:lnTo>
                          <a:lnTo>
                            <a:pt x="98" y="344"/>
                          </a:lnTo>
                          <a:lnTo>
                            <a:pt x="118" y="344"/>
                          </a:lnTo>
                          <a:lnTo>
                            <a:pt x="158" y="333"/>
                          </a:lnTo>
                          <a:lnTo>
                            <a:pt x="189" y="330"/>
                          </a:lnTo>
                          <a:lnTo>
                            <a:pt x="184" y="359"/>
                          </a:lnTo>
                          <a:lnTo>
                            <a:pt x="148" y="381"/>
                          </a:lnTo>
                          <a:lnTo>
                            <a:pt x="135" y="401"/>
                          </a:lnTo>
                          <a:lnTo>
                            <a:pt x="135" y="421"/>
                          </a:lnTo>
                          <a:lnTo>
                            <a:pt x="102" y="412"/>
                          </a:lnTo>
                          <a:lnTo>
                            <a:pt x="71" y="421"/>
                          </a:lnTo>
                          <a:lnTo>
                            <a:pt x="98" y="454"/>
                          </a:lnTo>
                          <a:lnTo>
                            <a:pt x="142" y="492"/>
                          </a:lnTo>
                          <a:lnTo>
                            <a:pt x="148" y="510"/>
                          </a:lnTo>
                          <a:lnTo>
                            <a:pt x="124" y="494"/>
                          </a:lnTo>
                          <a:lnTo>
                            <a:pt x="109" y="525"/>
                          </a:lnTo>
                          <a:lnTo>
                            <a:pt x="98" y="508"/>
                          </a:lnTo>
                          <a:lnTo>
                            <a:pt x="95" y="543"/>
                          </a:lnTo>
                          <a:lnTo>
                            <a:pt x="78" y="570"/>
                          </a:lnTo>
                          <a:lnTo>
                            <a:pt x="89" y="610"/>
                          </a:lnTo>
                          <a:lnTo>
                            <a:pt x="75" y="616"/>
                          </a:lnTo>
                          <a:lnTo>
                            <a:pt x="38" y="617"/>
                          </a:lnTo>
                          <a:lnTo>
                            <a:pt x="27" y="596"/>
                          </a:lnTo>
                          <a:lnTo>
                            <a:pt x="0" y="596"/>
                          </a:lnTo>
                          <a:lnTo>
                            <a:pt x="5" y="617"/>
                          </a:lnTo>
                          <a:lnTo>
                            <a:pt x="0" y="638"/>
                          </a:lnTo>
                          <a:lnTo>
                            <a:pt x="40" y="665"/>
                          </a:lnTo>
                          <a:lnTo>
                            <a:pt x="77" y="703"/>
                          </a:lnTo>
                          <a:lnTo>
                            <a:pt x="100" y="703"/>
                          </a:lnTo>
                          <a:lnTo>
                            <a:pt x="133" y="730"/>
                          </a:lnTo>
                          <a:lnTo>
                            <a:pt x="175" y="754"/>
                          </a:lnTo>
                          <a:lnTo>
                            <a:pt x="235" y="809"/>
                          </a:lnTo>
                          <a:lnTo>
                            <a:pt x="290" y="869"/>
                          </a:lnTo>
                          <a:lnTo>
                            <a:pt x="313" y="898"/>
                          </a:lnTo>
                          <a:lnTo>
                            <a:pt x="319" y="885"/>
                          </a:lnTo>
                          <a:lnTo>
                            <a:pt x="324" y="869"/>
                          </a:lnTo>
                          <a:lnTo>
                            <a:pt x="352" y="869"/>
                          </a:lnTo>
                          <a:lnTo>
                            <a:pt x="401" y="889"/>
                          </a:lnTo>
                          <a:lnTo>
                            <a:pt x="437" y="905"/>
                          </a:lnTo>
                          <a:lnTo>
                            <a:pt x="483" y="920"/>
                          </a:lnTo>
                          <a:lnTo>
                            <a:pt x="521" y="918"/>
                          </a:lnTo>
                          <a:lnTo>
                            <a:pt x="548" y="923"/>
                          </a:lnTo>
                          <a:lnTo>
                            <a:pt x="566" y="923"/>
                          </a:lnTo>
                          <a:lnTo>
                            <a:pt x="588" y="940"/>
                          </a:lnTo>
                          <a:lnTo>
                            <a:pt x="623" y="969"/>
                          </a:lnTo>
                          <a:lnTo>
                            <a:pt x="663" y="983"/>
                          </a:lnTo>
                          <a:lnTo>
                            <a:pt x="663" y="1000"/>
                          </a:lnTo>
                          <a:lnTo>
                            <a:pt x="679" y="1018"/>
                          </a:lnTo>
                          <a:lnTo>
                            <a:pt x="699" y="1007"/>
                          </a:lnTo>
                          <a:lnTo>
                            <a:pt x="740" y="994"/>
                          </a:lnTo>
                          <a:lnTo>
                            <a:pt x="743" y="994"/>
                          </a:lnTo>
                          <a:lnTo>
                            <a:pt x="743" y="0"/>
                          </a:lnTo>
                          <a:lnTo>
                            <a:pt x="226" y="0"/>
                          </a:lnTo>
                          <a:lnTo>
                            <a:pt x="228" y="13"/>
                          </a:lnTo>
                          <a:lnTo>
                            <a:pt x="239" y="2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 name="Freeform 88"/>
                    <p:cNvSpPr>
                      <a:spLocks/>
                    </p:cNvSpPr>
                    <p:nvPr/>
                  </p:nvSpPr>
                  <p:spPr bwMode="auto">
                    <a:xfrm>
                      <a:off x="6700095" y="1779854"/>
                      <a:ext cx="2101192" cy="667831"/>
                    </a:xfrm>
                    <a:custGeom>
                      <a:avLst/>
                      <a:gdLst>
                        <a:gd name="T0" fmla="*/ 69 w 1570"/>
                        <a:gd name="T1" fmla="*/ 62 h 499"/>
                        <a:gd name="T2" fmla="*/ 41 w 1570"/>
                        <a:gd name="T3" fmla="*/ 69 h 499"/>
                        <a:gd name="T4" fmla="*/ 32 w 1570"/>
                        <a:gd name="T5" fmla="*/ 102 h 499"/>
                        <a:gd name="T6" fmla="*/ 10 w 1570"/>
                        <a:gd name="T7" fmla="*/ 140 h 499"/>
                        <a:gd name="T8" fmla="*/ 31 w 1570"/>
                        <a:gd name="T9" fmla="*/ 177 h 499"/>
                        <a:gd name="T10" fmla="*/ 78 w 1570"/>
                        <a:gd name="T11" fmla="*/ 226 h 499"/>
                        <a:gd name="T12" fmla="*/ 158 w 1570"/>
                        <a:gd name="T13" fmla="*/ 224 h 499"/>
                        <a:gd name="T14" fmla="*/ 260 w 1570"/>
                        <a:gd name="T15" fmla="*/ 257 h 499"/>
                        <a:gd name="T16" fmla="*/ 349 w 1570"/>
                        <a:gd name="T17" fmla="*/ 222 h 499"/>
                        <a:gd name="T18" fmla="*/ 391 w 1570"/>
                        <a:gd name="T19" fmla="*/ 184 h 499"/>
                        <a:gd name="T20" fmla="*/ 460 w 1570"/>
                        <a:gd name="T21" fmla="*/ 153 h 499"/>
                        <a:gd name="T22" fmla="*/ 546 w 1570"/>
                        <a:gd name="T23" fmla="*/ 199 h 499"/>
                        <a:gd name="T24" fmla="*/ 597 w 1570"/>
                        <a:gd name="T25" fmla="*/ 215 h 499"/>
                        <a:gd name="T26" fmla="*/ 630 w 1570"/>
                        <a:gd name="T27" fmla="*/ 248 h 499"/>
                        <a:gd name="T28" fmla="*/ 657 w 1570"/>
                        <a:gd name="T29" fmla="*/ 310 h 499"/>
                        <a:gd name="T30" fmla="*/ 672 w 1570"/>
                        <a:gd name="T31" fmla="*/ 373 h 499"/>
                        <a:gd name="T32" fmla="*/ 706 w 1570"/>
                        <a:gd name="T33" fmla="*/ 421 h 499"/>
                        <a:gd name="T34" fmla="*/ 714 w 1570"/>
                        <a:gd name="T35" fmla="*/ 443 h 499"/>
                        <a:gd name="T36" fmla="*/ 750 w 1570"/>
                        <a:gd name="T37" fmla="*/ 474 h 499"/>
                        <a:gd name="T38" fmla="*/ 768 w 1570"/>
                        <a:gd name="T39" fmla="*/ 441 h 499"/>
                        <a:gd name="T40" fmla="*/ 816 w 1570"/>
                        <a:gd name="T41" fmla="*/ 421 h 499"/>
                        <a:gd name="T42" fmla="*/ 839 w 1570"/>
                        <a:gd name="T43" fmla="*/ 384 h 499"/>
                        <a:gd name="T44" fmla="*/ 868 w 1570"/>
                        <a:gd name="T45" fmla="*/ 406 h 499"/>
                        <a:gd name="T46" fmla="*/ 859 w 1570"/>
                        <a:gd name="T47" fmla="*/ 361 h 499"/>
                        <a:gd name="T48" fmla="*/ 874 w 1570"/>
                        <a:gd name="T49" fmla="*/ 370 h 499"/>
                        <a:gd name="T50" fmla="*/ 905 w 1570"/>
                        <a:gd name="T51" fmla="*/ 423 h 499"/>
                        <a:gd name="T52" fmla="*/ 914 w 1570"/>
                        <a:gd name="T53" fmla="*/ 437 h 499"/>
                        <a:gd name="T54" fmla="*/ 890 w 1570"/>
                        <a:gd name="T55" fmla="*/ 455 h 499"/>
                        <a:gd name="T56" fmla="*/ 918 w 1570"/>
                        <a:gd name="T57" fmla="*/ 485 h 499"/>
                        <a:gd name="T58" fmla="*/ 994 w 1570"/>
                        <a:gd name="T59" fmla="*/ 479 h 499"/>
                        <a:gd name="T60" fmla="*/ 1027 w 1570"/>
                        <a:gd name="T61" fmla="*/ 477 h 499"/>
                        <a:gd name="T62" fmla="*/ 1076 w 1570"/>
                        <a:gd name="T63" fmla="*/ 474 h 499"/>
                        <a:gd name="T64" fmla="*/ 1122 w 1570"/>
                        <a:gd name="T65" fmla="*/ 488 h 499"/>
                        <a:gd name="T66" fmla="*/ 1162 w 1570"/>
                        <a:gd name="T67" fmla="*/ 435 h 499"/>
                        <a:gd name="T68" fmla="*/ 1218 w 1570"/>
                        <a:gd name="T69" fmla="*/ 414 h 499"/>
                        <a:gd name="T70" fmla="*/ 1289 w 1570"/>
                        <a:gd name="T71" fmla="*/ 392 h 499"/>
                        <a:gd name="T72" fmla="*/ 1347 w 1570"/>
                        <a:gd name="T73" fmla="*/ 379 h 499"/>
                        <a:gd name="T74" fmla="*/ 1375 w 1570"/>
                        <a:gd name="T75" fmla="*/ 352 h 499"/>
                        <a:gd name="T76" fmla="*/ 1429 w 1570"/>
                        <a:gd name="T77" fmla="*/ 344 h 499"/>
                        <a:gd name="T78" fmla="*/ 1442 w 1570"/>
                        <a:gd name="T79" fmla="*/ 277 h 499"/>
                        <a:gd name="T80" fmla="*/ 1480 w 1570"/>
                        <a:gd name="T81" fmla="*/ 241 h 499"/>
                        <a:gd name="T82" fmla="*/ 1542 w 1570"/>
                        <a:gd name="T83" fmla="*/ 242 h 499"/>
                        <a:gd name="T84" fmla="*/ 1564 w 1570"/>
                        <a:gd name="T85" fmla="*/ 197 h 499"/>
                        <a:gd name="T86" fmla="*/ 1553 w 1570"/>
                        <a:gd name="T87" fmla="*/ 150 h 499"/>
                        <a:gd name="T88" fmla="*/ 1544 w 1570"/>
                        <a:gd name="T89" fmla="*/ 104 h 499"/>
                        <a:gd name="T90" fmla="*/ 1568 w 1570"/>
                        <a:gd name="T91" fmla="*/ 89 h 499"/>
                        <a:gd name="T92" fmla="*/ 1544 w 1570"/>
                        <a:gd name="T93" fmla="*/ 66 h 499"/>
                        <a:gd name="T94" fmla="*/ 1570 w 1570"/>
                        <a:gd name="T95" fmla="*/ 28 h 499"/>
                        <a:gd name="T96" fmla="*/ 1557 w 1570"/>
                        <a:gd name="T97" fmla="*/ 0 h 499"/>
                        <a:gd name="T98" fmla="*/ 52 w 1570"/>
                        <a:gd name="T99" fmla="*/ 2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70" h="499">
                          <a:moveTo>
                            <a:pt x="52" y="49"/>
                          </a:moveTo>
                          <a:lnTo>
                            <a:pt x="69" y="62"/>
                          </a:lnTo>
                          <a:lnTo>
                            <a:pt x="71" y="77"/>
                          </a:lnTo>
                          <a:lnTo>
                            <a:pt x="41" y="69"/>
                          </a:lnTo>
                          <a:lnTo>
                            <a:pt x="41" y="71"/>
                          </a:lnTo>
                          <a:lnTo>
                            <a:pt x="32" y="102"/>
                          </a:lnTo>
                          <a:lnTo>
                            <a:pt x="16" y="128"/>
                          </a:lnTo>
                          <a:lnTo>
                            <a:pt x="10" y="140"/>
                          </a:lnTo>
                          <a:lnTo>
                            <a:pt x="0" y="164"/>
                          </a:lnTo>
                          <a:lnTo>
                            <a:pt x="31" y="177"/>
                          </a:lnTo>
                          <a:lnTo>
                            <a:pt x="54" y="202"/>
                          </a:lnTo>
                          <a:lnTo>
                            <a:pt x="78" y="226"/>
                          </a:lnTo>
                          <a:lnTo>
                            <a:pt x="98" y="210"/>
                          </a:lnTo>
                          <a:lnTo>
                            <a:pt x="158" y="224"/>
                          </a:lnTo>
                          <a:lnTo>
                            <a:pt x="207" y="215"/>
                          </a:lnTo>
                          <a:lnTo>
                            <a:pt x="260" y="257"/>
                          </a:lnTo>
                          <a:lnTo>
                            <a:pt x="286" y="235"/>
                          </a:lnTo>
                          <a:lnTo>
                            <a:pt x="349" y="222"/>
                          </a:lnTo>
                          <a:lnTo>
                            <a:pt x="378" y="193"/>
                          </a:lnTo>
                          <a:lnTo>
                            <a:pt x="391" y="184"/>
                          </a:lnTo>
                          <a:lnTo>
                            <a:pt x="413" y="171"/>
                          </a:lnTo>
                          <a:lnTo>
                            <a:pt x="460" y="153"/>
                          </a:lnTo>
                          <a:lnTo>
                            <a:pt x="506" y="164"/>
                          </a:lnTo>
                          <a:lnTo>
                            <a:pt x="546" y="199"/>
                          </a:lnTo>
                          <a:lnTo>
                            <a:pt x="571" y="199"/>
                          </a:lnTo>
                          <a:lnTo>
                            <a:pt x="597" y="215"/>
                          </a:lnTo>
                          <a:lnTo>
                            <a:pt x="612" y="224"/>
                          </a:lnTo>
                          <a:lnTo>
                            <a:pt x="630" y="248"/>
                          </a:lnTo>
                          <a:lnTo>
                            <a:pt x="626" y="293"/>
                          </a:lnTo>
                          <a:lnTo>
                            <a:pt x="657" y="310"/>
                          </a:lnTo>
                          <a:lnTo>
                            <a:pt x="666" y="343"/>
                          </a:lnTo>
                          <a:lnTo>
                            <a:pt x="672" y="373"/>
                          </a:lnTo>
                          <a:lnTo>
                            <a:pt x="688" y="390"/>
                          </a:lnTo>
                          <a:lnTo>
                            <a:pt x="706" y="421"/>
                          </a:lnTo>
                          <a:lnTo>
                            <a:pt x="704" y="439"/>
                          </a:lnTo>
                          <a:lnTo>
                            <a:pt x="714" y="443"/>
                          </a:lnTo>
                          <a:lnTo>
                            <a:pt x="730" y="448"/>
                          </a:lnTo>
                          <a:lnTo>
                            <a:pt x="750" y="474"/>
                          </a:lnTo>
                          <a:lnTo>
                            <a:pt x="761" y="470"/>
                          </a:lnTo>
                          <a:lnTo>
                            <a:pt x="768" y="441"/>
                          </a:lnTo>
                          <a:lnTo>
                            <a:pt x="777" y="424"/>
                          </a:lnTo>
                          <a:lnTo>
                            <a:pt x="816" y="421"/>
                          </a:lnTo>
                          <a:lnTo>
                            <a:pt x="830" y="404"/>
                          </a:lnTo>
                          <a:lnTo>
                            <a:pt x="839" y="384"/>
                          </a:lnTo>
                          <a:lnTo>
                            <a:pt x="850" y="415"/>
                          </a:lnTo>
                          <a:lnTo>
                            <a:pt x="868" y="406"/>
                          </a:lnTo>
                          <a:lnTo>
                            <a:pt x="868" y="394"/>
                          </a:lnTo>
                          <a:lnTo>
                            <a:pt x="859" y="361"/>
                          </a:lnTo>
                          <a:lnTo>
                            <a:pt x="850" y="324"/>
                          </a:lnTo>
                          <a:lnTo>
                            <a:pt x="874" y="370"/>
                          </a:lnTo>
                          <a:lnTo>
                            <a:pt x="881" y="404"/>
                          </a:lnTo>
                          <a:lnTo>
                            <a:pt x="905" y="423"/>
                          </a:lnTo>
                          <a:lnTo>
                            <a:pt x="941" y="406"/>
                          </a:lnTo>
                          <a:lnTo>
                            <a:pt x="914" y="437"/>
                          </a:lnTo>
                          <a:lnTo>
                            <a:pt x="896" y="439"/>
                          </a:lnTo>
                          <a:lnTo>
                            <a:pt x="890" y="455"/>
                          </a:lnTo>
                          <a:lnTo>
                            <a:pt x="894" y="470"/>
                          </a:lnTo>
                          <a:lnTo>
                            <a:pt x="918" y="485"/>
                          </a:lnTo>
                          <a:lnTo>
                            <a:pt x="959" y="485"/>
                          </a:lnTo>
                          <a:lnTo>
                            <a:pt x="994" y="479"/>
                          </a:lnTo>
                          <a:lnTo>
                            <a:pt x="1009" y="499"/>
                          </a:lnTo>
                          <a:lnTo>
                            <a:pt x="1027" y="477"/>
                          </a:lnTo>
                          <a:lnTo>
                            <a:pt x="1052" y="479"/>
                          </a:lnTo>
                          <a:lnTo>
                            <a:pt x="1076" y="474"/>
                          </a:lnTo>
                          <a:lnTo>
                            <a:pt x="1092" y="483"/>
                          </a:lnTo>
                          <a:lnTo>
                            <a:pt x="1122" y="488"/>
                          </a:lnTo>
                          <a:lnTo>
                            <a:pt x="1151" y="472"/>
                          </a:lnTo>
                          <a:lnTo>
                            <a:pt x="1162" y="435"/>
                          </a:lnTo>
                          <a:lnTo>
                            <a:pt x="1187" y="445"/>
                          </a:lnTo>
                          <a:lnTo>
                            <a:pt x="1218" y="414"/>
                          </a:lnTo>
                          <a:lnTo>
                            <a:pt x="1255" y="408"/>
                          </a:lnTo>
                          <a:lnTo>
                            <a:pt x="1289" y="392"/>
                          </a:lnTo>
                          <a:lnTo>
                            <a:pt x="1315" y="401"/>
                          </a:lnTo>
                          <a:lnTo>
                            <a:pt x="1347" y="379"/>
                          </a:lnTo>
                          <a:lnTo>
                            <a:pt x="1362" y="379"/>
                          </a:lnTo>
                          <a:lnTo>
                            <a:pt x="1375" y="352"/>
                          </a:lnTo>
                          <a:lnTo>
                            <a:pt x="1428" y="350"/>
                          </a:lnTo>
                          <a:lnTo>
                            <a:pt x="1429" y="344"/>
                          </a:lnTo>
                          <a:lnTo>
                            <a:pt x="1437" y="306"/>
                          </a:lnTo>
                          <a:lnTo>
                            <a:pt x="1442" y="277"/>
                          </a:lnTo>
                          <a:lnTo>
                            <a:pt x="1468" y="264"/>
                          </a:lnTo>
                          <a:lnTo>
                            <a:pt x="1480" y="241"/>
                          </a:lnTo>
                          <a:lnTo>
                            <a:pt x="1508" y="241"/>
                          </a:lnTo>
                          <a:lnTo>
                            <a:pt x="1542" y="242"/>
                          </a:lnTo>
                          <a:lnTo>
                            <a:pt x="1557" y="235"/>
                          </a:lnTo>
                          <a:lnTo>
                            <a:pt x="1564" y="197"/>
                          </a:lnTo>
                          <a:lnTo>
                            <a:pt x="1564" y="180"/>
                          </a:lnTo>
                          <a:lnTo>
                            <a:pt x="1553" y="150"/>
                          </a:lnTo>
                          <a:lnTo>
                            <a:pt x="1537" y="131"/>
                          </a:lnTo>
                          <a:lnTo>
                            <a:pt x="1544" y="104"/>
                          </a:lnTo>
                          <a:lnTo>
                            <a:pt x="1570" y="104"/>
                          </a:lnTo>
                          <a:lnTo>
                            <a:pt x="1568" y="89"/>
                          </a:lnTo>
                          <a:lnTo>
                            <a:pt x="1533" y="80"/>
                          </a:lnTo>
                          <a:lnTo>
                            <a:pt x="1544" y="66"/>
                          </a:lnTo>
                          <a:lnTo>
                            <a:pt x="1559" y="48"/>
                          </a:lnTo>
                          <a:lnTo>
                            <a:pt x="1570" y="28"/>
                          </a:lnTo>
                          <a:lnTo>
                            <a:pt x="1559" y="13"/>
                          </a:lnTo>
                          <a:lnTo>
                            <a:pt x="1557" y="0"/>
                          </a:lnTo>
                          <a:lnTo>
                            <a:pt x="49" y="0"/>
                          </a:lnTo>
                          <a:lnTo>
                            <a:pt x="52" y="22"/>
                          </a:lnTo>
                          <a:lnTo>
                            <a:pt x="52" y="49"/>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 name="Freeform 89"/>
                    <p:cNvSpPr>
                      <a:spLocks/>
                    </p:cNvSpPr>
                    <p:nvPr/>
                  </p:nvSpPr>
                  <p:spPr bwMode="auto">
                    <a:xfrm>
                      <a:off x="6089813" y="1787884"/>
                      <a:ext cx="665154" cy="333247"/>
                    </a:xfrm>
                    <a:custGeom>
                      <a:avLst/>
                      <a:gdLst>
                        <a:gd name="T0" fmla="*/ 24 w 497"/>
                        <a:gd name="T1" fmla="*/ 193 h 249"/>
                        <a:gd name="T2" fmla="*/ 26 w 497"/>
                        <a:gd name="T3" fmla="*/ 205 h 249"/>
                        <a:gd name="T4" fmla="*/ 46 w 497"/>
                        <a:gd name="T5" fmla="*/ 215 h 249"/>
                        <a:gd name="T6" fmla="*/ 80 w 497"/>
                        <a:gd name="T7" fmla="*/ 236 h 249"/>
                        <a:gd name="T8" fmla="*/ 108 w 497"/>
                        <a:gd name="T9" fmla="*/ 249 h 249"/>
                        <a:gd name="T10" fmla="*/ 181 w 497"/>
                        <a:gd name="T11" fmla="*/ 238 h 249"/>
                        <a:gd name="T12" fmla="*/ 173 w 497"/>
                        <a:gd name="T13" fmla="*/ 224 h 249"/>
                        <a:gd name="T14" fmla="*/ 191 w 497"/>
                        <a:gd name="T15" fmla="*/ 198 h 249"/>
                        <a:gd name="T16" fmla="*/ 224 w 497"/>
                        <a:gd name="T17" fmla="*/ 200 h 249"/>
                        <a:gd name="T18" fmla="*/ 253 w 497"/>
                        <a:gd name="T19" fmla="*/ 185 h 249"/>
                        <a:gd name="T20" fmla="*/ 286 w 497"/>
                        <a:gd name="T21" fmla="*/ 185 h 249"/>
                        <a:gd name="T22" fmla="*/ 315 w 497"/>
                        <a:gd name="T23" fmla="*/ 162 h 249"/>
                        <a:gd name="T24" fmla="*/ 337 w 497"/>
                        <a:gd name="T25" fmla="*/ 134 h 249"/>
                        <a:gd name="T26" fmla="*/ 375 w 497"/>
                        <a:gd name="T27" fmla="*/ 142 h 249"/>
                        <a:gd name="T28" fmla="*/ 405 w 497"/>
                        <a:gd name="T29" fmla="*/ 138 h 249"/>
                        <a:gd name="T30" fmla="*/ 425 w 497"/>
                        <a:gd name="T31" fmla="*/ 162 h 249"/>
                        <a:gd name="T32" fmla="*/ 456 w 497"/>
                        <a:gd name="T33" fmla="*/ 158 h 249"/>
                        <a:gd name="T34" fmla="*/ 466 w 497"/>
                        <a:gd name="T35" fmla="*/ 134 h 249"/>
                        <a:gd name="T36" fmla="*/ 472 w 497"/>
                        <a:gd name="T37" fmla="*/ 122 h 249"/>
                        <a:gd name="T38" fmla="*/ 488 w 497"/>
                        <a:gd name="T39" fmla="*/ 96 h 249"/>
                        <a:gd name="T40" fmla="*/ 497 w 497"/>
                        <a:gd name="T41" fmla="*/ 65 h 249"/>
                        <a:gd name="T42" fmla="*/ 497 w 497"/>
                        <a:gd name="T43" fmla="*/ 63 h 249"/>
                        <a:gd name="T44" fmla="*/ 485 w 497"/>
                        <a:gd name="T45" fmla="*/ 60 h 249"/>
                        <a:gd name="T46" fmla="*/ 454 w 497"/>
                        <a:gd name="T47" fmla="*/ 38 h 249"/>
                        <a:gd name="T48" fmla="*/ 428 w 497"/>
                        <a:gd name="T49" fmla="*/ 18 h 249"/>
                        <a:gd name="T50" fmla="*/ 395 w 497"/>
                        <a:gd name="T51" fmla="*/ 12 h 249"/>
                        <a:gd name="T52" fmla="*/ 357 w 497"/>
                        <a:gd name="T53" fmla="*/ 22 h 249"/>
                        <a:gd name="T54" fmla="*/ 330 w 497"/>
                        <a:gd name="T55" fmla="*/ 12 h 249"/>
                        <a:gd name="T56" fmla="*/ 297 w 497"/>
                        <a:gd name="T57" fmla="*/ 18 h 249"/>
                        <a:gd name="T58" fmla="*/ 273 w 497"/>
                        <a:gd name="T59" fmla="*/ 42 h 249"/>
                        <a:gd name="T60" fmla="*/ 264 w 497"/>
                        <a:gd name="T61" fmla="*/ 43 h 249"/>
                        <a:gd name="T62" fmla="*/ 255 w 497"/>
                        <a:gd name="T63" fmla="*/ 16 h 249"/>
                        <a:gd name="T64" fmla="*/ 239 w 497"/>
                        <a:gd name="T65" fmla="*/ 5 h 249"/>
                        <a:gd name="T66" fmla="*/ 215 w 497"/>
                        <a:gd name="T67" fmla="*/ 0 h 249"/>
                        <a:gd name="T68" fmla="*/ 191 w 497"/>
                        <a:gd name="T69" fmla="*/ 9 h 249"/>
                        <a:gd name="T70" fmla="*/ 177 w 497"/>
                        <a:gd name="T71" fmla="*/ 1 h 249"/>
                        <a:gd name="T72" fmla="*/ 153 w 497"/>
                        <a:gd name="T73" fmla="*/ 7 h 249"/>
                        <a:gd name="T74" fmla="*/ 146 w 497"/>
                        <a:gd name="T75" fmla="*/ 16 h 249"/>
                        <a:gd name="T76" fmla="*/ 119 w 497"/>
                        <a:gd name="T77" fmla="*/ 32 h 249"/>
                        <a:gd name="T78" fmla="*/ 119 w 497"/>
                        <a:gd name="T79" fmla="*/ 51 h 249"/>
                        <a:gd name="T80" fmla="*/ 100 w 497"/>
                        <a:gd name="T81" fmla="*/ 78 h 249"/>
                        <a:gd name="T82" fmla="*/ 75 w 497"/>
                        <a:gd name="T83" fmla="*/ 96 h 249"/>
                        <a:gd name="T84" fmla="*/ 42 w 497"/>
                        <a:gd name="T85" fmla="*/ 93 h 249"/>
                        <a:gd name="T86" fmla="*/ 9 w 497"/>
                        <a:gd name="T87" fmla="*/ 120 h 249"/>
                        <a:gd name="T88" fmla="*/ 0 w 497"/>
                        <a:gd name="T89" fmla="*/ 158 h 249"/>
                        <a:gd name="T90" fmla="*/ 24 w 497"/>
                        <a:gd name="T91" fmla="*/ 19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249">
                          <a:moveTo>
                            <a:pt x="24" y="193"/>
                          </a:moveTo>
                          <a:lnTo>
                            <a:pt x="26" y="205"/>
                          </a:lnTo>
                          <a:lnTo>
                            <a:pt x="46" y="215"/>
                          </a:lnTo>
                          <a:lnTo>
                            <a:pt x="80" y="236"/>
                          </a:lnTo>
                          <a:lnTo>
                            <a:pt x="108" y="249"/>
                          </a:lnTo>
                          <a:lnTo>
                            <a:pt x="181" y="238"/>
                          </a:lnTo>
                          <a:lnTo>
                            <a:pt x="173" y="224"/>
                          </a:lnTo>
                          <a:lnTo>
                            <a:pt x="191" y="198"/>
                          </a:lnTo>
                          <a:lnTo>
                            <a:pt x="224" y="200"/>
                          </a:lnTo>
                          <a:lnTo>
                            <a:pt x="253" y="185"/>
                          </a:lnTo>
                          <a:lnTo>
                            <a:pt x="286" y="185"/>
                          </a:lnTo>
                          <a:lnTo>
                            <a:pt x="315" y="162"/>
                          </a:lnTo>
                          <a:lnTo>
                            <a:pt x="337" y="134"/>
                          </a:lnTo>
                          <a:lnTo>
                            <a:pt x="375" y="142"/>
                          </a:lnTo>
                          <a:lnTo>
                            <a:pt x="405" y="138"/>
                          </a:lnTo>
                          <a:lnTo>
                            <a:pt x="425" y="162"/>
                          </a:lnTo>
                          <a:lnTo>
                            <a:pt x="456" y="158"/>
                          </a:lnTo>
                          <a:lnTo>
                            <a:pt x="466" y="134"/>
                          </a:lnTo>
                          <a:lnTo>
                            <a:pt x="472" y="122"/>
                          </a:lnTo>
                          <a:lnTo>
                            <a:pt x="488" y="96"/>
                          </a:lnTo>
                          <a:lnTo>
                            <a:pt x="497" y="65"/>
                          </a:lnTo>
                          <a:lnTo>
                            <a:pt x="497" y="63"/>
                          </a:lnTo>
                          <a:lnTo>
                            <a:pt x="485" y="60"/>
                          </a:lnTo>
                          <a:lnTo>
                            <a:pt x="454" y="38"/>
                          </a:lnTo>
                          <a:lnTo>
                            <a:pt x="428" y="18"/>
                          </a:lnTo>
                          <a:lnTo>
                            <a:pt x="395" y="12"/>
                          </a:lnTo>
                          <a:lnTo>
                            <a:pt x="357" y="22"/>
                          </a:lnTo>
                          <a:lnTo>
                            <a:pt x="330" y="12"/>
                          </a:lnTo>
                          <a:lnTo>
                            <a:pt x="297" y="18"/>
                          </a:lnTo>
                          <a:lnTo>
                            <a:pt x="273" y="42"/>
                          </a:lnTo>
                          <a:lnTo>
                            <a:pt x="264" y="43"/>
                          </a:lnTo>
                          <a:lnTo>
                            <a:pt x="255" y="16"/>
                          </a:lnTo>
                          <a:lnTo>
                            <a:pt x="239" y="5"/>
                          </a:lnTo>
                          <a:lnTo>
                            <a:pt x="215" y="0"/>
                          </a:lnTo>
                          <a:lnTo>
                            <a:pt x="191" y="9"/>
                          </a:lnTo>
                          <a:lnTo>
                            <a:pt x="177" y="1"/>
                          </a:lnTo>
                          <a:lnTo>
                            <a:pt x="153" y="7"/>
                          </a:lnTo>
                          <a:lnTo>
                            <a:pt x="146" y="16"/>
                          </a:lnTo>
                          <a:lnTo>
                            <a:pt x="119" y="32"/>
                          </a:lnTo>
                          <a:lnTo>
                            <a:pt x="119" y="51"/>
                          </a:lnTo>
                          <a:lnTo>
                            <a:pt x="100" y="78"/>
                          </a:lnTo>
                          <a:lnTo>
                            <a:pt x="75" y="96"/>
                          </a:lnTo>
                          <a:lnTo>
                            <a:pt x="42" y="93"/>
                          </a:lnTo>
                          <a:lnTo>
                            <a:pt x="9" y="120"/>
                          </a:lnTo>
                          <a:lnTo>
                            <a:pt x="0" y="158"/>
                          </a:lnTo>
                          <a:lnTo>
                            <a:pt x="24" y="193"/>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 name="Freeform 90"/>
                    <p:cNvSpPr>
                      <a:spLocks/>
                    </p:cNvSpPr>
                    <p:nvPr/>
                  </p:nvSpPr>
                  <p:spPr bwMode="auto">
                    <a:xfrm>
                      <a:off x="5365772" y="1877553"/>
                      <a:ext cx="761514" cy="495185"/>
                    </a:xfrm>
                    <a:custGeom>
                      <a:avLst/>
                      <a:gdLst>
                        <a:gd name="T0" fmla="*/ 31 w 569"/>
                        <a:gd name="T1" fmla="*/ 324 h 370"/>
                        <a:gd name="T2" fmla="*/ 64 w 569"/>
                        <a:gd name="T3" fmla="*/ 295 h 370"/>
                        <a:gd name="T4" fmla="*/ 128 w 569"/>
                        <a:gd name="T5" fmla="*/ 288 h 370"/>
                        <a:gd name="T6" fmla="*/ 150 w 569"/>
                        <a:gd name="T7" fmla="*/ 306 h 370"/>
                        <a:gd name="T8" fmla="*/ 235 w 569"/>
                        <a:gd name="T9" fmla="*/ 348 h 370"/>
                        <a:gd name="T10" fmla="*/ 332 w 569"/>
                        <a:gd name="T11" fmla="*/ 366 h 370"/>
                        <a:gd name="T12" fmla="*/ 390 w 569"/>
                        <a:gd name="T13" fmla="*/ 344 h 370"/>
                        <a:gd name="T14" fmla="*/ 459 w 569"/>
                        <a:gd name="T15" fmla="*/ 328 h 370"/>
                        <a:gd name="T16" fmla="*/ 488 w 569"/>
                        <a:gd name="T17" fmla="*/ 313 h 370"/>
                        <a:gd name="T18" fmla="*/ 505 w 569"/>
                        <a:gd name="T19" fmla="*/ 295 h 370"/>
                        <a:gd name="T20" fmla="*/ 521 w 569"/>
                        <a:gd name="T21" fmla="*/ 244 h 370"/>
                        <a:gd name="T22" fmla="*/ 523 w 569"/>
                        <a:gd name="T23" fmla="*/ 199 h 370"/>
                        <a:gd name="T24" fmla="*/ 521 w 569"/>
                        <a:gd name="T25" fmla="*/ 173 h 370"/>
                        <a:gd name="T26" fmla="*/ 569 w 569"/>
                        <a:gd name="T27" fmla="*/ 158 h 370"/>
                        <a:gd name="T28" fmla="*/ 565 w 569"/>
                        <a:gd name="T29" fmla="*/ 126 h 370"/>
                        <a:gd name="T30" fmla="*/ 550 w 569"/>
                        <a:gd name="T31" fmla="*/ 53 h 370"/>
                        <a:gd name="T32" fmla="*/ 488 w 569"/>
                        <a:gd name="T33" fmla="*/ 35 h 370"/>
                        <a:gd name="T34" fmla="*/ 437 w 569"/>
                        <a:gd name="T35" fmla="*/ 16 h 370"/>
                        <a:gd name="T36" fmla="*/ 390 w 569"/>
                        <a:gd name="T37" fmla="*/ 0 h 370"/>
                        <a:gd name="T38" fmla="*/ 372 w 569"/>
                        <a:gd name="T39" fmla="*/ 42 h 370"/>
                        <a:gd name="T40" fmla="*/ 326 w 569"/>
                        <a:gd name="T41" fmla="*/ 60 h 370"/>
                        <a:gd name="T42" fmla="*/ 292 w 569"/>
                        <a:gd name="T43" fmla="*/ 38 h 370"/>
                        <a:gd name="T44" fmla="*/ 288 w 569"/>
                        <a:gd name="T45" fmla="*/ 46 h 370"/>
                        <a:gd name="T46" fmla="*/ 263 w 569"/>
                        <a:gd name="T47" fmla="*/ 64 h 370"/>
                        <a:gd name="T48" fmla="*/ 252 w 569"/>
                        <a:gd name="T49" fmla="*/ 95 h 370"/>
                        <a:gd name="T50" fmla="*/ 202 w 569"/>
                        <a:gd name="T51" fmla="*/ 126 h 370"/>
                        <a:gd name="T52" fmla="*/ 215 w 569"/>
                        <a:gd name="T53" fmla="*/ 169 h 370"/>
                        <a:gd name="T54" fmla="*/ 224 w 569"/>
                        <a:gd name="T55" fmla="*/ 211 h 370"/>
                        <a:gd name="T56" fmla="*/ 201 w 569"/>
                        <a:gd name="T57" fmla="*/ 208 h 370"/>
                        <a:gd name="T58" fmla="*/ 171 w 569"/>
                        <a:gd name="T59" fmla="*/ 195 h 370"/>
                        <a:gd name="T60" fmla="*/ 120 w 569"/>
                        <a:gd name="T61" fmla="*/ 204 h 370"/>
                        <a:gd name="T62" fmla="*/ 55 w 569"/>
                        <a:gd name="T63" fmla="*/ 231 h 370"/>
                        <a:gd name="T64" fmla="*/ 18 w 569"/>
                        <a:gd name="T65" fmla="*/ 213 h 370"/>
                        <a:gd name="T66" fmla="*/ 0 w 569"/>
                        <a:gd name="T67" fmla="*/ 282 h 370"/>
                        <a:gd name="T68" fmla="*/ 2 w 569"/>
                        <a:gd name="T69" fmla="*/ 31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9" h="370">
                          <a:moveTo>
                            <a:pt x="18" y="315"/>
                          </a:moveTo>
                          <a:lnTo>
                            <a:pt x="31" y="324"/>
                          </a:lnTo>
                          <a:lnTo>
                            <a:pt x="51" y="313"/>
                          </a:lnTo>
                          <a:lnTo>
                            <a:pt x="64" y="295"/>
                          </a:lnTo>
                          <a:lnTo>
                            <a:pt x="97" y="288"/>
                          </a:lnTo>
                          <a:lnTo>
                            <a:pt x="128" y="288"/>
                          </a:lnTo>
                          <a:lnTo>
                            <a:pt x="146" y="279"/>
                          </a:lnTo>
                          <a:lnTo>
                            <a:pt x="150" y="306"/>
                          </a:lnTo>
                          <a:lnTo>
                            <a:pt x="181" y="335"/>
                          </a:lnTo>
                          <a:lnTo>
                            <a:pt x="235" y="348"/>
                          </a:lnTo>
                          <a:lnTo>
                            <a:pt x="279" y="361"/>
                          </a:lnTo>
                          <a:lnTo>
                            <a:pt x="332" y="366"/>
                          </a:lnTo>
                          <a:lnTo>
                            <a:pt x="363" y="370"/>
                          </a:lnTo>
                          <a:lnTo>
                            <a:pt x="390" y="344"/>
                          </a:lnTo>
                          <a:lnTo>
                            <a:pt x="425" y="342"/>
                          </a:lnTo>
                          <a:lnTo>
                            <a:pt x="459" y="328"/>
                          </a:lnTo>
                          <a:lnTo>
                            <a:pt x="483" y="335"/>
                          </a:lnTo>
                          <a:lnTo>
                            <a:pt x="488" y="313"/>
                          </a:lnTo>
                          <a:lnTo>
                            <a:pt x="497" y="302"/>
                          </a:lnTo>
                          <a:lnTo>
                            <a:pt x="505" y="295"/>
                          </a:lnTo>
                          <a:lnTo>
                            <a:pt x="521" y="277"/>
                          </a:lnTo>
                          <a:lnTo>
                            <a:pt x="521" y="244"/>
                          </a:lnTo>
                          <a:lnTo>
                            <a:pt x="532" y="220"/>
                          </a:lnTo>
                          <a:lnTo>
                            <a:pt x="523" y="199"/>
                          </a:lnTo>
                          <a:lnTo>
                            <a:pt x="510" y="186"/>
                          </a:lnTo>
                          <a:lnTo>
                            <a:pt x="521" y="173"/>
                          </a:lnTo>
                          <a:lnTo>
                            <a:pt x="559" y="189"/>
                          </a:lnTo>
                          <a:lnTo>
                            <a:pt x="569" y="158"/>
                          </a:lnTo>
                          <a:lnTo>
                            <a:pt x="567" y="138"/>
                          </a:lnTo>
                          <a:lnTo>
                            <a:pt x="565" y="126"/>
                          </a:lnTo>
                          <a:lnTo>
                            <a:pt x="541" y="91"/>
                          </a:lnTo>
                          <a:lnTo>
                            <a:pt x="550" y="53"/>
                          </a:lnTo>
                          <a:lnTo>
                            <a:pt x="525" y="33"/>
                          </a:lnTo>
                          <a:lnTo>
                            <a:pt x="488" y="35"/>
                          </a:lnTo>
                          <a:lnTo>
                            <a:pt x="470" y="26"/>
                          </a:lnTo>
                          <a:lnTo>
                            <a:pt x="437" y="16"/>
                          </a:lnTo>
                          <a:lnTo>
                            <a:pt x="410" y="7"/>
                          </a:lnTo>
                          <a:lnTo>
                            <a:pt x="390" y="0"/>
                          </a:lnTo>
                          <a:lnTo>
                            <a:pt x="385" y="22"/>
                          </a:lnTo>
                          <a:lnTo>
                            <a:pt x="372" y="42"/>
                          </a:lnTo>
                          <a:lnTo>
                            <a:pt x="352" y="56"/>
                          </a:lnTo>
                          <a:lnTo>
                            <a:pt x="326" y="60"/>
                          </a:lnTo>
                          <a:lnTo>
                            <a:pt x="310" y="56"/>
                          </a:lnTo>
                          <a:lnTo>
                            <a:pt x="292" y="38"/>
                          </a:lnTo>
                          <a:lnTo>
                            <a:pt x="286" y="38"/>
                          </a:lnTo>
                          <a:lnTo>
                            <a:pt x="288" y="46"/>
                          </a:lnTo>
                          <a:lnTo>
                            <a:pt x="286" y="69"/>
                          </a:lnTo>
                          <a:lnTo>
                            <a:pt x="263" y="64"/>
                          </a:lnTo>
                          <a:lnTo>
                            <a:pt x="253" y="77"/>
                          </a:lnTo>
                          <a:lnTo>
                            <a:pt x="252" y="95"/>
                          </a:lnTo>
                          <a:lnTo>
                            <a:pt x="224" y="109"/>
                          </a:lnTo>
                          <a:lnTo>
                            <a:pt x="202" y="126"/>
                          </a:lnTo>
                          <a:lnTo>
                            <a:pt x="206" y="151"/>
                          </a:lnTo>
                          <a:lnTo>
                            <a:pt x="215" y="169"/>
                          </a:lnTo>
                          <a:lnTo>
                            <a:pt x="213" y="184"/>
                          </a:lnTo>
                          <a:lnTo>
                            <a:pt x="224" y="211"/>
                          </a:lnTo>
                          <a:lnTo>
                            <a:pt x="215" y="222"/>
                          </a:lnTo>
                          <a:lnTo>
                            <a:pt x="201" y="208"/>
                          </a:lnTo>
                          <a:lnTo>
                            <a:pt x="186" y="195"/>
                          </a:lnTo>
                          <a:lnTo>
                            <a:pt x="171" y="195"/>
                          </a:lnTo>
                          <a:lnTo>
                            <a:pt x="153" y="188"/>
                          </a:lnTo>
                          <a:lnTo>
                            <a:pt x="120" y="204"/>
                          </a:lnTo>
                          <a:lnTo>
                            <a:pt x="89" y="215"/>
                          </a:lnTo>
                          <a:lnTo>
                            <a:pt x="55" y="231"/>
                          </a:lnTo>
                          <a:lnTo>
                            <a:pt x="37" y="224"/>
                          </a:lnTo>
                          <a:lnTo>
                            <a:pt x="18" y="213"/>
                          </a:lnTo>
                          <a:lnTo>
                            <a:pt x="0" y="209"/>
                          </a:lnTo>
                          <a:lnTo>
                            <a:pt x="0" y="282"/>
                          </a:lnTo>
                          <a:lnTo>
                            <a:pt x="0" y="313"/>
                          </a:lnTo>
                          <a:lnTo>
                            <a:pt x="2" y="313"/>
                          </a:lnTo>
                          <a:lnTo>
                            <a:pt x="18" y="315"/>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 name="Freeform 91"/>
                    <p:cNvSpPr>
                      <a:spLocks/>
                    </p:cNvSpPr>
                    <p:nvPr/>
                  </p:nvSpPr>
                  <p:spPr bwMode="auto">
                    <a:xfrm>
                      <a:off x="6294579" y="1779854"/>
                      <a:ext cx="500539" cy="103052"/>
                    </a:xfrm>
                    <a:custGeom>
                      <a:avLst/>
                      <a:gdLst>
                        <a:gd name="T0" fmla="*/ 24 w 374"/>
                        <a:gd name="T1" fmla="*/ 7 h 77"/>
                        <a:gd name="T2" fmla="*/ 38 w 374"/>
                        <a:gd name="T3" fmla="*/ 15 h 77"/>
                        <a:gd name="T4" fmla="*/ 62 w 374"/>
                        <a:gd name="T5" fmla="*/ 6 h 77"/>
                        <a:gd name="T6" fmla="*/ 86 w 374"/>
                        <a:gd name="T7" fmla="*/ 11 h 77"/>
                        <a:gd name="T8" fmla="*/ 102 w 374"/>
                        <a:gd name="T9" fmla="*/ 22 h 77"/>
                        <a:gd name="T10" fmla="*/ 111 w 374"/>
                        <a:gd name="T11" fmla="*/ 49 h 77"/>
                        <a:gd name="T12" fmla="*/ 120 w 374"/>
                        <a:gd name="T13" fmla="*/ 48 h 77"/>
                        <a:gd name="T14" fmla="*/ 144 w 374"/>
                        <a:gd name="T15" fmla="*/ 24 h 77"/>
                        <a:gd name="T16" fmla="*/ 177 w 374"/>
                        <a:gd name="T17" fmla="*/ 18 h 77"/>
                        <a:gd name="T18" fmla="*/ 204 w 374"/>
                        <a:gd name="T19" fmla="*/ 28 h 77"/>
                        <a:gd name="T20" fmla="*/ 242 w 374"/>
                        <a:gd name="T21" fmla="*/ 18 h 77"/>
                        <a:gd name="T22" fmla="*/ 275 w 374"/>
                        <a:gd name="T23" fmla="*/ 24 h 77"/>
                        <a:gd name="T24" fmla="*/ 301 w 374"/>
                        <a:gd name="T25" fmla="*/ 44 h 77"/>
                        <a:gd name="T26" fmla="*/ 332 w 374"/>
                        <a:gd name="T27" fmla="*/ 66 h 77"/>
                        <a:gd name="T28" fmla="*/ 344 w 374"/>
                        <a:gd name="T29" fmla="*/ 69 h 77"/>
                        <a:gd name="T30" fmla="*/ 374 w 374"/>
                        <a:gd name="T31" fmla="*/ 77 h 77"/>
                        <a:gd name="T32" fmla="*/ 372 w 374"/>
                        <a:gd name="T33" fmla="*/ 62 h 77"/>
                        <a:gd name="T34" fmla="*/ 355 w 374"/>
                        <a:gd name="T35" fmla="*/ 49 h 77"/>
                        <a:gd name="T36" fmla="*/ 355 w 374"/>
                        <a:gd name="T37" fmla="*/ 22 h 77"/>
                        <a:gd name="T38" fmla="*/ 352 w 374"/>
                        <a:gd name="T39" fmla="*/ 0 h 77"/>
                        <a:gd name="T40" fmla="*/ 7 w 374"/>
                        <a:gd name="T41" fmla="*/ 0 h 77"/>
                        <a:gd name="T42" fmla="*/ 0 w 374"/>
                        <a:gd name="T43" fmla="*/ 13 h 77"/>
                        <a:gd name="T44" fmla="*/ 24 w 374"/>
                        <a:gd name="T45"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4" h="77">
                          <a:moveTo>
                            <a:pt x="24" y="7"/>
                          </a:moveTo>
                          <a:lnTo>
                            <a:pt x="38" y="15"/>
                          </a:lnTo>
                          <a:lnTo>
                            <a:pt x="62" y="6"/>
                          </a:lnTo>
                          <a:lnTo>
                            <a:pt x="86" y="11"/>
                          </a:lnTo>
                          <a:lnTo>
                            <a:pt x="102" y="22"/>
                          </a:lnTo>
                          <a:lnTo>
                            <a:pt x="111" y="49"/>
                          </a:lnTo>
                          <a:lnTo>
                            <a:pt x="120" y="48"/>
                          </a:lnTo>
                          <a:lnTo>
                            <a:pt x="144" y="24"/>
                          </a:lnTo>
                          <a:lnTo>
                            <a:pt x="177" y="18"/>
                          </a:lnTo>
                          <a:lnTo>
                            <a:pt x="204" y="28"/>
                          </a:lnTo>
                          <a:lnTo>
                            <a:pt x="242" y="18"/>
                          </a:lnTo>
                          <a:lnTo>
                            <a:pt x="275" y="24"/>
                          </a:lnTo>
                          <a:lnTo>
                            <a:pt x="301" y="44"/>
                          </a:lnTo>
                          <a:lnTo>
                            <a:pt x="332" y="66"/>
                          </a:lnTo>
                          <a:lnTo>
                            <a:pt x="344" y="69"/>
                          </a:lnTo>
                          <a:lnTo>
                            <a:pt x="374" y="77"/>
                          </a:lnTo>
                          <a:lnTo>
                            <a:pt x="372" y="62"/>
                          </a:lnTo>
                          <a:lnTo>
                            <a:pt x="355" y="49"/>
                          </a:lnTo>
                          <a:lnTo>
                            <a:pt x="355" y="22"/>
                          </a:lnTo>
                          <a:lnTo>
                            <a:pt x="352" y="0"/>
                          </a:lnTo>
                          <a:lnTo>
                            <a:pt x="7" y="0"/>
                          </a:lnTo>
                          <a:lnTo>
                            <a:pt x="0" y="13"/>
                          </a:lnTo>
                          <a:lnTo>
                            <a:pt x="24" y="7"/>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 name="Freeform 92"/>
                    <p:cNvSpPr>
                      <a:spLocks/>
                    </p:cNvSpPr>
                    <p:nvPr/>
                  </p:nvSpPr>
                  <p:spPr bwMode="auto">
                    <a:xfrm>
                      <a:off x="5609350" y="1779854"/>
                      <a:ext cx="694597" cy="177999"/>
                    </a:xfrm>
                    <a:custGeom>
                      <a:avLst/>
                      <a:gdLst>
                        <a:gd name="T0" fmla="*/ 30 w 519"/>
                        <a:gd name="T1" fmla="*/ 29 h 133"/>
                        <a:gd name="T2" fmla="*/ 51 w 519"/>
                        <a:gd name="T3" fmla="*/ 51 h 133"/>
                        <a:gd name="T4" fmla="*/ 62 w 519"/>
                        <a:gd name="T5" fmla="*/ 69 h 133"/>
                        <a:gd name="T6" fmla="*/ 81 w 519"/>
                        <a:gd name="T7" fmla="*/ 82 h 133"/>
                        <a:gd name="T8" fmla="*/ 102 w 519"/>
                        <a:gd name="T9" fmla="*/ 99 h 133"/>
                        <a:gd name="T10" fmla="*/ 104 w 519"/>
                        <a:gd name="T11" fmla="*/ 111 h 133"/>
                        <a:gd name="T12" fmla="*/ 110 w 519"/>
                        <a:gd name="T13" fmla="*/ 111 h 133"/>
                        <a:gd name="T14" fmla="*/ 128 w 519"/>
                        <a:gd name="T15" fmla="*/ 129 h 133"/>
                        <a:gd name="T16" fmla="*/ 144 w 519"/>
                        <a:gd name="T17" fmla="*/ 133 h 133"/>
                        <a:gd name="T18" fmla="*/ 170 w 519"/>
                        <a:gd name="T19" fmla="*/ 129 h 133"/>
                        <a:gd name="T20" fmla="*/ 190 w 519"/>
                        <a:gd name="T21" fmla="*/ 115 h 133"/>
                        <a:gd name="T22" fmla="*/ 203 w 519"/>
                        <a:gd name="T23" fmla="*/ 95 h 133"/>
                        <a:gd name="T24" fmla="*/ 208 w 519"/>
                        <a:gd name="T25" fmla="*/ 73 h 133"/>
                        <a:gd name="T26" fmla="*/ 228 w 519"/>
                        <a:gd name="T27" fmla="*/ 80 h 133"/>
                        <a:gd name="T28" fmla="*/ 255 w 519"/>
                        <a:gd name="T29" fmla="*/ 89 h 133"/>
                        <a:gd name="T30" fmla="*/ 288 w 519"/>
                        <a:gd name="T31" fmla="*/ 99 h 133"/>
                        <a:gd name="T32" fmla="*/ 306 w 519"/>
                        <a:gd name="T33" fmla="*/ 108 h 133"/>
                        <a:gd name="T34" fmla="*/ 343 w 519"/>
                        <a:gd name="T35" fmla="*/ 106 h 133"/>
                        <a:gd name="T36" fmla="*/ 368 w 519"/>
                        <a:gd name="T37" fmla="*/ 126 h 133"/>
                        <a:gd name="T38" fmla="*/ 401 w 519"/>
                        <a:gd name="T39" fmla="*/ 99 h 133"/>
                        <a:gd name="T40" fmla="*/ 434 w 519"/>
                        <a:gd name="T41" fmla="*/ 102 h 133"/>
                        <a:gd name="T42" fmla="*/ 459 w 519"/>
                        <a:gd name="T43" fmla="*/ 84 h 133"/>
                        <a:gd name="T44" fmla="*/ 478 w 519"/>
                        <a:gd name="T45" fmla="*/ 57 h 133"/>
                        <a:gd name="T46" fmla="*/ 478 w 519"/>
                        <a:gd name="T47" fmla="*/ 38 h 133"/>
                        <a:gd name="T48" fmla="*/ 505 w 519"/>
                        <a:gd name="T49" fmla="*/ 22 h 133"/>
                        <a:gd name="T50" fmla="*/ 512 w 519"/>
                        <a:gd name="T51" fmla="*/ 13 h 133"/>
                        <a:gd name="T52" fmla="*/ 519 w 519"/>
                        <a:gd name="T53" fmla="*/ 0 h 133"/>
                        <a:gd name="T54" fmla="*/ 0 w 519"/>
                        <a:gd name="T55" fmla="*/ 0 h 133"/>
                        <a:gd name="T56" fmla="*/ 6 w 519"/>
                        <a:gd name="T57" fmla="*/ 24 h 133"/>
                        <a:gd name="T58" fmla="*/ 30 w 519"/>
                        <a:gd name="T59" fmla="*/ 2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9" h="133">
                          <a:moveTo>
                            <a:pt x="30" y="29"/>
                          </a:moveTo>
                          <a:lnTo>
                            <a:pt x="51" y="51"/>
                          </a:lnTo>
                          <a:lnTo>
                            <a:pt x="62" y="69"/>
                          </a:lnTo>
                          <a:lnTo>
                            <a:pt x="81" y="82"/>
                          </a:lnTo>
                          <a:lnTo>
                            <a:pt x="102" y="99"/>
                          </a:lnTo>
                          <a:lnTo>
                            <a:pt x="104" y="111"/>
                          </a:lnTo>
                          <a:lnTo>
                            <a:pt x="110" y="111"/>
                          </a:lnTo>
                          <a:lnTo>
                            <a:pt x="128" y="129"/>
                          </a:lnTo>
                          <a:lnTo>
                            <a:pt x="144" y="133"/>
                          </a:lnTo>
                          <a:lnTo>
                            <a:pt x="170" y="129"/>
                          </a:lnTo>
                          <a:lnTo>
                            <a:pt x="190" y="115"/>
                          </a:lnTo>
                          <a:lnTo>
                            <a:pt x="203" y="95"/>
                          </a:lnTo>
                          <a:lnTo>
                            <a:pt x="208" y="73"/>
                          </a:lnTo>
                          <a:lnTo>
                            <a:pt x="228" y="80"/>
                          </a:lnTo>
                          <a:lnTo>
                            <a:pt x="255" y="89"/>
                          </a:lnTo>
                          <a:lnTo>
                            <a:pt x="288" y="99"/>
                          </a:lnTo>
                          <a:lnTo>
                            <a:pt x="306" y="108"/>
                          </a:lnTo>
                          <a:lnTo>
                            <a:pt x="343" y="106"/>
                          </a:lnTo>
                          <a:lnTo>
                            <a:pt x="368" y="126"/>
                          </a:lnTo>
                          <a:lnTo>
                            <a:pt x="401" y="99"/>
                          </a:lnTo>
                          <a:lnTo>
                            <a:pt x="434" y="102"/>
                          </a:lnTo>
                          <a:lnTo>
                            <a:pt x="459" y="84"/>
                          </a:lnTo>
                          <a:lnTo>
                            <a:pt x="478" y="57"/>
                          </a:lnTo>
                          <a:lnTo>
                            <a:pt x="478" y="38"/>
                          </a:lnTo>
                          <a:lnTo>
                            <a:pt x="505" y="22"/>
                          </a:lnTo>
                          <a:lnTo>
                            <a:pt x="512" y="13"/>
                          </a:lnTo>
                          <a:lnTo>
                            <a:pt x="519" y="0"/>
                          </a:lnTo>
                          <a:lnTo>
                            <a:pt x="0" y="0"/>
                          </a:lnTo>
                          <a:lnTo>
                            <a:pt x="6" y="24"/>
                          </a:lnTo>
                          <a:lnTo>
                            <a:pt x="30" y="29"/>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0" name="Freeform 93"/>
                    <p:cNvSpPr>
                      <a:spLocks/>
                    </p:cNvSpPr>
                    <p:nvPr/>
                  </p:nvSpPr>
                  <p:spPr bwMode="auto">
                    <a:xfrm>
                      <a:off x="5365772" y="1779854"/>
                      <a:ext cx="385442" cy="406855"/>
                    </a:xfrm>
                    <a:custGeom>
                      <a:avLst/>
                      <a:gdLst>
                        <a:gd name="T0" fmla="*/ 18 w 288"/>
                        <a:gd name="T1" fmla="*/ 286 h 304"/>
                        <a:gd name="T2" fmla="*/ 37 w 288"/>
                        <a:gd name="T3" fmla="*/ 297 h 304"/>
                        <a:gd name="T4" fmla="*/ 55 w 288"/>
                        <a:gd name="T5" fmla="*/ 304 h 304"/>
                        <a:gd name="T6" fmla="*/ 89 w 288"/>
                        <a:gd name="T7" fmla="*/ 288 h 304"/>
                        <a:gd name="T8" fmla="*/ 120 w 288"/>
                        <a:gd name="T9" fmla="*/ 277 h 304"/>
                        <a:gd name="T10" fmla="*/ 153 w 288"/>
                        <a:gd name="T11" fmla="*/ 261 h 304"/>
                        <a:gd name="T12" fmla="*/ 171 w 288"/>
                        <a:gd name="T13" fmla="*/ 268 h 304"/>
                        <a:gd name="T14" fmla="*/ 186 w 288"/>
                        <a:gd name="T15" fmla="*/ 268 h 304"/>
                        <a:gd name="T16" fmla="*/ 201 w 288"/>
                        <a:gd name="T17" fmla="*/ 281 h 304"/>
                        <a:gd name="T18" fmla="*/ 215 w 288"/>
                        <a:gd name="T19" fmla="*/ 295 h 304"/>
                        <a:gd name="T20" fmla="*/ 224 w 288"/>
                        <a:gd name="T21" fmla="*/ 284 h 304"/>
                        <a:gd name="T22" fmla="*/ 213 w 288"/>
                        <a:gd name="T23" fmla="*/ 257 h 304"/>
                        <a:gd name="T24" fmla="*/ 215 w 288"/>
                        <a:gd name="T25" fmla="*/ 242 h 304"/>
                        <a:gd name="T26" fmla="*/ 206 w 288"/>
                        <a:gd name="T27" fmla="*/ 224 h 304"/>
                        <a:gd name="T28" fmla="*/ 202 w 288"/>
                        <a:gd name="T29" fmla="*/ 199 h 304"/>
                        <a:gd name="T30" fmla="*/ 224 w 288"/>
                        <a:gd name="T31" fmla="*/ 182 h 304"/>
                        <a:gd name="T32" fmla="*/ 252 w 288"/>
                        <a:gd name="T33" fmla="*/ 168 h 304"/>
                        <a:gd name="T34" fmla="*/ 253 w 288"/>
                        <a:gd name="T35" fmla="*/ 150 h 304"/>
                        <a:gd name="T36" fmla="*/ 263 w 288"/>
                        <a:gd name="T37" fmla="*/ 137 h 304"/>
                        <a:gd name="T38" fmla="*/ 286 w 288"/>
                        <a:gd name="T39" fmla="*/ 142 h 304"/>
                        <a:gd name="T40" fmla="*/ 288 w 288"/>
                        <a:gd name="T41" fmla="*/ 119 h 304"/>
                        <a:gd name="T42" fmla="*/ 286 w 288"/>
                        <a:gd name="T43" fmla="*/ 111 h 304"/>
                        <a:gd name="T44" fmla="*/ 284 w 288"/>
                        <a:gd name="T45" fmla="*/ 99 h 304"/>
                        <a:gd name="T46" fmla="*/ 263 w 288"/>
                        <a:gd name="T47" fmla="*/ 82 h 304"/>
                        <a:gd name="T48" fmla="*/ 244 w 288"/>
                        <a:gd name="T49" fmla="*/ 69 h 304"/>
                        <a:gd name="T50" fmla="*/ 233 w 288"/>
                        <a:gd name="T51" fmla="*/ 51 h 304"/>
                        <a:gd name="T52" fmla="*/ 212 w 288"/>
                        <a:gd name="T53" fmla="*/ 29 h 304"/>
                        <a:gd name="T54" fmla="*/ 188 w 288"/>
                        <a:gd name="T55" fmla="*/ 24 h 304"/>
                        <a:gd name="T56" fmla="*/ 182 w 288"/>
                        <a:gd name="T57" fmla="*/ 0 h 304"/>
                        <a:gd name="T58" fmla="*/ 0 w 288"/>
                        <a:gd name="T59" fmla="*/ 0 h 304"/>
                        <a:gd name="T60" fmla="*/ 0 w 288"/>
                        <a:gd name="T61" fmla="*/ 282 h 304"/>
                        <a:gd name="T62" fmla="*/ 18 w 288"/>
                        <a:gd name="T63" fmla="*/ 28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304">
                          <a:moveTo>
                            <a:pt x="18" y="286"/>
                          </a:moveTo>
                          <a:lnTo>
                            <a:pt x="37" y="297"/>
                          </a:lnTo>
                          <a:lnTo>
                            <a:pt x="55" y="304"/>
                          </a:lnTo>
                          <a:lnTo>
                            <a:pt x="89" y="288"/>
                          </a:lnTo>
                          <a:lnTo>
                            <a:pt x="120" y="277"/>
                          </a:lnTo>
                          <a:lnTo>
                            <a:pt x="153" y="261"/>
                          </a:lnTo>
                          <a:lnTo>
                            <a:pt x="171" y="268"/>
                          </a:lnTo>
                          <a:lnTo>
                            <a:pt x="186" y="268"/>
                          </a:lnTo>
                          <a:lnTo>
                            <a:pt x="201" y="281"/>
                          </a:lnTo>
                          <a:lnTo>
                            <a:pt x="215" y="295"/>
                          </a:lnTo>
                          <a:lnTo>
                            <a:pt x="224" y="284"/>
                          </a:lnTo>
                          <a:lnTo>
                            <a:pt x="213" y="257"/>
                          </a:lnTo>
                          <a:lnTo>
                            <a:pt x="215" y="242"/>
                          </a:lnTo>
                          <a:lnTo>
                            <a:pt x="206" y="224"/>
                          </a:lnTo>
                          <a:lnTo>
                            <a:pt x="202" y="199"/>
                          </a:lnTo>
                          <a:lnTo>
                            <a:pt x="224" y="182"/>
                          </a:lnTo>
                          <a:lnTo>
                            <a:pt x="252" y="168"/>
                          </a:lnTo>
                          <a:lnTo>
                            <a:pt x="253" y="150"/>
                          </a:lnTo>
                          <a:lnTo>
                            <a:pt x="263" y="137"/>
                          </a:lnTo>
                          <a:lnTo>
                            <a:pt x="286" y="142"/>
                          </a:lnTo>
                          <a:lnTo>
                            <a:pt x="288" y="119"/>
                          </a:lnTo>
                          <a:lnTo>
                            <a:pt x="286" y="111"/>
                          </a:lnTo>
                          <a:lnTo>
                            <a:pt x="284" y="99"/>
                          </a:lnTo>
                          <a:lnTo>
                            <a:pt x="263" y="82"/>
                          </a:lnTo>
                          <a:lnTo>
                            <a:pt x="244" y="69"/>
                          </a:lnTo>
                          <a:lnTo>
                            <a:pt x="233" y="51"/>
                          </a:lnTo>
                          <a:lnTo>
                            <a:pt x="212" y="29"/>
                          </a:lnTo>
                          <a:lnTo>
                            <a:pt x="188" y="24"/>
                          </a:lnTo>
                          <a:lnTo>
                            <a:pt x="182" y="0"/>
                          </a:lnTo>
                          <a:lnTo>
                            <a:pt x="0" y="0"/>
                          </a:lnTo>
                          <a:lnTo>
                            <a:pt x="0" y="282"/>
                          </a:lnTo>
                          <a:lnTo>
                            <a:pt x="18" y="286"/>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1" name="Freeform 94"/>
                    <p:cNvSpPr>
                      <a:spLocks/>
                    </p:cNvSpPr>
                    <p:nvPr/>
                  </p:nvSpPr>
                  <p:spPr bwMode="auto">
                    <a:xfrm>
                      <a:off x="7940736" y="2430287"/>
                      <a:ext cx="501877" cy="341277"/>
                    </a:xfrm>
                    <a:custGeom>
                      <a:avLst/>
                      <a:gdLst>
                        <a:gd name="T0" fmla="*/ 60 w 375"/>
                        <a:gd name="T1" fmla="*/ 133 h 255"/>
                        <a:gd name="T2" fmla="*/ 94 w 375"/>
                        <a:gd name="T3" fmla="*/ 157 h 255"/>
                        <a:gd name="T4" fmla="*/ 103 w 375"/>
                        <a:gd name="T5" fmla="*/ 197 h 255"/>
                        <a:gd name="T6" fmla="*/ 103 w 375"/>
                        <a:gd name="T7" fmla="*/ 233 h 255"/>
                        <a:gd name="T8" fmla="*/ 122 w 375"/>
                        <a:gd name="T9" fmla="*/ 255 h 255"/>
                        <a:gd name="T10" fmla="*/ 151 w 375"/>
                        <a:gd name="T11" fmla="*/ 248 h 255"/>
                        <a:gd name="T12" fmla="*/ 173 w 375"/>
                        <a:gd name="T13" fmla="*/ 212 h 255"/>
                        <a:gd name="T14" fmla="*/ 193 w 375"/>
                        <a:gd name="T15" fmla="*/ 195 h 255"/>
                        <a:gd name="T16" fmla="*/ 222 w 375"/>
                        <a:gd name="T17" fmla="*/ 192 h 255"/>
                        <a:gd name="T18" fmla="*/ 242 w 375"/>
                        <a:gd name="T19" fmla="*/ 172 h 255"/>
                        <a:gd name="T20" fmla="*/ 258 w 375"/>
                        <a:gd name="T21" fmla="*/ 148 h 255"/>
                        <a:gd name="T22" fmla="*/ 284 w 375"/>
                        <a:gd name="T23" fmla="*/ 150 h 255"/>
                        <a:gd name="T24" fmla="*/ 304 w 375"/>
                        <a:gd name="T25" fmla="*/ 162 h 255"/>
                        <a:gd name="T26" fmla="*/ 337 w 375"/>
                        <a:gd name="T27" fmla="*/ 157 h 255"/>
                        <a:gd name="T28" fmla="*/ 344 w 375"/>
                        <a:gd name="T29" fmla="*/ 130 h 255"/>
                        <a:gd name="T30" fmla="*/ 375 w 375"/>
                        <a:gd name="T31" fmla="*/ 131 h 255"/>
                        <a:gd name="T32" fmla="*/ 375 w 375"/>
                        <a:gd name="T33" fmla="*/ 113 h 255"/>
                        <a:gd name="T34" fmla="*/ 344 w 375"/>
                        <a:gd name="T35" fmla="*/ 102 h 255"/>
                        <a:gd name="T36" fmla="*/ 293 w 375"/>
                        <a:gd name="T37" fmla="*/ 108 h 255"/>
                        <a:gd name="T38" fmla="*/ 269 w 375"/>
                        <a:gd name="T39" fmla="*/ 126 h 255"/>
                        <a:gd name="T40" fmla="*/ 231 w 375"/>
                        <a:gd name="T41" fmla="*/ 119 h 255"/>
                        <a:gd name="T42" fmla="*/ 220 w 375"/>
                        <a:gd name="T43" fmla="*/ 88 h 255"/>
                        <a:gd name="T44" fmla="*/ 193 w 375"/>
                        <a:gd name="T45" fmla="*/ 60 h 255"/>
                        <a:gd name="T46" fmla="*/ 171 w 375"/>
                        <a:gd name="T47" fmla="*/ 55 h 255"/>
                        <a:gd name="T48" fmla="*/ 162 w 375"/>
                        <a:gd name="T49" fmla="*/ 37 h 255"/>
                        <a:gd name="T50" fmla="*/ 151 w 375"/>
                        <a:gd name="T51" fmla="*/ 33 h 255"/>
                        <a:gd name="T52" fmla="*/ 133 w 375"/>
                        <a:gd name="T53" fmla="*/ 26 h 255"/>
                        <a:gd name="T54" fmla="*/ 122 w 375"/>
                        <a:gd name="T55" fmla="*/ 15 h 255"/>
                        <a:gd name="T56" fmla="*/ 111 w 375"/>
                        <a:gd name="T57" fmla="*/ 17 h 255"/>
                        <a:gd name="T58" fmla="*/ 100 w 375"/>
                        <a:gd name="T59" fmla="*/ 0 h 255"/>
                        <a:gd name="T60" fmla="*/ 93 w 375"/>
                        <a:gd name="T61" fmla="*/ 2 h 255"/>
                        <a:gd name="T62" fmla="*/ 96 w 375"/>
                        <a:gd name="T63" fmla="*/ 31 h 255"/>
                        <a:gd name="T64" fmla="*/ 78 w 375"/>
                        <a:gd name="T65" fmla="*/ 48 h 255"/>
                        <a:gd name="T66" fmla="*/ 43 w 375"/>
                        <a:gd name="T67" fmla="*/ 60 h 255"/>
                        <a:gd name="T68" fmla="*/ 20 w 375"/>
                        <a:gd name="T69" fmla="*/ 86 h 255"/>
                        <a:gd name="T70" fmla="*/ 0 w 375"/>
                        <a:gd name="T71" fmla="*/ 121 h 255"/>
                        <a:gd name="T72" fmla="*/ 29 w 375"/>
                        <a:gd name="T73" fmla="*/ 111 h 255"/>
                        <a:gd name="T74" fmla="*/ 60 w 375"/>
                        <a:gd name="T75" fmla="*/ 1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5" h="255">
                          <a:moveTo>
                            <a:pt x="60" y="133"/>
                          </a:moveTo>
                          <a:lnTo>
                            <a:pt x="94" y="157"/>
                          </a:lnTo>
                          <a:lnTo>
                            <a:pt x="103" y="197"/>
                          </a:lnTo>
                          <a:lnTo>
                            <a:pt x="103" y="233"/>
                          </a:lnTo>
                          <a:lnTo>
                            <a:pt x="122" y="255"/>
                          </a:lnTo>
                          <a:lnTo>
                            <a:pt x="151" y="248"/>
                          </a:lnTo>
                          <a:lnTo>
                            <a:pt x="173" y="212"/>
                          </a:lnTo>
                          <a:lnTo>
                            <a:pt x="193" y="195"/>
                          </a:lnTo>
                          <a:lnTo>
                            <a:pt x="222" y="192"/>
                          </a:lnTo>
                          <a:lnTo>
                            <a:pt x="242" y="172"/>
                          </a:lnTo>
                          <a:lnTo>
                            <a:pt x="258" y="148"/>
                          </a:lnTo>
                          <a:lnTo>
                            <a:pt x="284" y="150"/>
                          </a:lnTo>
                          <a:lnTo>
                            <a:pt x="304" y="162"/>
                          </a:lnTo>
                          <a:lnTo>
                            <a:pt x="337" y="157"/>
                          </a:lnTo>
                          <a:lnTo>
                            <a:pt x="344" y="130"/>
                          </a:lnTo>
                          <a:lnTo>
                            <a:pt x="375" y="131"/>
                          </a:lnTo>
                          <a:lnTo>
                            <a:pt x="375" y="113"/>
                          </a:lnTo>
                          <a:lnTo>
                            <a:pt x="344" y="102"/>
                          </a:lnTo>
                          <a:lnTo>
                            <a:pt x="293" y="108"/>
                          </a:lnTo>
                          <a:lnTo>
                            <a:pt x="269" y="126"/>
                          </a:lnTo>
                          <a:lnTo>
                            <a:pt x="231" y="119"/>
                          </a:lnTo>
                          <a:lnTo>
                            <a:pt x="220" y="88"/>
                          </a:lnTo>
                          <a:lnTo>
                            <a:pt x="193" y="60"/>
                          </a:lnTo>
                          <a:lnTo>
                            <a:pt x="171" y="55"/>
                          </a:lnTo>
                          <a:lnTo>
                            <a:pt x="162" y="37"/>
                          </a:lnTo>
                          <a:lnTo>
                            <a:pt x="151" y="33"/>
                          </a:lnTo>
                          <a:lnTo>
                            <a:pt x="133" y="26"/>
                          </a:lnTo>
                          <a:lnTo>
                            <a:pt x="122" y="15"/>
                          </a:lnTo>
                          <a:lnTo>
                            <a:pt x="111" y="17"/>
                          </a:lnTo>
                          <a:lnTo>
                            <a:pt x="100" y="0"/>
                          </a:lnTo>
                          <a:lnTo>
                            <a:pt x="93" y="2"/>
                          </a:lnTo>
                          <a:lnTo>
                            <a:pt x="96" y="31"/>
                          </a:lnTo>
                          <a:lnTo>
                            <a:pt x="78" y="48"/>
                          </a:lnTo>
                          <a:lnTo>
                            <a:pt x="43" y="60"/>
                          </a:lnTo>
                          <a:lnTo>
                            <a:pt x="20" y="86"/>
                          </a:lnTo>
                          <a:lnTo>
                            <a:pt x="0" y="121"/>
                          </a:lnTo>
                          <a:lnTo>
                            <a:pt x="29" y="111"/>
                          </a:lnTo>
                          <a:lnTo>
                            <a:pt x="60" y="133"/>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2" name="Freeform 95"/>
                    <p:cNvSpPr>
                      <a:spLocks/>
                    </p:cNvSpPr>
                    <p:nvPr/>
                  </p:nvSpPr>
                  <p:spPr bwMode="auto">
                    <a:xfrm>
                      <a:off x="5590613" y="3951978"/>
                      <a:ext cx="377412" cy="338600"/>
                    </a:xfrm>
                    <a:custGeom>
                      <a:avLst/>
                      <a:gdLst>
                        <a:gd name="T0" fmla="*/ 45 w 282"/>
                        <a:gd name="T1" fmla="*/ 114 h 253"/>
                        <a:gd name="T2" fmla="*/ 89 w 282"/>
                        <a:gd name="T3" fmla="*/ 147 h 253"/>
                        <a:gd name="T4" fmla="*/ 147 w 282"/>
                        <a:gd name="T5" fmla="*/ 184 h 253"/>
                        <a:gd name="T6" fmla="*/ 180 w 282"/>
                        <a:gd name="T7" fmla="*/ 202 h 253"/>
                        <a:gd name="T8" fmla="*/ 200 w 282"/>
                        <a:gd name="T9" fmla="*/ 236 h 253"/>
                        <a:gd name="T10" fmla="*/ 227 w 282"/>
                        <a:gd name="T11" fmla="*/ 253 h 253"/>
                        <a:gd name="T12" fmla="*/ 242 w 282"/>
                        <a:gd name="T13" fmla="*/ 244 h 253"/>
                        <a:gd name="T14" fmla="*/ 251 w 282"/>
                        <a:gd name="T15" fmla="*/ 204 h 253"/>
                        <a:gd name="T16" fmla="*/ 246 w 282"/>
                        <a:gd name="T17" fmla="*/ 182 h 253"/>
                        <a:gd name="T18" fmla="*/ 237 w 282"/>
                        <a:gd name="T19" fmla="*/ 142 h 253"/>
                        <a:gd name="T20" fmla="*/ 238 w 282"/>
                        <a:gd name="T21" fmla="*/ 103 h 253"/>
                        <a:gd name="T22" fmla="*/ 255 w 282"/>
                        <a:gd name="T23" fmla="*/ 62 h 253"/>
                        <a:gd name="T24" fmla="*/ 275 w 282"/>
                        <a:gd name="T25" fmla="*/ 23 h 253"/>
                        <a:gd name="T26" fmla="*/ 282 w 282"/>
                        <a:gd name="T27" fmla="*/ 0 h 253"/>
                        <a:gd name="T28" fmla="*/ 264 w 282"/>
                        <a:gd name="T29" fmla="*/ 12 h 253"/>
                        <a:gd name="T30" fmla="*/ 238 w 282"/>
                        <a:gd name="T31" fmla="*/ 29 h 253"/>
                        <a:gd name="T32" fmla="*/ 220 w 282"/>
                        <a:gd name="T33" fmla="*/ 23 h 253"/>
                        <a:gd name="T34" fmla="*/ 189 w 282"/>
                        <a:gd name="T35" fmla="*/ 45 h 253"/>
                        <a:gd name="T36" fmla="*/ 158 w 282"/>
                        <a:gd name="T37" fmla="*/ 45 h 253"/>
                        <a:gd name="T38" fmla="*/ 133 w 282"/>
                        <a:gd name="T39" fmla="*/ 51 h 253"/>
                        <a:gd name="T40" fmla="*/ 111 w 282"/>
                        <a:gd name="T41" fmla="*/ 54 h 253"/>
                        <a:gd name="T42" fmla="*/ 78 w 282"/>
                        <a:gd name="T43" fmla="*/ 31 h 253"/>
                        <a:gd name="T44" fmla="*/ 64 w 282"/>
                        <a:gd name="T45" fmla="*/ 18 h 253"/>
                        <a:gd name="T46" fmla="*/ 51 w 282"/>
                        <a:gd name="T47" fmla="*/ 40 h 253"/>
                        <a:gd name="T48" fmla="*/ 18 w 282"/>
                        <a:gd name="T49" fmla="*/ 25 h 253"/>
                        <a:gd name="T50" fmla="*/ 5 w 282"/>
                        <a:gd name="T51" fmla="*/ 43 h 253"/>
                        <a:gd name="T52" fmla="*/ 0 w 282"/>
                        <a:gd name="T53" fmla="*/ 78 h 253"/>
                        <a:gd name="T54" fmla="*/ 13 w 282"/>
                        <a:gd name="T55" fmla="*/ 114 h 253"/>
                        <a:gd name="T56" fmla="*/ 45 w 282"/>
                        <a:gd name="T57" fmla="*/ 11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2" h="253">
                          <a:moveTo>
                            <a:pt x="45" y="114"/>
                          </a:moveTo>
                          <a:lnTo>
                            <a:pt x="89" y="147"/>
                          </a:lnTo>
                          <a:lnTo>
                            <a:pt x="147" y="184"/>
                          </a:lnTo>
                          <a:lnTo>
                            <a:pt x="180" y="202"/>
                          </a:lnTo>
                          <a:lnTo>
                            <a:pt x="200" y="236"/>
                          </a:lnTo>
                          <a:lnTo>
                            <a:pt x="227" y="253"/>
                          </a:lnTo>
                          <a:lnTo>
                            <a:pt x="242" y="244"/>
                          </a:lnTo>
                          <a:lnTo>
                            <a:pt x="251" y="204"/>
                          </a:lnTo>
                          <a:lnTo>
                            <a:pt x="246" y="182"/>
                          </a:lnTo>
                          <a:lnTo>
                            <a:pt x="237" y="142"/>
                          </a:lnTo>
                          <a:lnTo>
                            <a:pt x="238" y="103"/>
                          </a:lnTo>
                          <a:lnTo>
                            <a:pt x="255" y="62"/>
                          </a:lnTo>
                          <a:lnTo>
                            <a:pt x="275" y="23"/>
                          </a:lnTo>
                          <a:lnTo>
                            <a:pt x="282" y="0"/>
                          </a:lnTo>
                          <a:lnTo>
                            <a:pt x="264" y="12"/>
                          </a:lnTo>
                          <a:lnTo>
                            <a:pt x="238" y="29"/>
                          </a:lnTo>
                          <a:lnTo>
                            <a:pt x="220" y="23"/>
                          </a:lnTo>
                          <a:lnTo>
                            <a:pt x="189" y="45"/>
                          </a:lnTo>
                          <a:lnTo>
                            <a:pt x="158" y="45"/>
                          </a:lnTo>
                          <a:lnTo>
                            <a:pt x="133" y="51"/>
                          </a:lnTo>
                          <a:lnTo>
                            <a:pt x="111" y="54"/>
                          </a:lnTo>
                          <a:lnTo>
                            <a:pt x="78" y="31"/>
                          </a:lnTo>
                          <a:lnTo>
                            <a:pt x="64" y="18"/>
                          </a:lnTo>
                          <a:lnTo>
                            <a:pt x="51" y="40"/>
                          </a:lnTo>
                          <a:lnTo>
                            <a:pt x="18" y="25"/>
                          </a:lnTo>
                          <a:lnTo>
                            <a:pt x="5" y="43"/>
                          </a:lnTo>
                          <a:lnTo>
                            <a:pt x="0" y="78"/>
                          </a:lnTo>
                          <a:lnTo>
                            <a:pt x="13" y="114"/>
                          </a:lnTo>
                          <a:lnTo>
                            <a:pt x="45" y="114"/>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3" name="Freeform 96"/>
                    <p:cNvSpPr>
                      <a:spLocks/>
                    </p:cNvSpPr>
                    <p:nvPr/>
                  </p:nvSpPr>
                  <p:spPr bwMode="auto">
                    <a:xfrm>
                      <a:off x="5365772" y="4195556"/>
                      <a:ext cx="65578" cy="155247"/>
                    </a:xfrm>
                    <a:custGeom>
                      <a:avLst/>
                      <a:gdLst>
                        <a:gd name="T0" fmla="*/ 29 w 49"/>
                        <a:gd name="T1" fmla="*/ 71 h 116"/>
                        <a:gd name="T2" fmla="*/ 49 w 49"/>
                        <a:gd name="T3" fmla="*/ 29 h 116"/>
                        <a:gd name="T4" fmla="*/ 49 w 49"/>
                        <a:gd name="T5" fmla="*/ 0 h 116"/>
                        <a:gd name="T6" fmla="*/ 18 w 49"/>
                        <a:gd name="T7" fmla="*/ 22 h 116"/>
                        <a:gd name="T8" fmla="*/ 0 w 49"/>
                        <a:gd name="T9" fmla="*/ 34 h 116"/>
                        <a:gd name="T10" fmla="*/ 0 w 49"/>
                        <a:gd name="T11" fmla="*/ 116 h 116"/>
                        <a:gd name="T12" fmla="*/ 6 w 49"/>
                        <a:gd name="T13" fmla="*/ 91 h 116"/>
                        <a:gd name="T14" fmla="*/ 29 w 49"/>
                        <a:gd name="T15" fmla="*/ 7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16">
                          <a:moveTo>
                            <a:pt x="29" y="71"/>
                          </a:moveTo>
                          <a:lnTo>
                            <a:pt x="49" y="29"/>
                          </a:lnTo>
                          <a:lnTo>
                            <a:pt x="49" y="0"/>
                          </a:lnTo>
                          <a:lnTo>
                            <a:pt x="18" y="22"/>
                          </a:lnTo>
                          <a:lnTo>
                            <a:pt x="0" y="34"/>
                          </a:lnTo>
                          <a:lnTo>
                            <a:pt x="0" y="116"/>
                          </a:lnTo>
                          <a:lnTo>
                            <a:pt x="6" y="91"/>
                          </a:lnTo>
                          <a:lnTo>
                            <a:pt x="29" y="71"/>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4" name="Freeform 97"/>
                    <p:cNvSpPr>
                      <a:spLocks/>
                    </p:cNvSpPr>
                    <p:nvPr/>
                  </p:nvSpPr>
                  <p:spPr bwMode="auto">
                    <a:xfrm>
                      <a:off x="5365772" y="4412367"/>
                      <a:ext cx="65578" cy="270344"/>
                    </a:xfrm>
                    <a:custGeom>
                      <a:avLst/>
                      <a:gdLst>
                        <a:gd name="T0" fmla="*/ 35 w 49"/>
                        <a:gd name="T1" fmla="*/ 158 h 202"/>
                        <a:gd name="T2" fmla="*/ 49 w 49"/>
                        <a:gd name="T3" fmla="*/ 116 h 202"/>
                        <a:gd name="T4" fmla="*/ 46 w 49"/>
                        <a:gd name="T5" fmla="*/ 62 h 202"/>
                        <a:gd name="T6" fmla="*/ 26 w 49"/>
                        <a:gd name="T7" fmla="*/ 23 h 202"/>
                        <a:gd name="T8" fmla="*/ 0 w 49"/>
                        <a:gd name="T9" fmla="*/ 0 h 202"/>
                        <a:gd name="T10" fmla="*/ 0 w 49"/>
                        <a:gd name="T11" fmla="*/ 202 h 202"/>
                        <a:gd name="T12" fmla="*/ 13 w 49"/>
                        <a:gd name="T13" fmla="*/ 193 h 202"/>
                        <a:gd name="T14" fmla="*/ 35 w 49"/>
                        <a:gd name="T15" fmla="*/ 158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02">
                          <a:moveTo>
                            <a:pt x="35" y="158"/>
                          </a:moveTo>
                          <a:lnTo>
                            <a:pt x="49" y="116"/>
                          </a:lnTo>
                          <a:lnTo>
                            <a:pt x="46" y="62"/>
                          </a:lnTo>
                          <a:lnTo>
                            <a:pt x="26" y="23"/>
                          </a:lnTo>
                          <a:lnTo>
                            <a:pt x="0" y="0"/>
                          </a:lnTo>
                          <a:lnTo>
                            <a:pt x="0" y="202"/>
                          </a:lnTo>
                          <a:lnTo>
                            <a:pt x="13" y="193"/>
                          </a:lnTo>
                          <a:lnTo>
                            <a:pt x="35" y="15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5" name="Freeform 98"/>
                    <p:cNvSpPr>
                      <a:spLocks/>
                    </p:cNvSpPr>
                    <p:nvPr/>
                  </p:nvSpPr>
                  <p:spPr bwMode="auto">
                    <a:xfrm>
                      <a:off x="5365772" y="5011942"/>
                      <a:ext cx="1842892" cy="582178"/>
                    </a:xfrm>
                    <a:custGeom>
                      <a:avLst/>
                      <a:gdLst>
                        <a:gd name="T0" fmla="*/ 1368 w 1377"/>
                        <a:gd name="T1" fmla="*/ 358 h 435"/>
                        <a:gd name="T2" fmla="*/ 1368 w 1377"/>
                        <a:gd name="T3" fmla="*/ 315 h 435"/>
                        <a:gd name="T4" fmla="*/ 1363 w 1377"/>
                        <a:gd name="T5" fmla="*/ 258 h 435"/>
                        <a:gd name="T6" fmla="*/ 1377 w 1377"/>
                        <a:gd name="T7" fmla="*/ 220 h 435"/>
                        <a:gd name="T8" fmla="*/ 1375 w 1377"/>
                        <a:gd name="T9" fmla="*/ 211 h 435"/>
                        <a:gd name="T10" fmla="*/ 1366 w 1377"/>
                        <a:gd name="T11" fmla="*/ 180 h 435"/>
                        <a:gd name="T12" fmla="*/ 1343 w 1377"/>
                        <a:gd name="T13" fmla="*/ 164 h 435"/>
                        <a:gd name="T14" fmla="*/ 1293 w 1377"/>
                        <a:gd name="T15" fmla="*/ 165 h 435"/>
                        <a:gd name="T16" fmla="*/ 1257 w 1377"/>
                        <a:gd name="T17" fmla="*/ 142 h 435"/>
                        <a:gd name="T18" fmla="*/ 1221 w 1377"/>
                        <a:gd name="T19" fmla="*/ 94 h 435"/>
                        <a:gd name="T20" fmla="*/ 1175 w 1377"/>
                        <a:gd name="T21" fmla="*/ 53 h 435"/>
                        <a:gd name="T22" fmla="*/ 1091 w 1377"/>
                        <a:gd name="T23" fmla="*/ 38 h 435"/>
                        <a:gd name="T24" fmla="*/ 1049 w 1377"/>
                        <a:gd name="T25" fmla="*/ 42 h 435"/>
                        <a:gd name="T26" fmla="*/ 987 w 1377"/>
                        <a:gd name="T27" fmla="*/ 56 h 435"/>
                        <a:gd name="T28" fmla="*/ 947 w 1377"/>
                        <a:gd name="T29" fmla="*/ 91 h 435"/>
                        <a:gd name="T30" fmla="*/ 895 w 1377"/>
                        <a:gd name="T31" fmla="*/ 169 h 435"/>
                        <a:gd name="T32" fmla="*/ 907 w 1377"/>
                        <a:gd name="T33" fmla="*/ 262 h 435"/>
                        <a:gd name="T34" fmla="*/ 915 w 1377"/>
                        <a:gd name="T35" fmla="*/ 306 h 435"/>
                        <a:gd name="T36" fmla="*/ 896 w 1377"/>
                        <a:gd name="T37" fmla="*/ 364 h 435"/>
                        <a:gd name="T38" fmla="*/ 847 w 1377"/>
                        <a:gd name="T39" fmla="*/ 413 h 435"/>
                        <a:gd name="T40" fmla="*/ 800 w 1377"/>
                        <a:gd name="T41" fmla="*/ 419 h 435"/>
                        <a:gd name="T42" fmla="*/ 740 w 1377"/>
                        <a:gd name="T43" fmla="*/ 351 h 435"/>
                        <a:gd name="T44" fmla="*/ 627 w 1377"/>
                        <a:gd name="T45" fmla="*/ 295 h 435"/>
                        <a:gd name="T46" fmla="*/ 528 w 1377"/>
                        <a:gd name="T47" fmla="*/ 278 h 435"/>
                        <a:gd name="T48" fmla="*/ 472 w 1377"/>
                        <a:gd name="T49" fmla="*/ 222 h 435"/>
                        <a:gd name="T50" fmla="*/ 456 w 1377"/>
                        <a:gd name="T51" fmla="*/ 153 h 435"/>
                        <a:gd name="T52" fmla="*/ 439 w 1377"/>
                        <a:gd name="T53" fmla="*/ 102 h 435"/>
                        <a:gd name="T54" fmla="*/ 374 w 1377"/>
                        <a:gd name="T55" fmla="*/ 85 h 435"/>
                        <a:gd name="T56" fmla="*/ 303 w 1377"/>
                        <a:gd name="T57" fmla="*/ 42 h 435"/>
                        <a:gd name="T58" fmla="*/ 253 w 1377"/>
                        <a:gd name="T59" fmla="*/ 29 h 435"/>
                        <a:gd name="T60" fmla="*/ 173 w 1377"/>
                        <a:gd name="T61" fmla="*/ 34 h 435"/>
                        <a:gd name="T62" fmla="*/ 130 w 1377"/>
                        <a:gd name="T63" fmla="*/ 7 h 435"/>
                        <a:gd name="T64" fmla="*/ 97 w 1377"/>
                        <a:gd name="T65" fmla="*/ 0 h 435"/>
                        <a:gd name="T66" fmla="*/ 91 w 1377"/>
                        <a:gd name="T67" fmla="*/ 22 h 435"/>
                        <a:gd name="T68" fmla="*/ 91 w 1377"/>
                        <a:gd name="T69" fmla="*/ 67 h 435"/>
                        <a:gd name="T70" fmla="*/ 106 w 1377"/>
                        <a:gd name="T71" fmla="*/ 102 h 435"/>
                        <a:gd name="T72" fmla="*/ 79 w 1377"/>
                        <a:gd name="T73" fmla="*/ 122 h 435"/>
                        <a:gd name="T74" fmla="*/ 48 w 1377"/>
                        <a:gd name="T75" fmla="*/ 142 h 435"/>
                        <a:gd name="T76" fmla="*/ 28 w 1377"/>
                        <a:gd name="T77" fmla="*/ 165 h 435"/>
                        <a:gd name="T78" fmla="*/ 13 w 1377"/>
                        <a:gd name="T79" fmla="*/ 176 h 435"/>
                        <a:gd name="T80" fmla="*/ 0 w 1377"/>
                        <a:gd name="T81" fmla="*/ 204 h 435"/>
                        <a:gd name="T82" fmla="*/ 0 w 1377"/>
                        <a:gd name="T83" fmla="*/ 435 h 435"/>
                        <a:gd name="T84" fmla="*/ 1344 w 1377"/>
                        <a:gd name="T85" fmla="*/ 435 h 435"/>
                        <a:gd name="T86" fmla="*/ 1359 w 1377"/>
                        <a:gd name="T87" fmla="*/ 409 h 435"/>
                        <a:gd name="T88" fmla="*/ 1368 w 1377"/>
                        <a:gd name="T89" fmla="*/ 35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77" h="435">
                          <a:moveTo>
                            <a:pt x="1368" y="358"/>
                          </a:moveTo>
                          <a:lnTo>
                            <a:pt x="1368" y="315"/>
                          </a:lnTo>
                          <a:lnTo>
                            <a:pt x="1363" y="258"/>
                          </a:lnTo>
                          <a:lnTo>
                            <a:pt x="1377" y="220"/>
                          </a:lnTo>
                          <a:lnTo>
                            <a:pt x="1375" y="211"/>
                          </a:lnTo>
                          <a:lnTo>
                            <a:pt x="1366" y="180"/>
                          </a:lnTo>
                          <a:lnTo>
                            <a:pt x="1343" y="164"/>
                          </a:lnTo>
                          <a:lnTo>
                            <a:pt x="1293" y="165"/>
                          </a:lnTo>
                          <a:lnTo>
                            <a:pt x="1257" y="142"/>
                          </a:lnTo>
                          <a:lnTo>
                            <a:pt x="1221" y="94"/>
                          </a:lnTo>
                          <a:lnTo>
                            <a:pt x="1175" y="53"/>
                          </a:lnTo>
                          <a:lnTo>
                            <a:pt x="1091" y="38"/>
                          </a:lnTo>
                          <a:lnTo>
                            <a:pt x="1049" y="42"/>
                          </a:lnTo>
                          <a:lnTo>
                            <a:pt x="987" y="56"/>
                          </a:lnTo>
                          <a:lnTo>
                            <a:pt x="947" y="91"/>
                          </a:lnTo>
                          <a:lnTo>
                            <a:pt x="895" y="169"/>
                          </a:lnTo>
                          <a:lnTo>
                            <a:pt x="907" y="262"/>
                          </a:lnTo>
                          <a:lnTo>
                            <a:pt x="915" y="306"/>
                          </a:lnTo>
                          <a:lnTo>
                            <a:pt x="896" y="364"/>
                          </a:lnTo>
                          <a:lnTo>
                            <a:pt x="847" y="413"/>
                          </a:lnTo>
                          <a:lnTo>
                            <a:pt x="800" y="419"/>
                          </a:lnTo>
                          <a:lnTo>
                            <a:pt x="740" y="351"/>
                          </a:lnTo>
                          <a:lnTo>
                            <a:pt x="627" y="295"/>
                          </a:lnTo>
                          <a:lnTo>
                            <a:pt x="528" y="278"/>
                          </a:lnTo>
                          <a:lnTo>
                            <a:pt x="472" y="222"/>
                          </a:lnTo>
                          <a:lnTo>
                            <a:pt x="456" y="153"/>
                          </a:lnTo>
                          <a:lnTo>
                            <a:pt x="439" y="102"/>
                          </a:lnTo>
                          <a:lnTo>
                            <a:pt x="374" y="85"/>
                          </a:lnTo>
                          <a:lnTo>
                            <a:pt x="303" y="42"/>
                          </a:lnTo>
                          <a:lnTo>
                            <a:pt x="253" y="29"/>
                          </a:lnTo>
                          <a:lnTo>
                            <a:pt x="173" y="34"/>
                          </a:lnTo>
                          <a:lnTo>
                            <a:pt x="130" y="7"/>
                          </a:lnTo>
                          <a:lnTo>
                            <a:pt x="97" y="0"/>
                          </a:lnTo>
                          <a:lnTo>
                            <a:pt x="91" y="22"/>
                          </a:lnTo>
                          <a:lnTo>
                            <a:pt x="91" y="67"/>
                          </a:lnTo>
                          <a:lnTo>
                            <a:pt x="106" y="102"/>
                          </a:lnTo>
                          <a:lnTo>
                            <a:pt x="79" y="122"/>
                          </a:lnTo>
                          <a:lnTo>
                            <a:pt x="48" y="142"/>
                          </a:lnTo>
                          <a:lnTo>
                            <a:pt x="28" y="165"/>
                          </a:lnTo>
                          <a:lnTo>
                            <a:pt x="13" y="176"/>
                          </a:lnTo>
                          <a:lnTo>
                            <a:pt x="0" y="204"/>
                          </a:lnTo>
                          <a:lnTo>
                            <a:pt x="0" y="435"/>
                          </a:lnTo>
                          <a:lnTo>
                            <a:pt x="1344" y="435"/>
                          </a:lnTo>
                          <a:lnTo>
                            <a:pt x="1359" y="409"/>
                          </a:lnTo>
                          <a:lnTo>
                            <a:pt x="1368" y="35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6" name="Freeform 99"/>
                    <p:cNvSpPr>
                      <a:spLocks/>
                    </p:cNvSpPr>
                    <p:nvPr/>
                  </p:nvSpPr>
                  <p:spPr bwMode="auto">
                    <a:xfrm>
                      <a:off x="5365772" y="4855356"/>
                      <a:ext cx="141864" cy="429607"/>
                    </a:xfrm>
                    <a:custGeom>
                      <a:avLst/>
                      <a:gdLst>
                        <a:gd name="T0" fmla="*/ 28 w 106"/>
                        <a:gd name="T1" fmla="*/ 282 h 321"/>
                        <a:gd name="T2" fmla="*/ 48 w 106"/>
                        <a:gd name="T3" fmla="*/ 259 h 321"/>
                        <a:gd name="T4" fmla="*/ 79 w 106"/>
                        <a:gd name="T5" fmla="*/ 239 h 321"/>
                        <a:gd name="T6" fmla="*/ 106 w 106"/>
                        <a:gd name="T7" fmla="*/ 219 h 321"/>
                        <a:gd name="T8" fmla="*/ 91 w 106"/>
                        <a:gd name="T9" fmla="*/ 184 h 321"/>
                        <a:gd name="T10" fmla="*/ 91 w 106"/>
                        <a:gd name="T11" fmla="*/ 139 h 321"/>
                        <a:gd name="T12" fmla="*/ 97 w 106"/>
                        <a:gd name="T13" fmla="*/ 117 h 321"/>
                        <a:gd name="T14" fmla="*/ 99 w 106"/>
                        <a:gd name="T15" fmla="*/ 109 h 321"/>
                        <a:gd name="T16" fmla="*/ 75 w 106"/>
                        <a:gd name="T17" fmla="*/ 98 h 321"/>
                        <a:gd name="T18" fmla="*/ 62 w 106"/>
                        <a:gd name="T19" fmla="*/ 84 h 321"/>
                        <a:gd name="T20" fmla="*/ 62 w 106"/>
                        <a:gd name="T21" fmla="*/ 44 h 321"/>
                        <a:gd name="T22" fmla="*/ 48 w 106"/>
                        <a:gd name="T23" fmla="*/ 38 h 321"/>
                        <a:gd name="T24" fmla="*/ 37 w 106"/>
                        <a:gd name="T25" fmla="*/ 57 h 321"/>
                        <a:gd name="T26" fmla="*/ 22 w 106"/>
                        <a:gd name="T27" fmla="*/ 58 h 321"/>
                        <a:gd name="T28" fmla="*/ 24 w 106"/>
                        <a:gd name="T29" fmla="*/ 38 h 321"/>
                        <a:gd name="T30" fmla="*/ 37 w 106"/>
                        <a:gd name="T31" fmla="*/ 24 h 321"/>
                        <a:gd name="T32" fmla="*/ 51 w 106"/>
                        <a:gd name="T33" fmla="*/ 22 h 321"/>
                        <a:gd name="T34" fmla="*/ 53 w 106"/>
                        <a:gd name="T35" fmla="*/ 0 h 321"/>
                        <a:gd name="T36" fmla="*/ 29 w 106"/>
                        <a:gd name="T37" fmla="*/ 6 h 321"/>
                        <a:gd name="T38" fmla="*/ 22 w 106"/>
                        <a:gd name="T39" fmla="*/ 27 h 321"/>
                        <a:gd name="T40" fmla="*/ 11 w 106"/>
                        <a:gd name="T41" fmla="*/ 40 h 321"/>
                        <a:gd name="T42" fmla="*/ 0 w 106"/>
                        <a:gd name="T43" fmla="*/ 37 h 321"/>
                        <a:gd name="T44" fmla="*/ 0 w 106"/>
                        <a:gd name="T45" fmla="*/ 321 h 321"/>
                        <a:gd name="T46" fmla="*/ 13 w 106"/>
                        <a:gd name="T47" fmla="*/ 293 h 321"/>
                        <a:gd name="T48" fmla="*/ 28 w 106"/>
                        <a:gd name="T49" fmla="*/ 2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321">
                          <a:moveTo>
                            <a:pt x="28" y="282"/>
                          </a:moveTo>
                          <a:lnTo>
                            <a:pt x="48" y="259"/>
                          </a:lnTo>
                          <a:lnTo>
                            <a:pt x="79" y="239"/>
                          </a:lnTo>
                          <a:lnTo>
                            <a:pt x="106" y="219"/>
                          </a:lnTo>
                          <a:lnTo>
                            <a:pt x="91" y="184"/>
                          </a:lnTo>
                          <a:lnTo>
                            <a:pt x="91" y="139"/>
                          </a:lnTo>
                          <a:lnTo>
                            <a:pt x="97" y="117"/>
                          </a:lnTo>
                          <a:lnTo>
                            <a:pt x="99" y="109"/>
                          </a:lnTo>
                          <a:lnTo>
                            <a:pt x="75" y="98"/>
                          </a:lnTo>
                          <a:lnTo>
                            <a:pt x="62" y="84"/>
                          </a:lnTo>
                          <a:lnTo>
                            <a:pt x="62" y="44"/>
                          </a:lnTo>
                          <a:lnTo>
                            <a:pt x="48" y="38"/>
                          </a:lnTo>
                          <a:lnTo>
                            <a:pt x="37" y="57"/>
                          </a:lnTo>
                          <a:lnTo>
                            <a:pt x="22" y="58"/>
                          </a:lnTo>
                          <a:lnTo>
                            <a:pt x="24" y="38"/>
                          </a:lnTo>
                          <a:lnTo>
                            <a:pt x="37" y="24"/>
                          </a:lnTo>
                          <a:lnTo>
                            <a:pt x="51" y="22"/>
                          </a:lnTo>
                          <a:lnTo>
                            <a:pt x="53" y="0"/>
                          </a:lnTo>
                          <a:lnTo>
                            <a:pt x="29" y="6"/>
                          </a:lnTo>
                          <a:lnTo>
                            <a:pt x="22" y="27"/>
                          </a:lnTo>
                          <a:lnTo>
                            <a:pt x="11" y="40"/>
                          </a:lnTo>
                          <a:lnTo>
                            <a:pt x="0" y="37"/>
                          </a:lnTo>
                          <a:lnTo>
                            <a:pt x="0" y="321"/>
                          </a:lnTo>
                          <a:lnTo>
                            <a:pt x="13" y="293"/>
                          </a:lnTo>
                          <a:lnTo>
                            <a:pt x="28" y="282"/>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7" name="Freeform 100"/>
                    <p:cNvSpPr>
                      <a:spLocks/>
                    </p:cNvSpPr>
                    <p:nvPr/>
                  </p:nvSpPr>
                  <p:spPr bwMode="auto">
                    <a:xfrm>
                      <a:off x="6677344" y="3973391"/>
                      <a:ext cx="269006" cy="353321"/>
                    </a:xfrm>
                    <a:custGeom>
                      <a:avLst/>
                      <a:gdLst>
                        <a:gd name="T0" fmla="*/ 27 w 201"/>
                        <a:gd name="T1" fmla="*/ 104 h 264"/>
                        <a:gd name="T2" fmla="*/ 27 w 201"/>
                        <a:gd name="T3" fmla="*/ 153 h 264"/>
                        <a:gd name="T4" fmla="*/ 38 w 201"/>
                        <a:gd name="T5" fmla="*/ 188 h 264"/>
                        <a:gd name="T6" fmla="*/ 53 w 201"/>
                        <a:gd name="T7" fmla="*/ 217 h 264"/>
                        <a:gd name="T8" fmla="*/ 69 w 201"/>
                        <a:gd name="T9" fmla="*/ 204 h 264"/>
                        <a:gd name="T10" fmla="*/ 71 w 201"/>
                        <a:gd name="T11" fmla="*/ 169 h 264"/>
                        <a:gd name="T12" fmla="*/ 78 w 201"/>
                        <a:gd name="T13" fmla="*/ 182 h 264"/>
                        <a:gd name="T14" fmla="*/ 99 w 201"/>
                        <a:gd name="T15" fmla="*/ 215 h 264"/>
                        <a:gd name="T16" fmla="*/ 109 w 201"/>
                        <a:gd name="T17" fmla="*/ 264 h 264"/>
                        <a:gd name="T18" fmla="*/ 117 w 201"/>
                        <a:gd name="T19" fmla="*/ 259 h 264"/>
                        <a:gd name="T20" fmla="*/ 122 w 201"/>
                        <a:gd name="T21" fmla="*/ 226 h 264"/>
                        <a:gd name="T22" fmla="*/ 137 w 201"/>
                        <a:gd name="T23" fmla="*/ 206 h 264"/>
                        <a:gd name="T24" fmla="*/ 150 w 201"/>
                        <a:gd name="T25" fmla="*/ 229 h 264"/>
                        <a:gd name="T26" fmla="*/ 177 w 201"/>
                        <a:gd name="T27" fmla="*/ 259 h 264"/>
                        <a:gd name="T28" fmla="*/ 168 w 201"/>
                        <a:gd name="T29" fmla="*/ 228 h 264"/>
                        <a:gd name="T30" fmla="*/ 171 w 201"/>
                        <a:gd name="T31" fmla="*/ 209 h 264"/>
                        <a:gd name="T32" fmla="*/ 168 w 201"/>
                        <a:gd name="T33" fmla="*/ 191 h 264"/>
                        <a:gd name="T34" fmla="*/ 150 w 201"/>
                        <a:gd name="T35" fmla="*/ 162 h 264"/>
                        <a:gd name="T36" fmla="*/ 135 w 201"/>
                        <a:gd name="T37" fmla="*/ 127 h 264"/>
                        <a:gd name="T38" fmla="*/ 140 w 201"/>
                        <a:gd name="T39" fmla="*/ 98 h 264"/>
                        <a:gd name="T40" fmla="*/ 168 w 201"/>
                        <a:gd name="T41" fmla="*/ 113 h 264"/>
                        <a:gd name="T42" fmla="*/ 188 w 201"/>
                        <a:gd name="T43" fmla="*/ 133 h 264"/>
                        <a:gd name="T44" fmla="*/ 201 w 201"/>
                        <a:gd name="T45" fmla="*/ 109 h 264"/>
                        <a:gd name="T46" fmla="*/ 179 w 201"/>
                        <a:gd name="T47" fmla="*/ 97 h 264"/>
                        <a:gd name="T48" fmla="*/ 177 w 201"/>
                        <a:gd name="T49" fmla="*/ 78 h 264"/>
                        <a:gd name="T50" fmla="*/ 175 w 201"/>
                        <a:gd name="T51" fmla="*/ 60 h 264"/>
                        <a:gd name="T52" fmla="*/ 157 w 201"/>
                        <a:gd name="T53" fmla="*/ 44 h 264"/>
                        <a:gd name="T54" fmla="*/ 164 w 201"/>
                        <a:gd name="T55" fmla="*/ 24 h 264"/>
                        <a:gd name="T56" fmla="*/ 139 w 201"/>
                        <a:gd name="T57" fmla="*/ 24 h 264"/>
                        <a:gd name="T58" fmla="*/ 128 w 201"/>
                        <a:gd name="T59" fmla="*/ 24 h 264"/>
                        <a:gd name="T60" fmla="*/ 99 w 201"/>
                        <a:gd name="T61" fmla="*/ 5 h 264"/>
                        <a:gd name="T62" fmla="*/ 55 w 201"/>
                        <a:gd name="T63" fmla="*/ 7 h 264"/>
                        <a:gd name="T64" fmla="*/ 9 w 201"/>
                        <a:gd name="T65" fmla="*/ 0 h 264"/>
                        <a:gd name="T66" fmla="*/ 0 w 201"/>
                        <a:gd name="T67" fmla="*/ 27 h 264"/>
                        <a:gd name="T68" fmla="*/ 6 w 201"/>
                        <a:gd name="T69" fmla="*/ 76 h 264"/>
                        <a:gd name="T70" fmla="*/ 27 w 201"/>
                        <a:gd name="T71" fmla="*/ 10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1" h="264">
                          <a:moveTo>
                            <a:pt x="27" y="104"/>
                          </a:moveTo>
                          <a:lnTo>
                            <a:pt x="27" y="153"/>
                          </a:lnTo>
                          <a:lnTo>
                            <a:pt x="38" y="188"/>
                          </a:lnTo>
                          <a:lnTo>
                            <a:pt x="53" y="217"/>
                          </a:lnTo>
                          <a:lnTo>
                            <a:pt x="69" y="204"/>
                          </a:lnTo>
                          <a:lnTo>
                            <a:pt x="71" y="169"/>
                          </a:lnTo>
                          <a:lnTo>
                            <a:pt x="78" y="182"/>
                          </a:lnTo>
                          <a:lnTo>
                            <a:pt x="99" y="215"/>
                          </a:lnTo>
                          <a:lnTo>
                            <a:pt x="109" y="264"/>
                          </a:lnTo>
                          <a:lnTo>
                            <a:pt x="117" y="259"/>
                          </a:lnTo>
                          <a:lnTo>
                            <a:pt x="122" y="226"/>
                          </a:lnTo>
                          <a:lnTo>
                            <a:pt x="137" y="206"/>
                          </a:lnTo>
                          <a:lnTo>
                            <a:pt x="150" y="229"/>
                          </a:lnTo>
                          <a:lnTo>
                            <a:pt x="177" y="259"/>
                          </a:lnTo>
                          <a:lnTo>
                            <a:pt x="168" y="228"/>
                          </a:lnTo>
                          <a:lnTo>
                            <a:pt x="171" y="209"/>
                          </a:lnTo>
                          <a:lnTo>
                            <a:pt x="168" y="191"/>
                          </a:lnTo>
                          <a:lnTo>
                            <a:pt x="150" y="162"/>
                          </a:lnTo>
                          <a:lnTo>
                            <a:pt x="135" y="127"/>
                          </a:lnTo>
                          <a:lnTo>
                            <a:pt x="140" y="98"/>
                          </a:lnTo>
                          <a:lnTo>
                            <a:pt x="168" y="113"/>
                          </a:lnTo>
                          <a:lnTo>
                            <a:pt x="188" y="133"/>
                          </a:lnTo>
                          <a:lnTo>
                            <a:pt x="201" y="109"/>
                          </a:lnTo>
                          <a:lnTo>
                            <a:pt x="179" y="97"/>
                          </a:lnTo>
                          <a:lnTo>
                            <a:pt x="177" y="78"/>
                          </a:lnTo>
                          <a:lnTo>
                            <a:pt x="175" y="60"/>
                          </a:lnTo>
                          <a:lnTo>
                            <a:pt x="157" y="44"/>
                          </a:lnTo>
                          <a:lnTo>
                            <a:pt x="164" y="24"/>
                          </a:lnTo>
                          <a:lnTo>
                            <a:pt x="139" y="24"/>
                          </a:lnTo>
                          <a:lnTo>
                            <a:pt x="128" y="24"/>
                          </a:lnTo>
                          <a:lnTo>
                            <a:pt x="99" y="5"/>
                          </a:lnTo>
                          <a:lnTo>
                            <a:pt x="55" y="7"/>
                          </a:lnTo>
                          <a:lnTo>
                            <a:pt x="9" y="0"/>
                          </a:lnTo>
                          <a:lnTo>
                            <a:pt x="0" y="27"/>
                          </a:lnTo>
                          <a:lnTo>
                            <a:pt x="6" y="76"/>
                          </a:lnTo>
                          <a:lnTo>
                            <a:pt x="27" y="104"/>
                          </a:lnTo>
                          <a:close/>
                        </a:path>
                      </a:pathLst>
                    </a:custGeom>
                    <a:solidFill>
                      <a:srgbClr val="D5DE9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8" name="Freeform 101"/>
                    <p:cNvSpPr>
                      <a:spLocks/>
                    </p:cNvSpPr>
                    <p:nvPr/>
                  </p:nvSpPr>
                  <p:spPr bwMode="auto">
                    <a:xfrm>
                      <a:off x="6974455" y="4475268"/>
                      <a:ext cx="281051" cy="151233"/>
                    </a:xfrm>
                    <a:custGeom>
                      <a:avLst/>
                      <a:gdLst>
                        <a:gd name="T0" fmla="*/ 57 w 210"/>
                        <a:gd name="T1" fmla="*/ 66 h 113"/>
                        <a:gd name="T2" fmla="*/ 99 w 210"/>
                        <a:gd name="T3" fmla="*/ 86 h 113"/>
                        <a:gd name="T4" fmla="*/ 117 w 210"/>
                        <a:gd name="T5" fmla="*/ 100 h 113"/>
                        <a:gd name="T6" fmla="*/ 152 w 210"/>
                        <a:gd name="T7" fmla="*/ 113 h 113"/>
                        <a:gd name="T8" fmla="*/ 179 w 210"/>
                        <a:gd name="T9" fmla="*/ 98 h 113"/>
                        <a:gd name="T10" fmla="*/ 208 w 210"/>
                        <a:gd name="T11" fmla="*/ 86 h 113"/>
                        <a:gd name="T12" fmla="*/ 210 w 210"/>
                        <a:gd name="T13" fmla="*/ 67 h 113"/>
                        <a:gd name="T14" fmla="*/ 204 w 210"/>
                        <a:gd name="T15" fmla="*/ 44 h 113"/>
                        <a:gd name="T16" fmla="*/ 184 w 210"/>
                        <a:gd name="T17" fmla="*/ 53 h 113"/>
                        <a:gd name="T18" fmla="*/ 144 w 210"/>
                        <a:gd name="T19" fmla="*/ 49 h 113"/>
                        <a:gd name="T20" fmla="*/ 135 w 210"/>
                        <a:gd name="T21" fmla="*/ 33 h 113"/>
                        <a:gd name="T22" fmla="*/ 99 w 210"/>
                        <a:gd name="T23" fmla="*/ 42 h 113"/>
                        <a:gd name="T24" fmla="*/ 73 w 210"/>
                        <a:gd name="T25" fmla="*/ 44 h 113"/>
                        <a:gd name="T26" fmla="*/ 60 w 210"/>
                        <a:gd name="T27" fmla="*/ 33 h 113"/>
                        <a:gd name="T28" fmla="*/ 55 w 210"/>
                        <a:gd name="T29" fmla="*/ 16 h 113"/>
                        <a:gd name="T30" fmla="*/ 37 w 210"/>
                        <a:gd name="T31" fmla="*/ 22 h 113"/>
                        <a:gd name="T32" fmla="*/ 19 w 210"/>
                        <a:gd name="T33" fmla="*/ 0 h 113"/>
                        <a:gd name="T34" fmla="*/ 13 w 210"/>
                        <a:gd name="T35" fmla="*/ 20 h 113"/>
                        <a:gd name="T36" fmla="*/ 4 w 210"/>
                        <a:gd name="T37" fmla="*/ 27 h 113"/>
                        <a:gd name="T38" fmla="*/ 0 w 210"/>
                        <a:gd name="T39" fmla="*/ 55 h 113"/>
                        <a:gd name="T40" fmla="*/ 26 w 210"/>
                        <a:gd name="T41" fmla="*/ 64 h 113"/>
                        <a:gd name="T42" fmla="*/ 57 w 210"/>
                        <a:gd name="T43" fmla="*/ 6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0" h="113">
                          <a:moveTo>
                            <a:pt x="57" y="66"/>
                          </a:moveTo>
                          <a:lnTo>
                            <a:pt x="99" y="86"/>
                          </a:lnTo>
                          <a:lnTo>
                            <a:pt x="117" y="100"/>
                          </a:lnTo>
                          <a:lnTo>
                            <a:pt x="152" y="113"/>
                          </a:lnTo>
                          <a:lnTo>
                            <a:pt x="179" y="98"/>
                          </a:lnTo>
                          <a:lnTo>
                            <a:pt x="208" y="86"/>
                          </a:lnTo>
                          <a:lnTo>
                            <a:pt x="210" y="67"/>
                          </a:lnTo>
                          <a:lnTo>
                            <a:pt x="204" y="44"/>
                          </a:lnTo>
                          <a:lnTo>
                            <a:pt x="184" y="53"/>
                          </a:lnTo>
                          <a:lnTo>
                            <a:pt x="144" y="49"/>
                          </a:lnTo>
                          <a:lnTo>
                            <a:pt x="135" y="33"/>
                          </a:lnTo>
                          <a:lnTo>
                            <a:pt x="99" y="42"/>
                          </a:lnTo>
                          <a:lnTo>
                            <a:pt x="73" y="44"/>
                          </a:lnTo>
                          <a:lnTo>
                            <a:pt x="60" y="33"/>
                          </a:lnTo>
                          <a:lnTo>
                            <a:pt x="55" y="16"/>
                          </a:lnTo>
                          <a:lnTo>
                            <a:pt x="37" y="22"/>
                          </a:lnTo>
                          <a:lnTo>
                            <a:pt x="19" y="0"/>
                          </a:lnTo>
                          <a:lnTo>
                            <a:pt x="13" y="20"/>
                          </a:lnTo>
                          <a:lnTo>
                            <a:pt x="4" y="27"/>
                          </a:lnTo>
                          <a:lnTo>
                            <a:pt x="0" y="55"/>
                          </a:lnTo>
                          <a:lnTo>
                            <a:pt x="26" y="64"/>
                          </a:lnTo>
                          <a:lnTo>
                            <a:pt x="57" y="66"/>
                          </a:lnTo>
                          <a:close/>
                        </a:path>
                      </a:pathLst>
                    </a:custGeom>
                    <a:solidFill>
                      <a:srgbClr val="D5DE9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9" name="Freeform 102"/>
                    <p:cNvSpPr>
                      <a:spLocks/>
                    </p:cNvSpPr>
                    <p:nvPr/>
                  </p:nvSpPr>
                  <p:spPr bwMode="auto">
                    <a:xfrm>
                      <a:off x="8065201" y="4475268"/>
                      <a:ext cx="264991" cy="216811"/>
                    </a:xfrm>
                    <a:custGeom>
                      <a:avLst/>
                      <a:gdLst>
                        <a:gd name="T0" fmla="*/ 30 w 109"/>
                        <a:gd name="T1" fmla="*/ 89 h 89"/>
                        <a:gd name="T2" fmla="*/ 37 w 109"/>
                        <a:gd name="T3" fmla="*/ 75 h 89"/>
                        <a:gd name="T4" fmla="*/ 58 w 109"/>
                        <a:gd name="T5" fmla="*/ 77 h 89"/>
                        <a:gd name="T6" fmla="*/ 69 w 109"/>
                        <a:gd name="T7" fmla="*/ 55 h 89"/>
                        <a:gd name="T8" fmla="*/ 85 w 109"/>
                        <a:gd name="T9" fmla="*/ 54 h 89"/>
                        <a:gd name="T10" fmla="*/ 81 w 109"/>
                        <a:gd name="T11" fmla="*/ 43 h 89"/>
                        <a:gd name="T12" fmla="*/ 83 w 109"/>
                        <a:gd name="T13" fmla="*/ 25 h 89"/>
                        <a:gd name="T14" fmla="*/ 109 w 109"/>
                        <a:gd name="T15" fmla="*/ 0 h 89"/>
                        <a:gd name="T16" fmla="*/ 97 w 109"/>
                        <a:gd name="T17" fmla="*/ 6 h 89"/>
                        <a:gd name="T18" fmla="*/ 90 w 109"/>
                        <a:gd name="T19" fmla="*/ 10 h 89"/>
                        <a:gd name="T20" fmla="*/ 75 w 109"/>
                        <a:gd name="T21" fmla="*/ 23 h 89"/>
                        <a:gd name="T22" fmla="*/ 48 w 109"/>
                        <a:gd name="T23" fmla="*/ 29 h 89"/>
                        <a:gd name="T24" fmla="*/ 32 w 109"/>
                        <a:gd name="T25" fmla="*/ 25 h 89"/>
                        <a:gd name="T26" fmla="*/ 31 w 109"/>
                        <a:gd name="T27" fmla="*/ 39 h 89"/>
                        <a:gd name="T28" fmla="*/ 23 w 109"/>
                        <a:gd name="T29" fmla="*/ 46 h 89"/>
                        <a:gd name="T30" fmla="*/ 10 w 109"/>
                        <a:gd name="T31" fmla="*/ 44 h 89"/>
                        <a:gd name="T32" fmla="*/ 0 w 109"/>
                        <a:gd name="T33" fmla="*/ 50 h 89"/>
                        <a:gd name="T34" fmla="*/ 0 w 109"/>
                        <a:gd name="T35" fmla="*/ 64 h 89"/>
                        <a:gd name="T36" fmla="*/ 11 w 109"/>
                        <a:gd name="T37" fmla="*/ 83 h 89"/>
                        <a:gd name="T38" fmla="*/ 30 w 109"/>
                        <a:gd name="T3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89">
                          <a:moveTo>
                            <a:pt x="30" y="89"/>
                          </a:moveTo>
                          <a:cubicBezTo>
                            <a:pt x="37" y="75"/>
                            <a:pt x="37" y="75"/>
                            <a:pt x="37" y="75"/>
                          </a:cubicBezTo>
                          <a:cubicBezTo>
                            <a:pt x="58" y="77"/>
                            <a:pt x="58" y="77"/>
                            <a:pt x="58" y="77"/>
                          </a:cubicBezTo>
                          <a:cubicBezTo>
                            <a:pt x="69" y="55"/>
                            <a:pt x="69" y="55"/>
                            <a:pt x="69" y="55"/>
                          </a:cubicBezTo>
                          <a:cubicBezTo>
                            <a:pt x="85" y="54"/>
                            <a:pt x="85" y="54"/>
                            <a:pt x="85" y="54"/>
                          </a:cubicBezTo>
                          <a:cubicBezTo>
                            <a:pt x="81" y="43"/>
                            <a:pt x="81" y="43"/>
                            <a:pt x="81" y="43"/>
                          </a:cubicBezTo>
                          <a:cubicBezTo>
                            <a:pt x="81" y="43"/>
                            <a:pt x="80" y="30"/>
                            <a:pt x="83" y="25"/>
                          </a:cubicBezTo>
                          <a:cubicBezTo>
                            <a:pt x="87" y="20"/>
                            <a:pt x="109" y="0"/>
                            <a:pt x="109" y="0"/>
                          </a:cubicBezTo>
                          <a:cubicBezTo>
                            <a:pt x="97" y="6"/>
                            <a:pt x="97" y="6"/>
                            <a:pt x="97" y="6"/>
                          </a:cubicBezTo>
                          <a:cubicBezTo>
                            <a:pt x="90" y="10"/>
                            <a:pt x="90" y="10"/>
                            <a:pt x="90" y="10"/>
                          </a:cubicBezTo>
                          <a:cubicBezTo>
                            <a:pt x="75" y="23"/>
                            <a:pt x="75" y="23"/>
                            <a:pt x="75" y="23"/>
                          </a:cubicBezTo>
                          <a:cubicBezTo>
                            <a:pt x="48" y="29"/>
                            <a:pt x="48" y="29"/>
                            <a:pt x="48" y="29"/>
                          </a:cubicBezTo>
                          <a:cubicBezTo>
                            <a:pt x="32" y="25"/>
                            <a:pt x="32" y="25"/>
                            <a:pt x="32" y="25"/>
                          </a:cubicBezTo>
                          <a:cubicBezTo>
                            <a:pt x="31" y="39"/>
                            <a:pt x="31" y="39"/>
                            <a:pt x="31" y="39"/>
                          </a:cubicBezTo>
                          <a:cubicBezTo>
                            <a:pt x="23" y="46"/>
                            <a:pt x="23" y="46"/>
                            <a:pt x="23" y="46"/>
                          </a:cubicBezTo>
                          <a:cubicBezTo>
                            <a:pt x="10" y="44"/>
                            <a:pt x="10" y="44"/>
                            <a:pt x="10" y="44"/>
                          </a:cubicBezTo>
                          <a:cubicBezTo>
                            <a:pt x="0" y="50"/>
                            <a:pt x="0" y="50"/>
                            <a:pt x="0" y="50"/>
                          </a:cubicBezTo>
                          <a:cubicBezTo>
                            <a:pt x="0" y="64"/>
                            <a:pt x="0" y="64"/>
                            <a:pt x="0" y="64"/>
                          </a:cubicBezTo>
                          <a:cubicBezTo>
                            <a:pt x="11" y="83"/>
                            <a:pt x="11" y="83"/>
                            <a:pt x="11" y="83"/>
                          </a:cubicBezTo>
                          <a:lnTo>
                            <a:pt x="30" y="89"/>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0" name="Freeform 103"/>
                    <p:cNvSpPr>
                      <a:spLocks/>
                    </p:cNvSpPr>
                    <p:nvPr/>
                  </p:nvSpPr>
                  <p:spPr bwMode="auto">
                    <a:xfrm>
                      <a:off x="6576968" y="3955993"/>
                      <a:ext cx="37473" cy="64240"/>
                    </a:xfrm>
                    <a:custGeom>
                      <a:avLst/>
                      <a:gdLst>
                        <a:gd name="T0" fmla="*/ 13 w 28"/>
                        <a:gd name="T1" fmla="*/ 0 h 48"/>
                        <a:gd name="T2" fmla="*/ 0 w 28"/>
                        <a:gd name="T3" fmla="*/ 11 h 48"/>
                        <a:gd name="T4" fmla="*/ 0 w 28"/>
                        <a:gd name="T5" fmla="*/ 40 h 48"/>
                        <a:gd name="T6" fmla="*/ 13 w 28"/>
                        <a:gd name="T7" fmla="*/ 48 h 48"/>
                        <a:gd name="T8" fmla="*/ 28 w 28"/>
                        <a:gd name="T9" fmla="*/ 46 h 48"/>
                        <a:gd name="T10" fmla="*/ 13 w 28"/>
                        <a:gd name="T11" fmla="*/ 0 h 48"/>
                      </a:gdLst>
                      <a:ahLst/>
                      <a:cxnLst>
                        <a:cxn ang="0">
                          <a:pos x="T0" y="T1"/>
                        </a:cxn>
                        <a:cxn ang="0">
                          <a:pos x="T2" y="T3"/>
                        </a:cxn>
                        <a:cxn ang="0">
                          <a:pos x="T4" y="T5"/>
                        </a:cxn>
                        <a:cxn ang="0">
                          <a:pos x="T6" y="T7"/>
                        </a:cxn>
                        <a:cxn ang="0">
                          <a:pos x="T8" y="T9"/>
                        </a:cxn>
                        <a:cxn ang="0">
                          <a:pos x="T10" y="T11"/>
                        </a:cxn>
                      </a:cxnLst>
                      <a:rect l="0" t="0" r="r" b="b"/>
                      <a:pathLst>
                        <a:path w="28" h="48">
                          <a:moveTo>
                            <a:pt x="13" y="0"/>
                          </a:moveTo>
                          <a:lnTo>
                            <a:pt x="0" y="11"/>
                          </a:lnTo>
                          <a:lnTo>
                            <a:pt x="0" y="40"/>
                          </a:lnTo>
                          <a:lnTo>
                            <a:pt x="13" y="48"/>
                          </a:lnTo>
                          <a:lnTo>
                            <a:pt x="28" y="46"/>
                          </a:lnTo>
                          <a:lnTo>
                            <a:pt x="13" y="0"/>
                          </a:lnTo>
                          <a:close/>
                        </a:path>
                      </a:pathLst>
                    </a:custGeom>
                    <a:solidFill>
                      <a:srgbClr val="CFD5B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5" name="Freeform 104"/>
                    <p:cNvSpPr>
                      <a:spLocks/>
                    </p:cNvSpPr>
                    <p:nvPr/>
                  </p:nvSpPr>
                  <p:spPr bwMode="auto">
                    <a:xfrm>
                      <a:off x="7436182" y="4324036"/>
                      <a:ext cx="56210" cy="91007"/>
                    </a:xfrm>
                    <a:custGeom>
                      <a:avLst/>
                      <a:gdLst>
                        <a:gd name="T0" fmla="*/ 34 w 42"/>
                        <a:gd name="T1" fmla="*/ 0 h 68"/>
                        <a:gd name="T2" fmla="*/ 9 w 42"/>
                        <a:gd name="T3" fmla="*/ 15 h 68"/>
                        <a:gd name="T4" fmla="*/ 5 w 42"/>
                        <a:gd name="T5" fmla="*/ 37 h 68"/>
                        <a:gd name="T6" fmla="*/ 0 w 42"/>
                        <a:gd name="T7" fmla="*/ 68 h 68"/>
                        <a:gd name="T8" fmla="*/ 16 w 42"/>
                        <a:gd name="T9" fmla="*/ 60 h 68"/>
                        <a:gd name="T10" fmla="*/ 29 w 42"/>
                        <a:gd name="T11" fmla="*/ 49 h 68"/>
                        <a:gd name="T12" fmla="*/ 42 w 42"/>
                        <a:gd name="T13" fmla="*/ 13 h 68"/>
                        <a:gd name="T14" fmla="*/ 34 w 42"/>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8">
                          <a:moveTo>
                            <a:pt x="34" y="0"/>
                          </a:moveTo>
                          <a:lnTo>
                            <a:pt x="9" y="15"/>
                          </a:lnTo>
                          <a:lnTo>
                            <a:pt x="5" y="37"/>
                          </a:lnTo>
                          <a:lnTo>
                            <a:pt x="0" y="68"/>
                          </a:lnTo>
                          <a:lnTo>
                            <a:pt x="16" y="60"/>
                          </a:lnTo>
                          <a:lnTo>
                            <a:pt x="29" y="49"/>
                          </a:lnTo>
                          <a:lnTo>
                            <a:pt x="42" y="13"/>
                          </a:lnTo>
                          <a:lnTo>
                            <a:pt x="34" y="0"/>
                          </a:lnTo>
                          <a:close/>
                        </a:path>
                      </a:pathLst>
                    </a:custGeom>
                    <a:solidFill>
                      <a:srgbClr val="D5DE9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Freeform 105"/>
                    <p:cNvSpPr>
                      <a:spLocks/>
                    </p:cNvSpPr>
                    <p:nvPr/>
                  </p:nvSpPr>
                  <p:spPr bwMode="auto">
                    <a:xfrm>
                      <a:off x="7086876" y="3478206"/>
                      <a:ext cx="29443" cy="38812"/>
                    </a:xfrm>
                    <a:custGeom>
                      <a:avLst/>
                      <a:gdLst>
                        <a:gd name="T0" fmla="*/ 6 w 22"/>
                        <a:gd name="T1" fmla="*/ 0 h 29"/>
                        <a:gd name="T2" fmla="*/ 0 w 22"/>
                        <a:gd name="T3" fmla="*/ 11 h 29"/>
                        <a:gd name="T4" fmla="*/ 6 w 22"/>
                        <a:gd name="T5" fmla="*/ 24 h 29"/>
                        <a:gd name="T6" fmla="*/ 13 w 22"/>
                        <a:gd name="T7" fmla="*/ 29 h 29"/>
                        <a:gd name="T8" fmla="*/ 20 w 22"/>
                        <a:gd name="T9" fmla="*/ 24 h 29"/>
                        <a:gd name="T10" fmla="*/ 22 w 22"/>
                        <a:gd name="T11" fmla="*/ 15 h 29"/>
                        <a:gd name="T12" fmla="*/ 20 w 22"/>
                        <a:gd name="T13" fmla="*/ 8 h 29"/>
                        <a:gd name="T14" fmla="*/ 6 w 22"/>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9">
                          <a:moveTo>
                            <a:pt x="6" y="0"/>
                          </a:moveTo>
                          <a:lnTo>
                            <a:pt x="0" y="11"/>
                          </a:lnTo>
                          <a:lnTo>
                            <a:pt x="6" y="24"/>
                          </a:lnTo>
                          <a:lnTo>
                            <a:pt x="13" y="29"/>
                          </a:lnTo>
                          <a:lnTo>
                            <a:pt x="20" y="24"/>
                          </a:lnTo>
                          <a:lnTo>
                            <a:pt x="22" y="15"/>
                          </a:lnTo>
                          <a:lnTo>
                            <a:pt x="20" y="8"/>
                          </a:lnTo>
                          <a:lnTo>
                            <a:pt x="6" y="0"/>
                          </a:lnTo>
                          <a:close/>
                        </a:path>
                      </a:pathLst>
                    </a:custGeom>
                    <a:solidFill>
                      <a:srgbClr val="D5DE9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 name="Freeform 106"/>
                    <p:cNvSpPr>
                      <a:spLocks/>
                    </p:cNvSpPr>
                    <p:nvPr/>
                  </p:nvSpPr>
                  <p:spPr bwMode="auto">
                    <a:xfrm>
                      <a:off x="7252830" y="3869001"/>
                      <a:ext cx="38811" cy="72270"/>
                    </a:xfrm>
                    <a:custGeom>
                      <a:avLst/>
                      <a:gdLst>
                        <a:gd name="T0" fmla="*/ 26 w 29"/>
                        <a:gd name="T1" fmla="*/ 0 h 54"/>
                        <a:gd name="T2" fmla="*/ 11 w 29"/>
                        <a:gd name="T3" fmla="*/ 0 h 54"/>
                        <a:gd name="T4" fmla="*/ 0 w 29"/>
                        <a:gd name="T5" fmla="*/ 9 h 54"/>
                        <a:gd name="T6" fmla="*/ 15 w 29"/>
                        <a:gd name="T7" fmla="*/ 22 h 54"/>
                        <a:gd name="T8" fmla="*/ 9 w 29"/>
                        <a:gd name="T9" fmla="*/ 36 h 54"/>
                        <a:gd name="T10" fmla="*/ 11 w 29"/>
                        <a:gd name="T11" fmla="*/ 45 h 54"/>
                        <a:gd name="T12" fmla="*/ 18 w 29"/>
                        <a:gd name="T13" fmla="*/ 54 h 54"/>
                        <a:gd name="T14" fmla="*/ 29 w 29"/>
                        <a:gd name="T15" fmla="*/ 43 h 54"/>
                        <a:gd name="T16" fmla="*/ 26 w 29"/>
                        <a:gd name="T17" fmla="*/ 29 h 54"/>
                        <a:gd name="T18" fmla="*/ 26 w 29"/>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54">
                          <a:moveTo>
                            <a:pt x="26" y="0"/>
                          </a:moveTo>
                          <a:lnTo>
                            <a:pt x="11" y="0"/>
                          </a:lnTo>
                          <a:lnTo>
                            <a:pt x="0" y="9"/>
                          </a:lnTo>
                          <a:lnTo>
                            <a:pt x="15" y="22"/>
                          </a:lnTo>
                          <a:lnTo>
                            <a:pt x="9" y="36"/>
                          </a:lnTo>
                          <a:lnTo>
                            <a:pt x="11" y="45"/>
                          </a:lnTo>
                          <a:lnTo>
                            <a:pt x="18" y="54"/>
                          </a:lnTo>
                          <a:lnTo>
                            <a:pt x="29" y="43"/>
                          </a:lnTo>
                          <a:lnTo>
                            <a:pt x="26" y="29"/>
                          </a:lnTo>
                          <a:lnTo>
                            <a:pt x="26" y="0"/>
                          </a:lnTo>
                          <a:close/>
                        </a:path>
                      </a:pathLst>
                    </a:custGeom>
                    <a:solidFill>
                      <a:srgbClr val="D5DE9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8" name="Freeform 107"/>
                    <p:cNvSpPr>
                      <a:spLocks/>
                    </p:cNvSpPr>
                    <p:nvPr/>
                  </p:nvSpPr>
                  <p:spPr bwMode="auto">
                    <a:xfrm>
                      <a:off x="7252830" y="3735167"/>
                      <a:ext cx="74947" cy="62902"/>
                    </a:xfrm>
                    <a:custGeom>
                      <a:avLst/>
                      <a:gdLst>
                        <a:gd name="T0" fmla="*/ 16 w 56"/>
                        <a:gd name="T1" fmla="*/ 9 h 47"/>
                        <a:gd name="T2" fmla="*/ 0 w 56"/>
                        <a:gd name="T3" fmla="*/ 16 h 47"/>
                        <a:gd name="T4" fmla="*/ 11 w 56"/>
                        <a:gd name="T5" fmla="*/ 27 h 47"/>
                        <a:gd name="T6" fmla="*/ 13 w 56"/>
                        <a:gd name="T7" fmla="*/ 38 h 47"/>
                        <a:gd name="T8" fmla="*/ 22 w 56"/>
                        <a:gd name="T9" fmla="*/ 32 h 47"/>
                        <a:gd name="T10" fmla="*/ 33 w 56"/>
                        <a:gd name="T11" fmla="*/ 25 h 47"/>
                        <a:gd name="T12" fmla="*/ 27 w 56"/>
                        <a:gd name="T13" fmla="*/ 36 h 47"/>
                        <a:gd name="T14" fmla="*/ 33 w 56"/>
                        <a:gd name="T15" fmla="*/ 47 h 47"/>
                        <a:gd name="T16" fmla="*/ 46 w 56"/>
                        <a:gd name="T17" fmla="*/ 47 h 47"/>
                        <a:gd name="T18" fmla="*/ 56 w 56"/>
                        <a:gd name="T19" fmla="*/ 45 h 47"/>
                        <a:gd name="T20" fmla="*/ 53 w 56"/>
                        <a:gd name="T21" fmla="*/ 32 h 47"/>
                        <a:gd name="T22" fmla="*/ 49 w 56"/>
                        <a:gd name="T23" fmla="*/ 23 h 47"/>
                        <a:gd name="T24" fmla="*/ 38 w 56"/>
                        <a:gd name="T25" fmla="*/ 7 h 47"/>
                        <a:gd name="T26" fmla="*/ 27 w 56"/>
                        <a:gd name="T27" fmla="*/ 0 h 47"/>
                        <a:gd name="T28" fmla="*/ 16 w 56"/>
                        <a:gd name="T29"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47">
                          <a:moveTo>
                            <a:pt x="16" y="9"/>
                          </a:moveTo>
                          <a:lnTo>
                            <a:pt x="0" y="16"/>
                          </a:lnTo>
                          <a:lnTo>
                            <a:pt x="11" y="27"/>
                          </a:lnTo>
                          <a:lnTo>
                            <a:pt x="13" y="38"/>
                          </a:lnTo>
                          <a:lnTo>
                            <a:pt x="22" y="32"/>
                          </a:lnTo>
                          <a:lnTo>
                            <a:pt x="33" y="25"/>
                          </a:lnTo>
                          <a:lnTo>
                            <a:pt x="27" y="36"/>
                          </a:lnTo>
                          <a:lnTo>
                            <a:pt x="33" y="47"/>
                          </a:lnTo>
                          <a:lnTo>
                            <a:pt x="46" y="47"/>
                          </a:lnTo>
                          <a:lnTo>
                            <a:pt x="56" y="45"/>
                          </a:lnTo>
                          <a:lnTo>
                            <a:pt x="53" y="32"/>
                          </a:lnTo>
                          <a:lnTo>
                            <a:pt x="49" y="23"/>
                          </a:lnTo>
                          <a:lnTo>
                            <a:pt x="38" y="7"/>
                          </a:lnTo>
                          <a:lnTo>
                            <a:pt x="27" y="0"/>
                          </a:lnTo>
                          <a:lnTo>
                            <a:pt x="16" y="9"/>
                          </a:lnTo>
                          <a:close/>
                        </a:path>
                      </a:pathLst>
                    </a:custGeom>
                    <a:solidFill>
                      <a:srgbClr val="CFD5B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9" name="Freeform 108"/>
                    <p:cNvSpPr>
                      <a:spLocks/>
                    </p:cNvSpPr>
                    <p:nvPr/>
                  </p:nvSpPr>
                  <p:spPr bwMode="auto">
                    <a:xfrm>
                      <a:off x="7155131" y="3617393"/>
                      <a:ext cx="32120" cy="32120"/>
                    </a:xfrm>
                    <a:custGeom>
                      <a:avLst/>
                      <a:gdLst>
                        <a:gd name="T0" fmla="*/ 0 w 24"/>
                        <a:gd name="T1" fmla="*/ 0 h 24"/>
                        <a:gd name="T2" fmla="*/ 15 w 24"/>
                        <a:gd name="T3" fmla="*/ 2 h 24"/>
                        <a:gd name="T4" fmla="*/ 24 w 24"/>
                        <a:gd name="T5" fmla="*/ 7 h 24"/>
                        <a:gd name="T6" fmla="*/ 22 w 24"/>
                        <a:gd name="T7" fmla="*/ 20 h 24"/>
                        <a:gd name="T8" fmla="*/ 17 w 24"/>
                        <a:gd name="T9" fmla="*/ 24 h 24"/>
                        <a:gd name="T10" fmla="*/ 4 w 24"/>
                        <a:gd name="T11" fmla="*/ 22 h 24"/>
                        <a:gd name="T12" fmla="*/ 0 w 2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0" y="0"/>
                          </a:moveTo>
                          <a:lnTo>
                            <a:pt x="15" y="2"/>
                          </a:lnTo>
                          <a:lnTo>
                            <a:pt x="24" y="7"/>
                          </a:lnTo>
                          <a:lnTo>
                            <a:pt x="22" y="20"/>
                          </a:lnTo>
                          <a:lnTo>
                            <a:pt x="17" y="24"/>
                          </a:lnTo>
                          <a:lnTo>
                            <a:pt x="4" y="22"/>
                          </a:lnTo>
                          <a:lnTo>
                            <a:pt x="0" y="0"/>
                          </a:lnTo>
                          <a:close/>
                        </a:path>
                      </a:pathLst>
                    </a:custGeom>
                    <a:solidFill>
                      <a:srgbClr val="CFD5B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0" name="Freeform 109"/>
                    <p:cNvSpPr>
                      <a:spLocks/>
                    </p:cNvSpPr>
                    <p:nvPr/>
                  </p:nvSpPr>
                  <p:spPr bwMode="auto">
                    <a:xfrm>
                      <a:off x="7231416" y="3583935"/>
                      <a:ext cx="18737" cy="9369"/>
                    </a:xfrm>
                    <a:custGeom>
                      <a:avLst/>
                      <a:gdLst>
                        <a:gd name="T0" fmla="*/ 0 w 14"/>
                        <a:gd name="T1" fmla="*/ 0 h 7"/>
                        <a:gd name="T2" fmla="*/ 9 w 14"/>
                        <a:gd name="T3" fmla="*/ 0 h 7"/>
                        <a:gd name="T4" fmla="*/ 14 w 14"/>
                        <a:gd name="T5" fmla="*/ 7 h 7"/>
                        <a:gd name="T6" fmla="*/ 3 w 14"/>
                        <a:gd name="T7" fmla="*/ 7 h 7"/>
                        <a:gd name="T8" fmla="*/ 0 w 14"/>
                        <a:gd name="T9" fmla="*/ 0 h 7"/>
                      </a:gdLst>
                      <a:ahLst/>
                      <a:cxnLst>
                        <a:cxn ang="0">
                          <a:pos x="T0" y="T1"/>
                        </a:cxn>
                        <a:cxn ang="0">
                          <a:pos x="T2" y="T3"/>
                        </a:cxn>
                        <a:cxn ang="0">
                          <a:pos x="T4" y="T5"/>
                        </a:cxn>
                        <a:cxn ang="0">
                          <a:pos x="T6" y="T7"/>
                        </a:cxn>
                        <a:cxn ang="0">
                          <a:pos x="T8" y="T9"/>
                        </a:cxn>
                      </a:cxnLst>
                      <a:rect l="0" t="0" r="r" b="b"/>
                      <a:pathLst>
                        <a:path w="14" h="7">
                          <a:moveTo>
                            <a:pt x="0" y="0"/>
                          </a:moveTo>
                          <a:lnTo>
                            <a:pt x="9" y="0"/>
                          </a:lnTo>
                          <a:lnTo>
                            <a:pt x="14" y="7"/>
                          </a:lnTo>
                          <a:lnTo>
                            <a:pt x="3" y="7"/>
                          </a:lnTo>
                          <a:lnTo>
                            <a:pt x="0" y="0"/>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1" name="Freeform 140"/>
                    <p:cNvSpPr/>
                    <p:nvPr/>
                  </p:nvSpPr>
                  <p:spPr>
                    <a:xfrm>
                      <a:off x="8527195" y="5033475"/>
                      <a:ext cx="943204" cy="557212"/>
                    </a:xfrm>
                    <a:custGeom>
                      <a:avLst/>
                      <a:gdLst>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7675 w 952500"/>
                        <a:gd name="connsiteY8" fmla="*/ 154781 h 561975"/>
                        <a:gd name="connsiteX9" fmla="*/ 428625 w 952500"/>
                        <a:gd name="connsiteY9" fmla="*/ 50006 h 561975"/>
                        <a:gd name="connsiteX10" fmla="*/ 409575 w 952500"/>
                        <a:gd name="connsiteY10" fmla="*/ 0 h 561975"/>
                        <a:gd name="connsiteX11" fmla="*/ 302419 w 952500"/>
                        <a:gd name="connsiteY11" fmla="*/ 95250 h 561975"/>
                        <a:gd name="connsiteX12" fmla="*/ 207169 w 952500"/>
                        <a:gd name="connsiteY12" fmla="*/ 178594 h 561975"/>
                        <a:gd name="connsiteX13" fmla="*/ 178594 w 952500"/>
                        <a:gd name="connsiteY13" fmla="*/ 188119 h 561975"/>
                        <a:gd name="connsiteX14" fmla="*/ 119063 w 952500"/>
                        <a:gd name="connsiteY14" fmla="*/ 169069 h 561975"/>
                        <a:gd name="connsiteX15" fmla="*/ 23813 w 952500"/>
                        <a:gd name="connsiteY15" fmla="*/ 107156 h 561975"/>
                        <a:gd name="connsiteX16" fmla="*/ 23813 w 952500"/>
                        <a:gd name="connsiteY16" fmla="*/ 142875 h 561975"/>
                        <a:gd name="connsiteX17" fmla="*/ 30956 w 952500"/>
                        <a:gd name="connsiteY17" fmla="*/ 326231 h 561975"/>
                        <a:gd name="connsiteX18" fmla="*/ 16669 w 952500"/>
                        <a:gd name="connsiteY18" fmla="*/ 383381 h 561975"/>
                        <a:gd name="connsiteX19" fmla="*/ 28575 w 952500"/>
                        <a:gd name="connsiteY19" fmla="*/ 461962 h 561975"/>
                        <a:gd name="connsiteX20" fmla="*/ 0 w 952500"/>
                        <a:gd name="connsiteY20"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7675 w 952500"/>
                        <a:gd name="connsiteY8" fmla="*/ 154781 h 561975"/>
                        <a:gd name="connsiteX9" fmla="*/ 428625 w 952500"/>
                        <a:gd name="connsiteY9" fmla="*/ 50006 h 561975"/>
                        <a:gd name="connsiteX10" fmla="*/ 409575 w 952500"/>
                        <a:gd name="connsiteY10" fmla="*/ 0 h 561975"/>
                        <a:gd name="connsiteX11" fmla="*/ 302419 w 952500"/>
                        <a:gd name="connsiteY11" fmla="*/ 95250 h 561975"/>
                        <a:gd name="connsiteX12" fmla="*/ 207169 w 952500"/>
                        <a:gd name="connsiteY12" fmla="*/ 178594 h 561975"/>
                        <a:gd name="connsiteX13" fmla="*/ 178594 w 952500"/>
                        <a:gd name="connsiteY13" fmla="*/ 188119 h 561975"/>
                        <a:gd name="connsiteX14" fmla="*/ 119063 w 952500"/>
                        <a:gd name="connsiteY14" fmla="*/ 169069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7675 w 952500"/>
                        <a:gd name="connsiteY8" fmla="*/ 154781 h 561975"/>
                        <a:gd name="connsiteX9" fmla="*/ 428625 w 952500"/>
                        <a:gd name="connsiteY9" fmla="*/ 50006 h 561975"/>
                        <a:gd name="connsiteX10" fmla="*/ 409575 w 952500"/>
                        <a:gd name="connsiteY10" fmla="*/ 0 h 561975"/>
                        <a:gd name="connsiteX11" fmla="*/ 302419 w 952500"/>
                        <a:gd name="connsiteY11" fmla="*/ 95250 h 561975"/>
                        <a:gd name="connsiteX12" fmla="*/ 207169 w 952500"/>
                        <a:gd name="connsiteY12" fmla="*/ 178594 h 561975"/>
                        <a:gd name="connsiteX13" fmla="*/ 178594 w 952500"/>
                        <a:gd name="connsiteY13" fmla="*/ 188119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7675 w 952500"/>
                        <a:gd name="connsiteY8" fmla="*/ 154781 h 561975"/>
                        <a:gd name="connsiteX9" fmla="*/ 428625 w 952500"/>
                        <a:gd name="connsiteY9" fmla="*/ 50006 h 561975"/>
                        <a:gd name="connsiteX10" fmla="*/ 409575 w 952500"/>
                        <a:gd name="connsiteY10" fmla="*/ 0 h 561975"/>
                        <a:gd name="connsiteX11" fmla="*/ 302419 w 952500"/>
                        <a:gd name="connsiteY11" fmla="*/ 95250 h 561975"/>
                        <a:gd name="connsiteX12" fmla="*/ 207169 w 952500"/>
                        <a:gd name="connsiteY12" fmla="*/ 178594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7675 w 952500"/>
                        <a:gd name="connsiteY8" fmla="*/ 154781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7675 w 952500"/>
                        <a:gd name="connsiteY8" fmla="*/ 157163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297656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297656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297656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304800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304800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8100 w 952500"/>
                        <a:gd name="connsiteY18" fmla="*/ 323850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304800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8100 w 952500"/>
                        <a:gd name="connsiteY18" fmla="*/ 323850 h 561975"/>
                        <a:gd name="connsiteX19" fmla="*/ 23812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304800 h 561975"/>
                        <a:gd name="connsiteX6" fmla="*/ 645319 w 952500"/>
                        <a:gd name="connsiteY6" fmla="*/ 245269 h 561975"/>
                        <a:gd name="connsiteX7" fmla="*/ 540544 w 952500"/>
                        <a:gd name="connsiteY7" fmla="*/ 185737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8100 w 952500"/>
                        <a:gd name="connsiteY18" fmla="*/ 323850 h 561975"/>
                        <a:gd name="connsiteX19" fmla="*/ 23812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0119 w 952500"/>
                        <a:gd name="connsiteY2" fmla="*/ 471487 h 561975"/>
                        <a:gd name="connsiteX3" fmla="*/ 890588 w 952500"/>
                        <a:gd name="connsiteY3" fmla="*/ 435769 h 561975"/>
                        <a:gd name="connsiteX4" fmla="*/ 833438 w 952500"/>
                        <a:gd name="connsiteY4" fmla="*/ 373856 h 561975"/>
                        <a:gd name="connsiteX5" fmla="*/ 742950 w 952500"/>
                        <a:gd name="connsiteY5" fmla="*/ 304800 h 561975"/>
                        <a:gd name="connsiteX6" fmla="*/ 645319 w 952500"/>
                        <a:gd name="connsiteY6" fmla="*/ 245269 h 561975"/>
                        <a:gd name="connsiteX7" fmla="*/ 540544 w 952500"/>
                        <a:gd name="connsiteY7" fmla="*/ 185737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8100 w 952500"/>
                        <a:gd name="connsiteY18" fmla="*/ 323850 h 561975"/>
                        <a:gd name="connsiteX19" fmla="*/ 23812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0119 w 952500"/>
                        <a:gd name="connsiteY2" fmla="*/ 471487 h 561975"/>
                        <a:gd name="connsiteX3" fmla="*/ 890588 w 952500"/>
                        <a:gd name="connsiteY3" fmla="*/ 435769 h 561975"/>
                        <a:gd name="connsiteX4" fmla="*/ 833438 w 952500"/>
                        <a:gd name="connsiteY4" fmla="*/ 373856 h 561975"/>
                        <a:gd name="connsiteX5" fmla="*/ 742950 w 952500"/>
                        <a:gd name="connsiteY5" fmla="*/ 304800 h 561975"/>
                        <a:gd name="connsiteX6" fmla="*/ 645319 w 952500"/>
                        <a:gd name="connsiteY6" fmla="*/ 245269 h 561975"/>
                        <a:gd name="connsiteX7" fmla="*/ 540544 w 952500"/>
                        <a:gd name="connsiteY7" fmla="*/ 185737 h 561975"/>
                        <a:gd name="connsiteX8" fmla="*/ 445294 w 952500"/>
                        <a:gd name="connsiteY8" fmla="*/ 164306 h 561975"/>
                        <a:gd name="connsiteX9" fmla="*/ 423863 w 952500"/>
                        <a:gd name="connsiteY9" fmla="*/ 57149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8100 w 952500"/>
                        <a:gd name="connsiteY18" fmla="*/ 323850 h 561975"/>
                        <a:gd name="connsiteX19" fmla="*/ 23812 w 952500"/>
                        <a:gd name="connsiteY19" fmla="*/ 383381 h 561975"/>
                        <a:gd name="connsiteX20" fmla="*/ 28575 w 952500"/>
                        <a:gd name="connsiteY20" fmla="*/ 461962 h 561975"/>
                        <a:gd name="connsiteX21" fmla="*/ 0 w 952500"/>
                        <a:gd name="connsiteY21" fmla="*/ 561975 h 561975"/>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38100 w 952500"/>
                        <a:gd name="connsiteY15" fmla="*/ 119063 h 550069"/>
                        <a:gd name="connsiteX16" fmla="*/ 23813 w 952500"/>
                        <a:gd name="connsiteY16" fmla="*/ 95250 h 550069"/>
                        <a:gd name="connsiteX17" fmla="*/ 23813 w 952500"/>
                        <a:gd name="connsiteY17" fmla="*/ 130969 h 550069"/>
                        <a:gd name="connsiteX18" fmla="*/ 38100 w 952500"/>
                        <a:gd name="connsiteY18" fmla="*/ 311944 h 550069"/>
                        <a:gd name="connsiteX19" fmla="*/ 23812 w 952500"/>
                        <a:gd name="connsiteY19" fmla="*/ 371475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23813 w 952500"/>
                        <a:gd name="connsiteY16" fmla="*/ 95250 h 550069"/>
                        <a:gd name="connsiteX17" fmla="*/ 23813 w 952500"/>
                        <a:gd name="connsiteY17" fmla="*/ 130969 h 550069"/>
                        <a:gd name="connsiteX18" fmla="*/ 38100 w 952500"/>
                        <a:gd name="connsiteY18" fmla="*/ 311944 h 550069"/>
                        <a:gd name="connsiteX19" fmla="*/ 23812 w 952500"/>
                        <a:gd name="connsiteY19" fmla="*/ 371475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23813 w 952500"/>
                        <a:gd name="connsiteY17" fmla="*/ 130969 h 550069"/>
                        <a:gd name="connsiteX18" fmla="*/ 38100 w 952500"/>
                        <a:gd name="connsiteY18" fmla="*/ 311944 h 550069"/>
                        <a:gd name="connsiteX19" fmla="*/ 23812 w 952500"/>
                        <a:gd name="connsiteY19" fmla="*/ 371475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38100 w 952500"/>
                        <a:gd name="connsiteY18" fmla="*/ 311944 h 550069"/>
                        <a:gd name="connsiteX19" fmla="*/ 23812 w 952500"/>
                        <a:gd name="connsiteY19" fmla="*/ 371475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5244 w 952500"/>
                        <a:gd name="connsiteY18" fmla="*/ 311944 h 550069"/>
                        <a:gd name="connsiteX19" fmla="*/ 23812 w 952500"/>
                        <a:gd name="connsiteY19" fmla="*/ 371475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5244 w 952500"/>
                        <a:gd name="connsiteY18" fmla="*/ 311944 h 550069"/>
                        <a:gd name="connsiteX19" fmla="*/ 33337 w 952500"/>
                        <a:gd name="connsiteY19" fmla="*/ 373856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33337 w 952500"/>
                        <a:gd name="connsiteY19" fmla="*/ 373856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30956 w 952500"/>
                        <a:gd name="connsiteY19" fmla="*/ 376238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33337 w 952500"/>
                        <a:gd name="connsiteY19" fmla="*/ 373857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33337 w 952500"/>
                        <a:gd name="connsiteY19" fmla="*/ 373857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26193 w 952500"/>
                        <a:gd name="connsiteY19" fmla="*/ 364332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26193 w 952500"/>
                        <a:gd name="connsiteY19" fmla="*/ 364332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21531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26193 w 952500"/>
                        <a:gd name="connsiteY19" fmla="*/ 364332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900113 w 952500"/>
                        <a:gd name="connsiteY3" fmla="*/ 438150 h 550069"/>
                        <a:gd name="connsiteX4" fmla="*/ 821531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26193 w 952500"/>
                        <a:gd name="connsiteY19" fmla="*/ 364332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900113 w 952500"/>
                        <a:gd name="connsiteY3" fmla="*/ 438150 h 550069"/>
                        <a:gd name="connsiteX4" fmla="*/ 821531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26193 w 952500"/>
                        <a:gd name="connsiteY19" fmla="*/ 364332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900113 w 952500"/>
                        <a:gd name="connsiteY3" fmla="*/ 438150 h 550069"/>
                        <a:gd name="connsiteX4" fmla="*/ 821531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26193 w 952500"/>
                        <a:gd name="connsiteY19" fmla="*/ 364332 h 550069"/>
                        <a:gd name="connsiteX20" fmla="*/ 38100 w 952500"/>
                        <a:gd name="connsiteY20" fmla="*/ 450056 h 550069"/>
                        <a:gd name="connsiteX21" fmla="*/ 0 w 952500"/>
                        <a:gd name="connsiteY21" fmla="*/ 550069 h 550069"/>
                        <a:gd name="connsiteX0" fmla="*/ 0 w 942975"/>
                        <a:gd name="connsiteY0" fmla="*/ 547687 h 550069"/>
                        <a:gd name="connsiteX1" fmla="*/ 942975 w 942975"/>
                        <a:gd name="connsiteY1" fmla="*/ 550069 h 550069"/>
                        <a:gd name="connsiteX2" fmla="*/ 940594 w 942975"/>
                        <a:gd name="connsiteY2" fmla="*/ 459581 h 550069"/>
                        <a:gd name="connsiteX3" fmla="*/ 890588 w 942975"/>
                        <a:gd name="connsiteY3" fmla="*/ 438150 h 550069"/>
                        <a:gd name="connsiteX4" fmla="*/ 812006 w 942975"/>
                        <a:gd name="connsiteY4" fmla="*/ 361950 h 550069"/>
                        <a:gd name="connsiteX5" fmla="*/ 733425 w 942975"/>
                        <a:gd name="connsiteY5" fmla="*/ 292894 h 550069"/>
                        <a:gd name="connsiteX6" fmla="*/ 635794 w 942975"/>
                        <a:gd name="connsiteY6" fmla="*/ 233363 h 550069"/>
                        <a:gd name="connsiteX7" fmla="*/ 531019 w 942975"/>
                        <a:gd name="connsiteY7" fmla="*/ 173831 h 550069"/>
                        <a:gd name="connsiteX8" fmla="*/ 435769 w 942975"/>
                        <a:gd name="connsiteY8" fmla="*/ 152400 h 550069"/>
                        <a:gd name="connsiteX9" fmla="*/ 414338 w 942975"/>
                        <a:gd name="connsiteY9" fmla="*/ 45243 h 550069"/>
                        <a:gd name="connsiteX10" fmla="*/ 395287 w 942975"/>
                        <a:gd name="connsiteY10" fmla="*/ 0 h 550069"/>
                        <a:gd name="connsiteX11" fmla="*/ 292894 w 942975"/>
                        <a:gd name="connsiteY11" fmla="*/ 83344 h 550069"/>
                        <a:gd name="connsiteX12" fmla="*/ 209550 w 942975"/>
                        <a:gd name="connsiteY12" fmla="*/ 169069 h 550069"/>
                        <a:gd name="connsiteX13" fmla="*/ 178594 w 942975"/>
                        <a:gd name="connsiteY13" fmla="*/ 183356 h 550069"/>
                        <a:gd name="connsiteX14" fmla="*/ 109538 w 942975"/>
                        <a:gd name="connsiteY14" fmla="*/ 171451 h 550069"/>
                        <a:gd name="connsiteX15" fmla="*/ 50007 w 942975"/>
                        <a:gd name="connsiteY15" fmla="*/ 133351 h 550069"/>
                        <a:gd name="connsiteX16" fmla="*/ 23813 w 942975"/>
                        <a:gd name="connsiteY16" fmla="*/ 107157 h 550069"/>
                        <a:gd name="connsiteX17" fmla="*/ 21431 w 942975"/>
                        <a:gd name="connsiteY17" fmla="*/ 135731 h 550069"/>
                        <a:gd name="connsiteX18" fmla="*/ 30956 w 942975"/>
                        <a:gd name="connsiteY18" fmla="*/ 300037 h 550069"/>
                        <a:gd name="connsiteX19" fmla="*/ 16668 w 942975"/>
                        <a:gd name="connsiteY19" fmla="*/ 364332 h 550069"/>
                        <a:gd name="connsiteX20" fmla="*/ 28575 w 942975"/>
                        <a:gd name="connsiteY20" fmla="*/ 450056 h 550069"/>
                        <a:gd name="connsiteX21" fmla="*/ 0 w 942975"/>
                        <a:gd name="connsiteY21" fmla="*/ 547687 h 550069"/>
                        <a:gd name="connsiteX0" fmla="*/ 0 w 945356"/>
                        <a:gd name="connsiteY0" fmla="*/ 550068 h 550069"/>
                        <a:gd name="connsiteX1" fmla="*/ 945356 w 945356"/>
                        <a:gd name="connsiteY1" fmla="*/ 550069 h 550069"/>
                        <a:gd name="connsiteX2" fmla="*/ 942975 w 945356"/>
                        <a:gd name="connsiteY2" fmla="*/ 459581 h 550069"/>
                        <a:gd name="connsiteX3" fmla="*/ 892969 w 945356"/>
                        <a:gd name="connsiteY3" fmla="*/ 438150 h 550069"/>
                        <a:gd name="connsiteX4" fmla="*/ 814387 w 945356"/>
                        <a:gd name="connsiteY4" fmla="*/ 361950 h 550069"/>
                        <a:gd name="connsiteX5" fmla="*/ 735806 w 945356"/>
                        <a:gd name="connsiteY5" fmla="*/ 292894 h 550069"/>
                        <a:gd name="connsiteX6" fmla="*/ 638175 w 945356"/>
                        <a:gd name="connsiteY6" fmla="*/ 233363 h 550069"/>
                        <a:gd name="connsiteX7" fmla="*/ 533400 w 945356"/>
                        <a:gd name="connsiteY7" fmla="*/ 173831 h 550069"/>
                        <a:gd name="connsiteX8" fmla="*/ 438150 w 945356"/>
                        <a:gd name="connsiteY8" fmla="*/ 152400 h 550069"/>
                        <a:gd name="connsiteX9" fmla="*/ 416719 w 945356"/>
                        <a:gd name="connsiteY9" fmla="*/ 45243 h 550069"/>
                        <a:gd name="connsiteX10" fmla="*/ 397668 w 945356"/>
                        <a:gd name="connsiteY10" fmla="*/ 0 h 550069"/>
                        <a:gd name="connsiteX11" fmla="*/ 295275 w 945356"/>
                        <a:gd name="connsiteY11" fmla="*/ 83344 h 550069"/>
                        <a:gd name="connsiteX12" fmla="*/ 211931 w 945356"/>
                        <a:gd name="connsiteY12" fmla="*/ 169069 h 550069"/>
                        <a:gd name="connsiteX13" fmla="*/ 180975 w 945356"/>
                        <a:gd name="connsiteY13" fmla="*/ 183356 h 550069"/>
                        <a:gd name="connsiteX14" fmla="*/ 111919 w 945356"/>
                        <a:gd name="connsiteY14" fmla="*/ 171451 h 550069"/>
                        <a:gd name="connsiteX15" fmla="*/ 52388 w 945356"/>
                        <a:gd name="connsiteY15" fmla="*/ 133351 h 550069"/>
                        <a:gd name="connsiteX16" fmla="*/ 26194 w 945356"/>
                        <a:gd name="connsiteY16" fmla="*/ 107157 h 550069"/>
                        <a:gd name="connsiteX17" fmla="*/ 23812 w 945356"/>
                        <a:gd name="connsiteY17" fmla="*/ 135731 h 550069"/>
                        <a:gd name="connsiteX18" fmla="*/ 33337 w 945356"/>
                        <a:gd name="connsiteY18" fmla="*/ 300037 h 550069"/>
                        <a:gd name="connsiteX19" fmla="*/ 19049 w 945356"/>
                        <a:gd name="connsiteY19" fmla="*/ 364332 h 550069"/>
                        <a:gd name="connsiteX20" fmla="*/ 30956 w 945356"/>
                        <a:gd name="connsiteY20" fmla="*/ 450056 h 550069"/>
                        <a:gd name="connsiteX21" fmla="*/ 0 w 945356"/>
                        <a:gd name="connsiteY21" fmla="*/ 550068 h 550069"/>
                        <a:gd name="connsiteX0" fmla="*/ 0 w 945356"/>
                        <a:gd name="connsiteY0" fmla="*/ 557212 h 557212"/>
                        <a:gd name="connsiteX1" fmla="*/ 945356 w 945356"/>
                        <a:gd name="connsiteY1" fmla="*/ 550069 h 557212"/>
                        <a:gd name="connsiteX2" fmla="*/ 942975 w 945356"/>
                        <a:gd name="connsiteY2" fmla="*/ 459581 h 557212"/>
                        <a:gd name="connsiteX3" fmla="*/ 892969 w 945356"/>
                        <a:gd name="connsiteY3" fmla="*/ 438150 h 557212"/>
                        <a:gd name="connsiteX4" fmla="*/ 814387 w 945356"/>
                        <a:gd name="connsiteY4" fmla="*/ 361950 h 557212"/>
                        <a:gd name="connsiteX5" fmla="*/ 735806 w 945356"/>
                        <a:gd name="connsiteY5" fmla="*/ 292894 h 557212"/>
                        <a:gd name="connsiteX6" fmla="*/ 638175 w 945356"/>
                        <a:gd name="connsiteY6" fmla="*/ 233363 h 557212"/>
                        <a:gd name="connsiteX7" fmla="*/ 533400 w 945356"/>
                        <a:gd name="connsiteY7" fmla="*/ 173831 h 557212"/>
                        <a:gd name="connsiteX8" fmla="*/ 438150 w 945356"/>
                        <a:gd name="connsiteY8" fmla="*/ 152400 h 557212"/>
                        <a:gd name="connsiteX9" fmla="*/ 416719 w 945356"/>
                        <a:gd name="connsiteY9" fmla="*/ 45243 h 557212"/>
                        <a:gd name="connsiteX10" fmla="*/ 397668 w 945356"/>
                        <a:gd name="connsiteY10" fmla="*/ 0 h 557212"/>
                        <a:gd name="connsiteX11" fmla="*/ 295275 w 945356"/>
                        <a:gd name="connsiteY11" fmla="*/ 83344 h 557212"/>
                        <a:gd name="connsiteX12" fmla="*/ 211931 w 945356"/>
                        <a:gd name="connsiteY12" fmla="*/ 169069 h 557212"/>
                        <a:gd name="connsiteX13" fmla="*/ 180975 w 945356"/>
                        <a:gd name="connsiteY13" fmla="*/ 183356 h 557212"/>
                        <a:gd name="connsiteX14" fmla="*/ 111919 w 945356"/>
                        <a:gd name="connsiteY14" fmla="*/ 171451 h 557212"/>
                        <a:gd name="connsiteX15" fmla="*/ 52388 w 945356"/>
                        <a:gd name="connsiteY15" fmla="*/ 133351 h 557212"/>
                        <a:gd name="connsiteX16" fmla="*/ 26194 w 945356"/>
                        <a:gd name="connsiteY16" fmla="*/ 107157 h 557212"/>
                        <a:gd name="connsiteX17" fmla="*/ 23812 w 945356"/>
                        <a:gd name="connsiteY17" fmla="*/ 135731 h 557212"/>
                        <a:gd name="connsiteX18" fmla="*/ 33337 w 945356"/>
                        <a:gd name="connsiteY18" fmla="*/ 300037 h 557212"/>
                        <a:gd name="connsiteX19" fmla="*/ 19049 w 945356"/>
                        <a:gd name="connsiteY19" fmla="*/ 364332 h 557212"/>
                        <a:gd name="connsiteX20" fmla="*/ 30956 w 945356"/>
                        <a:gd name="connsiteY20" fmla="*/ 450056 h 557212"/>
                        <a:gd name="connsiteX21" fmla="*/ 0 w 945356"/>
                        <a:gd name="connsiteY21" fmla="*/ 557212 h 557212"/>
                        <a:gd name="connsiteX0" fmla="*/ 0 w 943204"/>
                        <a:gd name="connsiteY0" fmla="*/ 557212 h 557212"/>
                        <a:gd name="connsiteX1" fmla="*/ 942975 w 943204"/>
                        <a:gd name="connsiteY1" fmla="*/ 554832 h 557212"/>
                        <a:gd name="connsiteX2" fmla="*/ 942975 w 943204"/>
                        <a:gd name="connsiteY2" fmla="*/ 459581 h 557212"/>
                        <a:gd name="connsiteX3" fmla="*/ 892969 w 943204"/>
                        <a:gd name="connsiteY3" fmla="*/ 438150 h 557212"/>
                        <a:gd name="connsiteX4" fmla="*/ 814387 w 943204"/>
                        <a:gd name="connsiteY4" fmla="*/ 361950 h 557212"/>
                        <a:gd name="connsiteX5" fmla="*/ 735806 w 943204"/>
                        <a:gd name="connsiteY5" fmla="*/ 292894 h 557212"/>
                        <a:gd name="connsiteX6" fmla="*/ 638175 w 943204"/>
                        <a:gd name="connsiteY6" fmla="*/ 233363 h 557212"/>
                        <a:gd name="connsiteX7" fmla="*/ 533400 w 943204"/>
                        <a:gd name="connsiteY7" fmla="*/ 173831 h 557212"/>
                        <a:gd name="connsiteX8" fmla="*/ 438150 w 943204"/>
                        <a:gd name="connsiteY8" fmla="*/ 152400 h 557212"/>
                        <a:gd name="connsiteX9" fmla="*/ 416719 w 943204"/>
                        <a:gd name="connsiteY9" fmla="*/ 45243 h 557212"/>
                        <a:gd name="connsiteX10" fmla="*/ 397668 w 943204"/>
                        <a:gd name="connsiteY10" fmla="*/ 0 h 557212"/>
                        <a:gd name="connsiteX11" fmla="*/ 295275 w 943204"/>
                        <a:gd name="connsiteY11" fmla="*/ 83344 h 557212"/>
                        <a:gd name="connsiteX12" fmla="*/ 211931 w 943204"/>
                        <a:gd name="connsiteY12" fmla="*/ 169069 h 557212"/>
                        <a:gd name="connsiteX13" fmla="*/ 180975 w 943204"/>
                        <a:gd name="connsiteY13" fmla="*/ 183356 h 557212"/>
                        <a:gd name="connsiteX14" fmla="*/ 111919 w 943204"/>
                        <a:gd name="connsiteY14" fmla="*/ 171451 h 557212"/>
                        <a:gd name="connsiteX15" fmla="*/ 52388 w 943204"/>
                        <a:gd name="connsiteY15" fmla="*/ 133351 h 557212"/>
                        <a:gd name="connsiteX16" fmla="*/ 26194 w 943204"/>
                        <a:gd name="connsiteY16" fmla="*/ 107157 h 557212"/>
                        <a:gd name="connsiteX17" fmla="*/ 23812 w 943204"/>
                        <a:gd name="connsiteY17" fmla="*/ 135731 h 557212"/>
                        <a:gd name="connsiteX18" fmla="*/ 33337 w 943204"/>
                        <a:gd name="connsiteY18" fmla="*/ 300037 h 557212"/>
                        <a:gd name="connsiteX19" fmla="*/ 19049 w 943204"/>
                        <a:gd name="connsiteY19" fmla="*/ 364332 h 557212"/>
                        <a:gd name="connsiteX20" fmla="*/ 30956 w 943204"/>
                        <a:gd name="connsiteY20" fmla="*/ 450056 h 557212"/>
                        <a:gd name="connsiteX21" fmla="*/ 0 w 943204"/>
                        <a:gd name="connsiteY21" fmla="*/ 557212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3204" h="557212">
                          <a:moveTo>
                            <a:pt x="0" y="557212"/>
                          </a:moveTo>
                          <a:lnTo>
                            <a:pt x="942975" y="554832"/>
                          </a:lnTo>
                          <a:cubicBezTo>
                            <a:pt x="942181" y="524669"/>
                            <a:pt x="943769" y="489744"/>
                            <a:pt x="942975" y="459581"/>
                          </a:cubicBezTo>
                          <a:cubicBezTo>
                            <a:pt x="926306" y="452437"/>
                            <a:pt x="909638" y="459582"/>
                            <a:pt x="892969" y="438150"/>
                          </a:cubicBezTo>
                          <a:lnTo>
                            <a:pt x="814387" y="361950"/>
                          </a:lnTo>
                          <a:cubicBezTo>
                            <a:pt x="784224" y="336550"/>
                            <a:pt x="770731" y="327819"/>
                            <a:pt x="735806" y="292894"/>
                          </a:cubicBezTo>
                          <a:cubicBezTo>
                            <a:pt x="696118" y="287338"/>
                            <a:pt x="670719" y="250825"/>
                            <a:pt x="638175" y="233363"/>
                          </a:cubicBezTo>
                          <a:lnTo>
                            <a:pt x="533400" y="173831"/>
                          </a:lnTo>
                          <a:lnTo>
                            <a:pt x="438150" y="152400"/>
                          </a:lnTo>
                          <a:lnTo>
                            <a:pt x="416719" y="45243"/>
                          </a:lnTo>
                          <a:lnTo>
                            <a:pt x="397668" y="0"/>
                          </a:lnTo>
                          <a:cubicBezTo>
                            <a:pt x="361949" y="31750"/>
                            <a:pt x="326231" y="55166"/>
                            <a:pt x="295275" y="83344"/>
                          </a:cubicBezTo>
                          <a:cubicBezTo>
                            <a:pt x="264319" y="111522"/>
                            <a:pt x="239712" y="140494"/>
                            <a:pt x="211931" y="169069"/>
                          </a:cubicBezTo>
                          <a:lnTo>
                            <a:pt x="180975" y="183356"/>
                          </a:lnTo>
                          <a:lnTo>
                            <a:pt x="111919" y="171451"/>
                          </a:lnTo>
                          <a:cubicBezTo>
                            <a:pt x="80963" y="153195"/>
                            <a:pt x="83344" y="151607"/>
                            <a:pt x="52388" y="133351"/>
                          </a:cubicBezTo>
                          <a:lnTo>
                            <a:pt x="26194" y="107157"/>
                          </a:lnTo>
                          <a:lnTo>
                            <a:pt x="23812" y="135731"/>
                          </a:lnTo>
                          <a:lnTo>
                            <a:pt x="33337" y="300037"/>
                          </a:lnTo>
                          <a:cubicBezTo>
                            <a:pt x="30956" y="324644"/>
                            <a:pt x="38098" y="363537"/>
                            <a:pt x="19049" y="364332"/>
                          </a:cubicBezTo>
                          <a:cubicBezTo>
                            <a:pt x="18255" y="388938"/>
                            <a:pt x="31750" y="425450"/>
                            <a:pt x="30956" y="450056"/>
                          </a:cubicBezTo>
                          <a:lnTo>
                            <a:pt x="0" y="557212"/>
                          </a:lnTo>
                          <a:close/>
                        </a:path>
                      </a:pathLst>
                    </a:custGeom>
                    <a:solidFill>
                      <a:srgbClr val="BFCEE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00" dirty="0">
                        <a:solidFill>
                          <a:schemeClr val="tx1"/>
                        </a:solidFill>
                      </a:endParaRPr>
                    </a:p>
                  </p:txBody>
                </p:sp>
              </p:grpSp>
              <p:sp>
                <p:nvSpPr>
                  <p:cNvPr id="28" name="TextBox 27"/>
                  <p:cNvSpPr txBox="1"/>
                  <p:nvPr/>
                </p:nvSpPr>
                <p:spPr>
                  <a:xfrm>
                    <a:off x="5402944" y="3078157"/>
                    <a:ext cx="391219" cy="166208"/>
                  </a:xfrm>
                  <a:prstGeom prst="rect">
                    <a:avLst/>
                  </a:prstGeom>
                  <a:noFill/>
                </p:spPr>
                <p:txBody>
                  <a:bodyPr wrap="none" lIns="0" tIns="0" rIns="0" bIns="0" rtlCol="0">
                    <a:noAutofit/>
                  </a:bodyPr>
                  <a:lstStyle/>
                  <a:p>
                    <a:r>
                      <a:rPr lang="en-GB" sz="800" dirty="0" smtClean="0">
                        <a:latin typeface="+mn-lt"/>
                      </a:rPr>
                      <a:t>Italy</a:t>
                    </a:r>
                    <a:endParaRPr lang="en-GB" sz="800" dirty="0">
                      <a:latin typeface="+mn-lt"/>
                    </a:endParaRPr>
                  </a:p>
                </p:txBody>
              </p:sp>
              <p:sp>
                <p:nvSpPr>
                  <p:cNvPr id="29" name="TextBox 28"/>
                  <p:cNvSpPr txBox="1"/>
                  <p:nvPr/>
                </p:nvSpPr>
                <p:spPr>
                  <a:xfrm>
                    <a:off x="5536832" y="2667353"/>
                    <a:ext cx="417561" cy="119772"/>
                  </a:xfrm>
                  <a:prstGeom prst="rect">
                    <a:avLst/>
                  </a:prstGeom>
                  <a:noFill/>
                </p:spPr>
                <p:txBody>
                  <a:bodyPr wrap="none" lIns="0" tIns="0" rIns="0" bIns="0" rtlCol="0">
                    <a:noAutofit/>
                  </a:bodyPr>
                  <a:lstStyle/>
                  <a:p>
                    <a:r>
                      <a:rPr lang="en-GB" sz="800" dirty="0" smtClean="0">
                        <a:latin typeface="+mn-lt"/>
                      </a:rPr>
                      <a:t>Croatia</a:t>
                    </a:r>
                    <a:endParaRPr lang="en-GB" sz="800" dirty="0">
                      <a:latin typeface="+mn-lt"/>
                    </a:endParaRPr>
                  </a:p>
                </p:txBody>
              </p:sp>
              <p:sp>
                <p:nvSpPr>
                  <p:cNvPr id="30" name="TextBox 29"/>
                  <p:cNvSpPr txBox="1"/>
                  <p:nvPr/>
                </p:nvSpPr>
                <p:spPr>
                  <a:xfrm>
                    <a:off x="6768049" y="2447054"/>
                    <a:ext cx="417561" cy="119772"/>
                  </a:xfrm>
                  <a:prstGeom prst="rect">
                    <a:avLst/>
                  </a:prstGeom>
                  <a:noFill/>
                </p:spPr>
                <p:txBody>
                  <a:bodyPr wrap="none" lIns="0" tIns="0" rIns="0" bIns="0" rtlCol="0">
                    <a:noAutofit/>
                  </a:bodyPr>
                  <a:lstStyle/>
                  <a:p>
                    <a:r>
                      <a:rPr lang="en-GB" sz="800" dirty="0" smtClean="0">
                        <a:latin typeface="+mn-lt"/>
                      </a:rPr>
                      <a:t>Romania</a:t>
                    </a:r>
                    <a:endParaRPr lang="en-GB" sz="800" dirty="0">
                      <a:latin typeface="+mn-lt"/>
                    </a:endParaRPr>
                  </a:p>
                </p:txBody>
              </p:sp>
              <p:sp>
                <p:nvSpPr>
                  <p:cNvPr id="31" name="TextBox 30"/>
                  <p:cNvSpPr txBox="1"/>
                  <p:nvPr/>
                </p:nvSpPr>
                <p:spPr>
                  <a:xfrm>
                    <a:off x="6799586" y="2982758"/>
                    <a:ext cx="417561" cy="119772"/>
                  </a:xfrm>
                  <a:prstGeom prst="rect">
                    <a:avLst/>
                  </a:prstGeom>
                  <a:noFill/>
                </p:spPr>
                <p:txBody>
                  <a:bodyPr wrap="none" lIns="0" tIns="0" rIns="0" bIns="0" rtlCol="0">
                    <a:noAutofit/>
                  </a:bodyPr>
                  <a:lstStyle/>
                  <a:p>
                    <a:r>
                      <a:rPr lang="en-GB" sz="800" dirty="0" smtClean="0">
                        <a:latin typeface="+mn-lt"/>
                      </a:rPr>
                      <a:t>Bulgaria</a:t>
                    </a:r>
                    <a:endParaRPr lang="en-GB" sz="800" dirty="0">
                      <a:latin typeface="+mn-lt"/>
                    </a:endParaRPr>
                  </a:p>
                </p:txBody>
              </p:sp>
              <p:sp>
                <p:nvSpPr>
                  <p:cNvPr id="32" name="TextBox 31"/>
                  <p:cNvSpPr txBox="1"/>
                  <p:nvPr/>
                </p:nvSpPr>
                <p:spPr>
                  <a:xfrm>
                    <a:off x="8754113" y="2528693"/>
                    <a:ext cx="417561" cy="119772"/>
                  </a:xfrm>
                  <a:prstGeom prst="rect">
                    <a:avLst/>
                  </a:prstGeom>
                  <a:noFill/>
                </p:spPr>
                <p:txBody>
                  <a:bodyPr wrap="none" lIns="0" tIns="0" rIns="0" bIns="0" rtlCol="0">
                    <a:noAutofit/>
                  </a:bodyPr>
                  <a:lstStyle/>
                  <a:p>
                    <a:r>
                      <a:rPr lang="en-GB" sz="800" dirty="0" smtClean="0">
                        <a:latin typeface="+mn-lt"/>
                      </a:rPr>
                      <a:t>Russia</a:t>
                    </a:r>
                    <a:endParaRPr lang="en-GB" sz="800" dirty="0">
                      <a:latin typeface="+mn-lt"/>
                    </a:endParaRPr>
                  </a:p>
                </p:txBody>
              </p:sp>
              <p:sp>
                <p:nvSpPr>
                  <p:cNvPr id="33" name="TextBox 32"/>
                  <p:cNvSpPr txBox="1"/>
                  <p:nvPr/>
                </p:nvSpPr>
                <p:spPr>
                  <a:xfrm>
                    <a:off x="8104380" y="3935803"/>
                    <a:ext cx="417561" cy="119772"/>
                  </a:xfrm>
                  <a:prstGeom prst="rect">
                    <a:avLst/>
                  </a:prstGeom>
                  <a:noFill/>
                </p:spPr>
                <p:txBody>
                  <a:bodyPr wrap="none" lIns="0" tIns="0" rIns="0" bIns="0" rtlCol="0">
                    <a:noAutofit/>
                  </a:bodyPr>
                  <a:lstStyle/>
                  <a:p>
                    <a:r>
                      <a:rPr lang="en-GB" sz="800" dirty="0" smtClean="0">
                        <a:latin typeface="+mn-lt"/>
                      </a:rPr>
                      <a:t>Turkey</a:t>
                    </a:r>
                    <a:endParaRPr lang="en-GB" sz="800" dirty="0">
                      <a:latin typeface="+mn-lt"/>
                    </a:endParaRPr>
                  </a:p>
                </p:txBody>
              </p:sp>
              <p:sp>
                <p:nvSpPr>
                  <p:cNvPr id="34" name="TextBox 33"/>
                  <p:cNvSpPr txBox="1"/>
                  <p:nvPr/>
                </p:nvSpPr>
                <p:spPr>
                  <a:xfrm>
                    <a:off x="6320375" y="3957388"/>
                    <a:ext cx="417561" cy="119772"/>
                  </a:xfrm>
                  <a:prstGeom prst="rect">
                    <a:avLst/>
                  </a:prstGeom>
                  <a:noFill/>
                </p:spPr>
                <p:txBody>
                  <a:bodyPr wrap="none" lIns="0" tIns="0" rIns="0" bIns="0" rtlCol="0">
                    <a:noAutofit/>
                  </a:bodyPr>
                  <a:lstStyle/>
                  <a:p>
                    <a:r>
                      <a:rPr lang="en-GB" sz="1000" dirty="0" smtClean="0">
                        <a:latin typeface="+mn-lt"/>
                      </a:rPr>
                      <a:t>Greece</a:t>
                    </a:r>
                    <a:endParaRPr lang="en-GB" sz="1000" dirty="0">
                      <a:latin typeface="+mn-lt"/>
                    </a:endParaRPr>
                  </a:p>
                </p:txBody>
              </p:sp>
              <p:sp>
                <p:nvSpPr>
                  <p:cNvPr id="35" name="TextBox 34"/>
                  <p:cNvSpPr txBox="1"/>
                  <p:nvPr/>
                </p:nvSpPr>
                <p:spPr>
                  <a:xfrm>
                    <a:off x="5870023" y="3057115"/>
                    <a:ext cx="417561" cy="119772"/>
                  </a:xfrm>
                  <a:prstGeom prst="rect">
                    <a:avLst/>
                  </a:prstGeom>
                  <a:noFill/>
                </p:spPr>
                <p:txBody>
                  <a:bodyPr wrap="none" lIns="0" tIns="0" rIns="0" bIns="0" rtlCol="0">
                    <a:noAutofit/>
                  </a:bodyPr>
                  <a:lstStyle/>
                  <a:p>
                    <a:r>
                      <a:rPr lang="en-GB" sz="800" dirty="0" smtClean="0">
                        <a:latin typeface="+mn-lt"/>
                      </a:rPr>
                      <a:t>Montenegro</a:t>
                    </a:r>
                    <a:endParaRPr lang="en-GB" sz="800" dirty="0">
                      <a:latin typeface="+mn-lt"/>
                    </a:endParaRPr>
                  </a:p>
                </p:txBody>
              </p:sp>
              <p:sp>
                <p:nvSpPr>
                  <p:cNvPr id="36" name="TextBox 35"/>
                  <p:cNvSpPr txBox="1"/>
                  <p:nvPr/>
                </p:nvSpPr>
                <p:spPr>
                  <a:xfrm>
                    <a:off x="6008542" y="2783042"/>
                    <a:ext cx="417561" cy="119772"/>
                  </a:xfrm>
                  <a:prstGeom prst="rect">
                    <a:avLst/>
                  </a:prstGeom>
                  <a:noFill/>
                </p:spPr>
                <p:txBody>
                  <a:bodyPr wrap="none" lIns="0" tIns="0" rIns="0" bIns="0" rtlCol="0">
                    <a:noAutofit/>
                  </a:bodyPr>
                  <a:lstStyle/>
                  <a:p>
                    <a:r>
                      <a:rPr lang="en-GB" sz="800" dirty="0" smtClean="0">
                        <a:latin typeface="+mn-lt"/>
                      </a:rPr>
                      <a:t>B&amp;H</a:t>
                    </a:r>
                    <a:endParaRPr lang="en-GB" sz="800" dirty="0">
                      <a:latin typeface="+mn-lt"/>
                    </a:endParaRPr>
                  </a:p>
                </p:txBody>
              </p:sp>
              <p:sp>
                <p:nvSpPr>
                  <p:cNvPr id="37" name="TextBox 36"/>
                  <p:cNvSpPr txBox="1"/>
                  <p:nvPr/>
                </p:nvSpPr>
                <p:spPr>
                  <a:xfrm>
                    <a:off x="5598553" y="2383813"/>
                    <a:ext cx="417561" cy="119772"/>
                  </a:xfrm>
                  <a:prstGeom prst="rect">
                    <a:avLst/>
                  </a:prstGeom>
                  <a:noFill/>
                </p:spPr>
                <p:txBody>
                  <a:bodyPr wrap="none" lIns="0" tIns="0" rIns="0" bIns="0" rtlCol="0">
                    <a:noAutofit/>
                  </a:bodyPr>
                  <a:lstStyle/>
                  <a:p>
                    <a:r>
                      <a:rPr lang="en-GB" sz="800" dirty="0" smtClean="0">
                        <a:latin typeface="+mn-lt"/>
                      </a:rPr>
                      <a:t>Slovenia</a:t>
                    </a:r>
                    <a:endParaRPr lang="en-GB" sz="800" dirty="0">
                      <a:latin typeface="+mn-lt"/>
                    </a:endParaRPr>
                  </a:p>
                </p:txBody>
              </p:sp>
              <p:sp>
                <p:nvSpPr>
                  <p:cNvPr id="38" name="TextBox 37"/>
                  <p:cNvSpPr txBox="1"/>
                  <p:nvPr/>
                </p:nvSpPr>
                <p:spPr>
                  <a:xfrm>
                    <a:off x="6414598" y="2702069"/>
                    <a:ext cx="417561" cy="119772"/>
                  </a:xfrm>
                  <a:prstGeom prst="rect">
                    <a:avLst/>
                  </a:prstGeom>
                  <a:noFill/>
                </p:spPr>
                <p:txBody>
                  <a:bodyPr wrap="none" lIns="0" tIns="0" rIns="0" bIns="0" rtlCol="0">
                    <a:noAutofit/>
                  </a:bodyPr>
                  <a:lstStyle/>
                  <a:p>
                    <a:r>
                      <a:rPr lang="en-GB" sz="800" dirty="0" smtClean="0">
                        <a:latin typeface="+mn-lt"/>
                      </a:rPr>
                      <a:t>Serbia</a:t>
                    </a:r>
                    <a:endParaRPr lang="en-GB" sz="800" dirty="0">
                      <a:latin typeface="+mn-lt"/>
                    </a:endParaRPr>
                  </a:p>
                </p:txBody>
              </p:sp>
              <p:sp>
                <p:nvSpPr>
                  <p:cNvPr id="39" name="TextBox 38"/>
                  <p:cNvSpPr txBox="1"/>
                  <p:nvPr/>
                </p:nvSpPr>
                <p:spPr>
                  <a:xfrm>
                    <a:off x="6499845" y="3286395"/>
                    <a:ext cx="417561" cy="119772"/>
                  </a:xfrm>
                  <a:prstGeom prst="rect">
                    <a:avLst/>
                  </a:prstGeom>
                  <a:noFill/>
                </p:spPr>
                <p:txBody>
                  <a:bodyPr wrap="none" lIns="0" tIns="0" rIns="0" bIns="0" rtlCol="0">
                    <a:noAutofit/>
                  </a:bodyPr>
                  <a:lstStyle/>
                  <a:p>
                    <a:r>
                      <a:rPr lang="en-GB" sz="800" dirty="0" smtClean="0">
                        <a:latin typeface="+mn-lt"/>
                      </a:rPr>
                      <a:t>FYROM</a:t>
                    </a:r>
                    <a:endParaRPr lang="en-GB" sz="800" dirty="0">
                      <a:latin typeface="+mn-lt"/>
                    </a:endParaRPr>
                  </a:p>
                </p:txBody>
              </p:sp>
              <p:sp>
                <p:nvSpPr>
                  <p:cNvPr id="40" name="TextBox 39"/>
                  <p:cNvSpPr txBox="1"/>
                  <p:nvPr/>
                </p:nvSpPr>
                <p:spPr>
                  <a:xfrm>
                    <a:off x="6107857" y="3271690"/>
                    <a:ext cx="417561" cy="119772"/>
                  </a:xfrm>
                  <a:prstGeom prst="rect">
                    <a:avLst/>
                  </a:prstGeom>
                  <a:noFill/>
                </p:spPr>
                <p:txBody>
                  <a:bodyPr wrap="none" lIns="0" tIns="0" rIns="0" bIns="0" rtlCol="0">
                    <a:noAutofit/>
                  </a:bodyPr>
                  <a:lstStyle/>
                  <a:p>
                    <a:r>
                      <a:rPr lang="en-GB" sz="800" dirty="0" smtClean="0">
                        <a:latin typeface="+mn-lt"/>
                      </a:rPr>
                      <a:t>Albania</a:t>
                    </a:r>
                    <a:endParaRPr lang="en-GB" sz="800" dirty="0">
                      <a:latin typeface="+mn-lt"/>
                    </a:endParaRPr>
                  </a:p>
                </p:txBody>
              </p:sp>
              <p:sp>
                <p:nvSpPr>
                  <p:cNvPr id="41" name="TextBox 40"/>
                  <p:cNvSpPr txBox="1"/>
                  <p:nvPr/>
                </p:nvSpPr>
                <p:spPr>
                  <a:xfrm>
                    <a:off x="6040661" y="2302174"/>
                    <a:ext cx="433622" cy="132907"/>
                  </a:xfrm>
                  <a:prstGeom prst="rect">
                    <a:avLst/>
                  </a:prstGeom>
                  <a:noFill/>
                </p:spPr>
                <p:txBody>
                  <a:bodyPr wrap="none" lIns="0" tIns="0" rIns="0" bIns="0" rtlCol="0">
                    <a:noAutofit/>
                  </a:bodyPr>
                  <a:lstStyle/>
                  <a:p>
                    <a:r>
                      <a:rPr lang="en-GB" sz="800" dirty="0" smtClean="0">
                        <a:latin typeface="+mn-lt"/>
                      </a:rPr>
                      <a:t>Hungary</a:t>
                    </a:r>
                    <a:endParaRPr lang="en-GB" sz="800" dirty="0">
                      <a:latin typeface="+mn-lt"/>
                    </a:endParaRPr>
                  </a:p>
                </p:txBody>
              </p:sp>
              <p:sp>
                <p:nvSpPr>
                  <p:cNvPr id="42" name="TextBox 41"/>
                  <p:cNvSpPr txBox="1"/>
                  <p:nvPr/>
                </p:nvSpPr>
                <p:spPr>
                  <a:xfrm>
                    <a:off x="6461420" y="3089118"/>
                    <a:ext cx="441967" cy="168630"/>
                  </a:xfrm>
                  <a:prstGeom prst="rect">
                    <a:avLst/>
                  </a:prstGeom>
                  <a:noFill/>
                </p:spPr>
                <p:txBody>
                  <a:bodyPr wrap="none" lIns="0" tIns="0" rIns="0" bIns="0" rtlCol="0">
                    <a:noAutofit/>
                  </a:bodyPr>
                  <a:lstStyle/>
                  <a:p>
                    <a:r>
                      <a:rPr lang="en-GB" sz="800" dirty="0" smtClean="0">
                        <a:latin typeface="+mn-lt"/>
                      </a:rPr>
                      <a:t>Kosovo</a:t>
                    </a:r>
                    <a:endParaRPr lang="en-GB" sz="800" dirty="0">
                      <a:latin typeface="+mn-lt"/>
                    </a:endParaRPr>
                  </a:p>
                </p:txBody>
              </p:sp>
              <p:sp>
                <p:nvSpPr>
                  <p:cNvPr id="43" name="Freeform 42"/>
                  <p:cNvSpPr/>
                  <p:nvPr/>
                </p:nvSpPr>
                <p:spPr>
                  <a:xfrm>
                    <a:off x="7067359" y="3425089"/>
                    <a:ext cx="2320995" cy="504883"/>
                  </a:xfrm>
                  <a:custGeom>
                    <a:avLst/>
                    <a:gdLst>
                      <a:gd name="connsiteX0" fmla="*/ 2075632 w 2075632"/>
                      <a:gd name="connsiteY0" fmla="*/ 359028 h 504883"/>
                      <a:gd name="connsiteX1" fmla="*/ 1570749 w 2075632"/>
                      <a:gd name="connsiteY1" fmla="*/ 504883 h 504883"/>
                      <a:gd name="connsiteX2" fmla="*/ 1217330 w 2075632"/>
                      <a:gd name="connsiteY2" fmla="*/ 364638 h 504883"/>
                      <a:gd name="connsiteX3" fmla="*/ 297320 w 2075632"/>
                      <a:gd name="connsiteY3" fmla="*/ 286100 h 504883"/>
                      <a:gd name="connsiteX4" fmla="*/ 190734 w 2075632"/>
                      <a:gd name="connsiteY4" fmla="*/ 33659 h 504883"/>
                      <a:gd name="connsiteX5" fmla="*/ 0 w 2075632"/>
                      <a:gd name="connsiteY5" fmla="*/ 0 h 50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5632" h="504883">
                        <a:moveTo>
                          <a:pt x="2075632" y="359028"/>
                        </a:moveTo>
                        <a:lnTo>
                          <a:pt x="1570749" y="504883"/>
                        </a:lnTo>
                        <a:lnTo>
                          <a:pt x="1217330" y="364638"/>
                        </a:lnTo>
                        <a:lnTo>
                          <a:pt x="297320" y="286100"/>
                        </a:lnTo>
                        <a:lnTo>
                          <a:pt x="190734" y="33659"/>
                        </a:lnTo>
                        <a:lnTo>
                          <a:pt x="0" y="0"/>
                        </a:lnTo>
                      </a:path>
                    </a:pathLst>
                  </a:custGeom>
                  <a:noFill/>
                  <a:ln w="28575">
                    <a:solidFill>
                      <a:srgbClr val="CFB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Freeform 43"/>
                  <p:cNvSpPr/>
                  <p:nvPr/>
                </p:nvSpPr>
                <p:spPr>
                  <a:xfrm>
                    <a:off x="8412246" y="2757210"/>
                    <a:ext cx="151208" cy="1021298"/>
                  </a:xfrm>
                  <a:custGeom>
                    <a:avLst/>
                    <a:gdLst>
                      <a:gd name="connsiteX0" fmla="*/ 617080 w 617080"/>
                      <a:gd name="connsiteY0" fmla="*/ 0 h 1015377"/>
                      <a:gd name="connsiteX1" fmla="*/ 398297 w 617080"/>
                      <a:gd name="connsiteY1" fmla="*/ 594641 h 1015377"/>
                      <a:gd name="connsiteX2" fmla="*/ 0 w 617080"/>
                      <a:gd name="connsiteY2" fmla="*/ 1015377 h 1015377"/>
                    </a:gdLst>
                    <a:ahLst/>
                    <a:cxnLst>
                      <a:cxn ang="0">
                        <a:pos x="connsiteX0" y="connsiteY0"/>
                      </a:cxn>
                      <a:cxn ang="0">
                        <a:pos x="connsiteX1" y="connsiteY1"/>
                      </a:cxn>
                      <a:cxn ang="0">
                        <a:pos x="connsiteX2" y="connsiteY2"/>
                      </a:cxn>
                    </a:cxnLst>
                    <a:rect l="l" t="t" r="r" b="b"/>
                    <a:pathLst>
                      <a:path w="617080" h="1015377">
                        <a:moveTo>
                          <a:pt x="617080" y="0"/>
                        </a:moveTo>
                        <a:lnTo>
                          <a:pt x="398297" y="594641"/>
                        </a:lnTo>
                        <a:lnTo>
                          <a:pt x="0" y="1015377"/>
                        </a:lnTo>
                      </a:path>
                    </a:pathLst>
                  </a:custGeom>
                  <a:noFill/>
                  <a:ln w="28575">
                    <a:solidFill>
                      <a:srgbClr val="CFB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Freeform 44"/>
                  <p:cNvSpPr/>
                  <p:nvPr/>
                </p:nvSpPr>
                <p:spPr>
                  <a:xfrm>
                    <a:off x="7034408" y="3113972"/>
                    <a:ext cx="14761" cy="289817"/>
                  </a:xfrm>
                  <a:custGeom>
                    <a:avLst/>
                    <a:gdLst>
                      <a:gd name="connsiteX0" fmla="*/ 0 w 5610"/>
                      <a:gd name="connsiteY0" fmla="*/ 0 h 207563"/>
                      <a:gd name="connsiteX1" fmla="*/ 5610 w 5610"/>
                      <a:gd name="connsiteY1" fmla="*/ 207563 h 207563"/>
                      <a:gd name="connsiteX0" fmla="*/ 0 w 5312"/>
                      <a:gd name="connsiteY0" fmla="*/ 0 h 9837"/>
                      <a:gd name="connsiteX1" fmla="*/ 5312 w 5312"/>
                      <a:gd name="connsiteY1" fmla="*/ 9837 h 9837"/>
                      <a:gd name="connsiteX0" fmla="*/ 0 w 6078"/>
                      <a:gd name="connsiteY0" fmla="*/ 0 h 10083"/>
                      <a:gd name="connsiteX1" fmla="*/ 6078 w 6078"/>
                      <a:gd name="connsiteY1" fmla="*/ 10083 h 10083"/>
                    </a:gdLst>
                    <a:ahLst/>
                    <a:cxnLst>
                      <a:cxn ang="0">
                        <a:pos x="connsiteX0" y="connsiteY0"/>
                      </a:cxn>
                      <a:cxn ang="0">
                        <a:pos x="connsiteX1" y="connsiteY1"/>
                      </a:cxn>
                    </a:cxnLst>
                    <a:rect l="l" t="t" r="r" b="b"/>
                    <a:pathLst>
                      <a:path w="6078" h="10083">
                        <a:moveTo>
                          <a:pt x="0" y="0"/>
                        </a:moveTo>
                        <a:lnTo>
                          <a:pt x="6078" y="10083"/>
                        </a:lnTo>
                      </a:path>
                    </a:pathLst>
                  </a:custGeom>
                  <a:noFill/>
                  <a:ln w="28575">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Freeform 45"/>
                  <p:cNvSpPr/>
                  <p:nvPr/>
                </p:nvSpPr>
                <p:spPr>
                  <a:xfrm>
                    <a:off x="6725222" y="3485266"/>
                    <a:ext cx="171450" cy="583057"/>
                  </a:xfrm>
                  <a:custGeom>
                    <a:avLst/>
                    <a:gdLst>
                      <a:gd name="connsiteX0" fmla="*/ 9525 w 171450"/>
                      <a:gd name="connsiteY0" fmla="*/ 0 h 521494"/>
                      <a:gd name="connsiteX1" fmla="*/ 0 w 171450"/>
                      <a:gd name="connsiteY1" fmla="*/ 157162 h 521494"/>
                      <a:gd name="connsiteX2" fmla="*/ 2381 w 171450"/>
                      <a:gd name="connsiteY2" fmla="*/ 364331 h 521494"/>
                      <a:gd name="connsiteX3" fmla="*/ 109537 w 171450"/>
                      <a:gd name="connsiteY3" fmla="*/ 438150 h 521494"/>
                      <a:gd name="connsiteX4" fmla="*/ 171450 w 171450"/>
                      <a:gd name="connsiteY4" fmla="*/ 521494 h 52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521494">
                        <a:moveTo>
                          <a:pt x="9525" y="0"/>
                        </a:moveTo>
                        <a:lnTo>
                          <a:pt x="0" y="157162"/>
                        </a:lnTo>
                        <a:cubicBezTo>
                          <a:pt x="794" y="226218"/>
                          <a:pt x="1587" y="295275"/>
                          <a:pt x="2381" y="364331"/>
                        </a:cubicBezTo>
                        <a:lnTo>
                          <a:pt x="109537" y="438150"/>
                        </a:lnTo>
                        <a:lnTo>
                          <a:pt x="171450" y="521494"/>
                        </a:lnTo>
                      </a:path>
                    </a:pathLst>
                  </a:custGeom>
                  <a:noFill/>
                  <a:ln w="28575">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7" name="Straight Connector 46"/>
                  <p:cNvCxnSpPr/>
                  <p:nvPr/>
                </p:nvCxnSpPr>
                <p:spPr>
                  <a:xfrm>
                    <a:off x="6538055" y="2296503"/>
                    <a:ext cx="153039" cy="1257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51483" y="2766413"/>
                    <a:ext cx="28105" cy="2069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685152" y="2989252"/>
                    <a:ext cx="142436" cy="1380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633818" y="3360451"/>
                    <a:ext cx="44946" cy="1995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74283" y="3507382"/>
                    <a:ext cx="101615" cy="1630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a:off x="6463170" y="3379187"/>
                    <a:ext cx="555856" cy="388099"/>
                  </a:xfrm>
                  <a:custGeom>
                    <a:avLst/>
                    <a:gdLst>
                      <a:gd name="connsiteX0" fmla="*/ 667569 w 667569"/>
                      <a:gd name="connsiteY0" fmla="*/ 0 h 403906"/>
                      <a:gd name="connsiteX1" fmla="*/ 476835 w 667569"/>
                      <a:gd name="connsiteY1" fmla="*/ 56098 h 403906"/>
                      <a:gd name="connsiteX2" fmla="*/ 297321 w 667569"/>
                      <a:gd name="connsiteY2" fmla="*/ 95367 h 403906"/>
                      <a:gd name="connsiteX3" fmla="*/ 179515 w 667569"/>
                      <a:gd name="connsiteY3" fmla="*/ 213173 h 403906"/>
                      <a:gd name="connsiteX4" fmla="*/ 84148 w 667569"/>
                      <a:gd name="connsiteY4" fmla="*/ 325369 h 403906"/>
                      <a:gd name="connsiteX5" fmla="*/ 0 w 667569"/>
                      <a:gd name="connsiteY5" fmla="*/ 403906 h 40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569" h="403906">
                        <a:moveTo>
                          <a:pt x="667569" y="0"/>
                        </a:moveTo>
                        <a:lnTo>
                          <a:pt x="476835" y="56098"/>
                        </a:lnTo>
                        <a:lnTo>
                          <a:pt x="297321" y="95367"/>
                        </a:lnTo>
                        <a:lnTo>
                          <a:pt x="179515" y="213173"/>
                        </a:lnTo>
                        <a:lnTo>
                          <a:pt x="84148" y="325369"/>
                        </a:lnTo>
                        <a:lnTo>
                          <a:pt x="0" y="403906"/>
                        </a:lnTo>
                      </a:path>
                    </a:pathLst>
                  </a:custGeom>
                  <a:noFill/>
                  <a:ln w="28575">
                    <a:solidFill>
                      <a:srgbClr val="BB1C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3" name="Group 52"/>
                  <p:cNvGrpSpPr/>
                  <p:nvPr/>
                </p:nvGrpSpPr>
                <p:grpSpPr>
                  <a:xfrm>
                    <a:off x="6942074" y="3610029"/>
                    <a:ext cx="302465" cy="223282"/>
                    <a:chOff x="7081559" y="3578879"/>
                    <a:chExt cx="302465" cy="223282"/>
                  </a:xfrm>
                </p:grpSpPr>
                <p:sp>
                  <p:nvSpPr>
                    <p:cNvPr id="74" name="Rectangular Callout 73"/>
                    <p:cNvSpPr/>
                    <p:nvPr/>
                  </p:nvSpPr>
                  <p:spPr>
                    <a:xfrm>
                      <a:off x="7081559" y="3578879"/>
                      <a:ext cx="302465" cy="223282"/>
                    </a:xfrm>
                    <a:prstGeom prst="wedgeRectCallout">
                      <a:avLst>
                        <a:gd name="adj1" fmla="val -3227"/>
                        <a:gd name="adj2" fmla="val -108796"/>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GB" sz="800" dirty="0" smtClean="0">
                          <a:solidFill>
                            <a:schemeClr val="tx1"/>
                          </a:solidFill>
                        </a:rPr>
                        <a:t>LNG</a:t>
                      </a:r>
                      <a:endParaRPr lang="en-GB" sz="800" dirty="0">
                        <a:solidFill>
                          <a:schemeClr val="tx1"/>
                        </a:solidFill>
                      </a:endParaRPr>
                    </a:p>
                  </p:txBody>
                </p:sp>
                <p:pic>
                  <p:nvPicPr>
                    <p:cNvPr id="75" name="Picture 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5650" y="3597451"/>
                      <a:ext cx="252000" cy="82174"/>
                    </a:xfrm>
                    <a:prstGeom prst="rect">
                      <a:avLst/>
                    </a:prstGeom>
                  </p:spPr>
                </p:pic>
              </p:grpSp>
              <p:sp>
                <p:nvSpPr>
                  <p:cNvPr id="54" name="Rectangular Callout 53"/>
                  <p:cNvSpPr/>
                  <p:nvPr/>
                </p:nvSpPr>
                <p:spPr>
                  <a:xfrm>
                    <a:off x="7067359" y="4082141"/>
                    <a:ext cx="302465" cy="223282"/>
                  </a:xfrm>
                  <a:prstGeom prst="wedgeRectCallout">
                    <a:avLst>
                      <a:gd name="adj1" fmla="val -110413"/>
                      <a:gd name="adj2" fmla="val -61482"/>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GB" sz="800" dirty="0" smtClean="0">
                        <a:solidFill>
                          <a:schemeClr val="tx1"/>
                        </a:solidFill>
                      </a:rPr>
                      <a:t>LNG</a:t>
                    </a:r>
                    <a:endParaRPr lang="en-GB" sz="800" dirty="0">
                      <a:solidFill>
                        <a:schemeClr val="tx1"/>
                      </a:solidFill>
                    </a:endParaRPr>
                  </a:p>
                </p:txBody>
              </p: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591" y="4105451"/>
                    <a:ext cx="252000" cy="82174"/>
                  </a:xfrm>
                  <a:prstGeom prst="rect">
                    <a:avLst/>
                  </a:prstGeom>
                </p:spPr>
              </p:pic>
              <p:sp>
                <p:nvSpPr>
                  <p:cNvPr id="56" name="Freeform 55"/>
                  <p:cNvSpPr/>
                  <p:nvPr/>
                </p:nvSpPr>
                <p:spPr>
                  <a:xfrm>
                    <a:off x="6217323" y="3425713"/>
                    <a:ext cx="1000529" cy="199902"/>
                  </a:xfrm>
                  <a:custGeom>
                    <a:avLst/>
                    <a:gdLst>
                      <a:gd name="connsiteX0" fmla="*/ 0 w 1049036"/>
                      <a:gd name="connsiteY0" fmla="*/ 157075 h 190734"/>
                      <a:gd name="connsiteX1" fmla="*/ 230002 w 1049036"/>
                      <a:gd name="connsiteY1" fmla="*/ 190734 h 190734"/>
                      <a:gd name="connsiteX2" fmla="*/ 415126 w 1049036"/>
                      <a:gd name="connsiteY2" fmla="*/ 157075 h 190734"/>
                      <a:gd name="connsiteX3" fmla="*/ 605860 w 1049036"/>
                      <a:gd name="connsiteY3" fmla="*/ 89757 h 190734"/>
                      <a:gd name="connsiteX4" fmla="*/ 858302 w 1049036"/>
                      <a:gd name="connsiteY4" fmla="*/ 56098 h 190734"/>
                      <a:gd name="connsiteX5" fmla="*/ 1049036 w 1049036"/>
                      <a:gd name="connsiteY5" fmla="*/ 0 h 190734"/>
                      <a:gd name="connsiteX0" fmla="*/ 0 w 1013165"/>
                      <a:gd name="connsiteY0" fmla="*/ 128438 h 162097"/>
                      <a:gd name="connsiteX1" fmla="*/ 230002 w 1013165"/>
                      <a:gd name="connsiteY1" fmla="*/ 162097 h 162097"/>
                      <a:gd name="connsiteX2" fmla="*/ 415126 w 1013165"/>
                      <a:gd name="connsiteY2" fmla="*/ 128438 h 162097"/>
                      <a:gd name="connsiteX3" fmla="*/ 605860 w 1013165"/>
                      <a:gd name="connsiteY3" fmla="*/ 61120 h 162097"/>
                      <a:gd name="connsiteX4" fmla="*/ 858302 w 1013165"/>
                      <a:gd name="connsiteY4" fmla="*/ 27461 h 162097"/>
                      <a:gd name="connsiteX5" fmla="*/ 1013165 w 1013165"/>
                      <a:gd name="connsiteY5" fmla="*/ 0 h 162097"/>
                      <a:gd name="connsiteX0" fmla="*/ 0 w 1131673"/>
                      <a:gd name="connsiteY0" fmla="*/ 121066 h 154725"/>
                      <a:gd name="connsiteX1" fmla="*/ 230002 w 1131673"/>
                      <a:gd name="connsiteY1" fmla="*/ 154725 h 154725"/>
                      <a:gd name="connsiteX2" fmla="*/ 415126 w 1131673"/>
                      <a:gd name="connsiteY2" fmla="*/ 121066 h 154725"/>
                      <a:gd name="connsiteX3" fmla="*/ 605860 w 1131673"/>
                      <a:gd name="connsiteY3" fmla="*/ 53748 h 154725"/>
                      <a:gd name="connsiteX4" fmla="*/ 858302 w 1131673"/>
                      <a:gd name="connsiteY4" fmla="*/ 20089 h 154725"/>
                      <a:gd name="connsiteX5" fmla="*/ 1131673 w 1131673"/>
                      <a:gd name="connsiteY5" fmla="*/ 0 h 15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1673" h="154725">
                        <a:moveTo>
                          <a:pt x="0" y="121066"/>
                        </a:moveTo>
                        <a:lnTo>
                          <a:pt x="230002" y="154725"/>
                        </a:lnTo>
                        <a:lnTo>
                          <a:pt x="415126" y="121066"/>
                        </a:lnTo>
                        <a:lnTo>
                          <a:pt x="605860" y="53748"/>
                        </a:lnTo>
                        <a:lnTo>
                          <a:pt x="858302" y="20089"/>
                        </a:lnTo>
                        <a:cubicBezTo>
                          <a:pt x="909923" y="10935"/>
                          <a:pt x="1080052" y="9154"/>
                          <a:pt x="1131673" y="0"/>
                        </a:cubicBezTo>
                      </a:path>
                    </a:pathLst>
                  </a:custGeom>
                  <a:noFill/>
                  <a:ln w="28575">
                    <a:solidFill>
                      <a:srgbClr val="34802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Freeform 56"/>
                  <p:cNvSpPr/>
                  <p:nvPr/>
                </p:nvSpPr>
                <p:spPr>
                  <a:xfrm>
                    <a:off x="6832159" y="3398045"/>
                    <a:ext cx="211422" cy="63426"/>
                  </a:xfrm>
                  <a:custGeom>
                    <a:avLst/>
                    <a:gdLst>
                      <a:gd name="connsiteX0" fmla="*/ 211422 w 211422"/>
                      <a:gd name="connsiteY0" fmla="*/ 0 h 63426"/>
                      <a:gd name="connsiteX1" fmla="*/ 0 w 211422"/>
                      <a:gd name="connsiteY1" fmla="*/ 63426 h 63426"/>
                    </a:gdLst>
                    <a:ahLst/>
                    <a:cxnLst>
                      <a:cxn ang="0">
                        <a:pos x="connsiteX0" y="connsiteY0"/>
                      </a:cxn>
                      <a:cxn ang="0">
                        <a:pos x="connsiteX1" y="connsiteY1"/>
                      </a:cxn>
                    </a:cxnLst>
                    <a:rect l="l" t="t" r="r" b="b"/>
                    <a:pathLst>
                      <a:path w="211422" h="63426">
                        <a:moveTo>
                          <a:pt x="211422" y="0"/>
                        </a:moveTo>
                        <a:lnTo>
                          <a:pt x="0" y="63426"/>
                        </a:lnTo>
                      </a:path>
                    </a:pathLst>
                  </a:custGeom>
                  <a:noFill/>
                  <a:ln w="28575">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Freeform 57"/>
                  <p:cNvSpPr/>
                  <p:nvPr/>
                </p:nvSpPr>
                <p:spPr>
                  <a:xfrm>
                    <a:off x="6798217" y="3326633"/>
                    <a:ext cx="37019" cy="147995"/>
                  </a:xfrm>
                  <a:custGeom>
                    <a:avLst/>
                    <a:gdLst>
                      <a:gd name="connsiteX0" fmla="*/ 37019 w 37019"/>
                      <a:gd name="connsiteY0" fmla="*/ 0 h 147995"/>
                      <a:gd name="connsiteX1" fmla="*/ 37019 w 37019"/>
                      <a:gd name="connsiteY1" fmla="*/ 0 h 147995"/>
                      <a:gd name="connsiteX2" fmla="*/ 31733 w 37019"/>
                      <a:gd name="connsiteY2" fmla="*/ 47570 h 147995"/>
                      <a:gd name="connsiteX3" fmla="*/ 21162 w 37019"/>
                      <a:gd name="connsiteY3" fmla="*/ 95140 h 147995"/>
                      <a:gd name="connsiteX4" fmla="*/ 10591 w 37019"/>
                      <a:gd name="connsiteY4" fmla="*/ 126853 h 147995"/>
                      <a:gd name="connsiteX5" fmla="*/ 20 w 37019"/>
                      <a:gd name="connsiteY5" fmla="*/ 147995 h 147995"/>
                      <a:gd name="connsiteX6" fmla="*/ 10591 w 37019"/>
                      <a:gd name="connsiteY6" fmla="*/ 137424 h 14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9" h="147995">
                        <a:moveTo>
                          <a:pt x="37019" y="0"/>
                        </a:moveTo>
                        <a:lnTo>
                          <a:pt x="37019" y="0"/>
                        </a:lnTo>
                        <a:cubicBezTo>
                          <a:pt x="35257" y="15857"/>
                          <a:pt x="33989" y="31776"/>
                          <a:pt x="31733" y="47570"/>
                        </a:cubicBezTo>
                        <a:cubicBezTo>
                          <a:pt x="30360" y="57178"/>
                          <a:pt x="24311" y="84643"/>
                          <a:pt x="21162" y="95140"/>
                        </a:cubicBezTo>
                        <a:cubicBezTo>
                          <a:pt x="17960" y="105813"/>
                          <a:pt x="14115" y="116282"/>
                          <a:pt x="10591" y="126853"/>
                        </a:cubicBezTo>
                        <a:cubicBezTo>
                          <a:pt x="-957" y="161498"/>
                          <a:pt x="20" y="131554"/>
                          <a:pt x="20" y="147995"/>
                        </a:cubicBezTo>
                        <a:lnTo>
                          <a:pt x="10591" y="137424"/>
                        </a:lnTo>
                      </a:path>
                    </a:pathLst>
                  </a:custGeom>
                  <a:noFill/>
                  <a:ln w="28575">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Freeform 58"/>
                  <p:cNvSpPr/>
                  <p:nvPr/>
                </p:nvSpPr>
                <p:spPr>
                  <a:xfrm>
                    <a:off x="7194085" y="2819230"/>
                    <a:ext cx="1453201" cy="621095"/>
                  </a:xfrm>
                  <a:custGeom>
                    <a:avLst/>
                    <a:gdLst>
                      <a:gd name="connsiteX0" fmla="*/ 3455646 w 3455646"/>
                      <a:gd name="connsiteY0" fmla="*/ 330980 h 650739"/>
                      <a:gd name="connsiteX1" fmla="*/ 3018081 w 3455646"/>
                      <a:gd name="connsiteY1" fmla="*/ 454395 h 650739"/>
                      <a:gd name="connsiteX2" fmla="*/ 2238316 w 3455646"/>
                      <a:gd name="connsiteY2" fmla="*/ 577811 h 650739"/>
                      <a:gd name="connsiteX3" fmla="*/ 1649285 w 3455646"/>
                      <a:gd name="connsiteY3" fmla="*/ 650739 h 650739"/>
                      <a:gd name="connsiteX4" fmla="*/ 1312696 w 3455646"/>
                      <a:gd name="connsiteY4" fmla="*/ 611470 h 650739"/>
                      <a:gd name="connsiteX5" fmla="*/ 992937 w 3455646"/>
                      <a:gd name="connsiteY5" fmla="*/ 454395 h 650739"/>
                      <a:gd name="connsiteX6" fmla="*/ 790984 w 3455646"/>
                      <a:gd name="connsiteY6" fmla="*/ 280491 h 650739"/>
                      <a:gd name="connsiteX7" fmla="*/ 617079 w 3455646"/>
                      <a:gd name="connsiteY7" fmla="*/ 123416 h 650739"/>
                      <a:gd name="connsiteX8" fmla="*/ 359028 w 3455646"/>
                      <a:gd name="connsiteY8" fmla="*/ 44879 h 650739"/>
                      <a:gd name="connsiteX9" fmla="*/ 134635 w 3455646"/>
                      <a:gd name="connsiteY9" fmla="*/ 28049 h 650739"/>
                      <a:gd name="connsiteX10" fmla="*/ 0 w 3455646"/>
                      <a:gd name="connsiteY10" fmla="*/ 0 h 650739"/>
                      <a:gd name="connsiteX0" fmla="*/ 3412677 w 3412677"/>
                      <a:gd name="connsiteY0" fmla="*/ 446483 h 650739"/>
                      <a:gd name="connsiteX1" fmla="*/ 3018081 w 3412677"/>
                      <a:gd name="connsiteY1" fmla="*/ 454395 h 650739"/>
                      <a:gd name="connsiteX2" fmla="*/ 2238316 w 3412677"/>
                      <a:gd name="connsiteY2" fmla="*/ 577811 h 650739"/>
                      <a:gd name="connsiteX3" fmla="*/ 1649285 w 3412677"/>
                      <a:gd name="connsiteY3" fmla="*/ 650739 h 650739"/>
                      <a:gd name="connsiteX4" fmla="*/ 1312696 w 3412677"/>
                      <a:gd name="connsiteY4" fmla="*/ 611470 h 650739"/>
                      <a:gd name="connsiteX5" fmla="*/ 992937 w 3412677"/>
                      <a:gd name="connsiteY5" fmla="*/ 454395 h 650739"/>
                      <a:gd name="connsiteX6" fmla="*/ 790984 w 3412677"/>
                      <a:gd name="connsiteY6" fmla="*/ 280491 h 650739"/>
                      <a:gd name="connsiteX7" fmla="*/ 617079 w 3412677"/>
                      <a:gd name="connsiteY7" fmla="*/ 123416 h 650739"/>
                      <a:gd name="connsiteX8" fmla="*/ 359028 w 3412677"/>
                      <a:gd name="connsiteY8" fmla="*/ 44879 h 650739"/>
                      <a:gd name="connsiteX9" fmla="*/ 134635 w 3412677"/>
                      <a:gd name="connsiteY9" fmla="*/ 28049 h 650739"/>
                      <a:gd name="connsiteX10" fmla="*/ 0 w 3412677"/>
                      <a:gd name="connsiteY10" fmla="*/ 0 h 650739"/>
                      <a:gd name="connsiteX0" fmla="*/ 3412677 w 3412677"/>
                      <a:gd name="connsiteY0" fmla="*/ 446483 h 650739"/>
                      <a:gd name="connsiteX1" fmla="*/ 3028824 w 3412677"/>
                      <a:gd name="connsiteY1" fmla="*/ 502522 h 650739"/>
                      <a:gd name="connsiteX2" fmla="*/ 2238316 w 3412677"/>
                      <a:gd name="connsiteY2" fmla="*/ 577811 h 650739"/>
                      <a:gd name="connsiteX3" fmla="*/ 1649285 w 3412677"/>
                      <a:gd name="connsiteY3" fmla="*/ 650739 h 650739"/>
                      <a:gd name="connsiteX4" fmla="*/ 1312696 w 3412677"/>
                      <a:gd name="connsiteY4" fmla="*/ 611470 h 650739"/>
                      <a:gd name="connsiteX5" fmla="*/ 992937 w 3412677"/>
                      <a:gd name="connsiteY5" fmla="*/ 454395 h 650739"/>
                      <a:gd name="connsiteX6" fmla="*/ 790984 w 3412677"/>
                      <a:gd name="connsiteY6" fmla="*/ 280491 h 650739"/>
                      <a:gd name="connsiteX7" fmla="*/ 617079 w 3412677"/>
                      <a:gd name="connsiteY7" fmla="*/ 123416 h 650739"/>
                      <a:gd name="connsiteX8" fmla="*/ 359028 w 3412677"/>
                      <a:gd name="connsiteY8" fmla="*/ 44879 h 650739"/>
                      <a:gd name="connsiteX9" fmla="*/ 134635 w 3412677"/>
                      <a:gd name="connsiteY9" fmla="*/ 28049 h 650739"/>
                      <a:gd name="connsiteX10" fmla="*/ 0 w 3412677"/>
                      <a:gd name="connsiteY10" fmla="*/ 0 h 650739"/>
                      <a:gd name="connsiteX0" fmla="*/ 3477131 w 3477131"/>
                      <a:gd name="connsiteY0" fmla="*/ 465734 h 650739"/>
                      <a:gd name="connsiteX1" fmla="*/ 3028824 w 3477131"/>
                      <a:gd name="connsiteY1" fmla="*/ 502522 h 650739"/>
                      <a:gd name="connsiteX2" fmla="*/ 2238316 w 3477131"/>
                      <a:gd name="connsiteY2" fmla="*/ 577811 h 650739"/>
                      <a:gd name="connsiteX3" fmla="*/ 1649285 w 3477131"/>
                      <a:gd name="connsiteY3" fmla="*/ 650739 h 650739"/>
                      <a:gd name="connsiteX4" fmla="*/ 1312696 w 3477131"/>
                      <a:gd name="connsiteY4" fmla="*/ 611470 h 650739"/>
                      <a:gd name="connsiteX5" fmla="*/ 992937 w 3477131"/>
                      <a:gd name="connsiteY5" fmla="*/ 454395 h 650739"/>
                      <a:gd name="connsiteX6" fmla="*/ 790984 w 3477131"/>
                      <a:gd name="connsiteY6" fmla="*/ 280491 h 650739"/>
                      <a:gd name="connsiteX7" fmla="*/ 617079 w 3477131"/>
                      <a:gd name="connsiteY7" fmla="*/ 123416 h 650739"/>
                      <a:gd name="connsiteX8" fmla="*/ 359028 w 3477131"/>
                      <a:gd name="connsiteY8" fmla="*/ 44879 h 650739"/>
                      <a:gd name="connsiteX9" fmla="*/ 134635 w 3477131"/>
                      <a:gd name="connsiteY9" fmla="*/ 28049 h 650739"/>
                      <a:gd name="connsiteX10" fmla="*/ 0 w 3477131"/>
                      <a:gd name="connsiteY10" fmla="*/ 0 h 650739"/>
                      <a:gd name="connsiteX0" fmla="*/ 3391192 w 3391192"/>
                      <a:gd name="connsiteY0" fmla="*/ 398357 h 650739"/>
                      <a:gd name="connsiteX1" fmla="*/ 3028824 w 3391192"/>
                      <a:gd name="connsiteY1" fmla="*/ 502522 h 650739"/>
                      <a:gd name="connsiteX2" fmla="*/ 2238316 w 3391192"/>
                      <a:gd name="connsiteY2" fmla="*/ 577811 h 650739"/>
                      <a:gd name="connsiteX3" fmla="*/ 1649285 w 3391192"/>
                      <a:gd name="connsiteY3" fmla="*/ 650739 h 650739"/>
                      <a:gd name="connsiteX4" fmla="*/ 1312696 w 3391192"/>
                      <a:gd name="connsiteY4" fmla="*/ 611470 h 650739"/>
                      <a:gd name="connsiteX5" fmla="*/ 992937 w 3391192"/>
                      <a:gd name="connsiteY5" fmla="*/ 454395 h 650739"/>
                      <a:gd name="connsiteX6" fmla="*/ 790984 w 3391192"/>
                      <a:gd name="connsiteY6" fmla="*/ 280491 h 650739"/>
                      <a:gd name="connsiteX7" fmla="*/ 617079 w 3391192"/>
                      <a:gd name="connsiteY7" fmla="*/ 123416 h 650739"/>
                      <a:gd name="connsiteX8" fmla="*/ 359028 w 3391192"/>
                      <a:gd name="connsiteY8" fmla="*/ 44879 h 650739"/>
                      <a:gd name="connsiteX9" fmla="*/ 134635 w 3391192"/>
                      <a:gd name="connsiteY9" fmla="*/ 28049 h 650739"/>
                      <a:gd name="connsiteX10" fmla="*/ 0 w 3391192"/>
                      <a:gd name="connsiteY10" fmla="*/ 0 h 650739"/>
                      <a:gd name="connsiteX0" fmla="*/ 3391192 w 3391192"/>
                      <a:gd name="connsiteY0" fmla="*/ 398357 h 650739"/>
                      <a:gd name="connsiteX1" fmla="*/ 2985855 w 3391192"/>
                      <a:gd name="connsiteY1" fmla="*/ 473647 h 650739"/>
                      <a:gd name="connsiteX2" fmla="*/ 2238316 w 3391192"/>
                      <a:gd name="connsiteY2" fmla="*/ 577811 h 650739"/>
                      <a:gd name="connsiteX3" fmla="*/ 1649285 w 3391192"/>
                      <a:gd name="connsiteY3" fmla="*/ 650739 h 650739"/>
                      <a:gd name="connsiteX4" fmla="*/ 1312696 w 3391192"/>
                      <a:gd name="connsiteY4" fmla="*/ 611470 h 650739"/>
                      <a:gd name="connsiteX5" fmla="*/ 992937 w 3391192"/>
                      <a:gd name="connsiteY5" fmla="*/ 454395 h 650739"/>
                      <a:gd name="connsiteX6" fmla="*/ 790984 w 3391192"/>
                      <a:gd name="connsiteY6" fmla="*/ 280491 h 650739"/>
                      <a:gd name="connsiteX7" fmla="*/ 617079 w 3391192"/>
                      <a:gd name="connsiteY7" fmla="*/ 123416 h 650739"/>
                      <a:gd name="connsiteX8" fmla="*/ 359028 w 3391192"/>
                      <a:gd name="connsiteY8" fmla="*/ 44879 h 650739"/>
                      <a:gd name="connsiteX9" fmla="*/ 134635 w 3391192"/>
                      <a:gd name="connsiteY9" fmla="*/ 28049 h 650739"/>
                      <a:gd name="connsiteX10" fmla="*/ 0 w 3391192"/>
                      <a:gd name="connsiteY10" fmla="*/ 0 h 650739"/>
                      <a:gd name="connsiteX0" fmla="*/ 3326738 w 3326738"/>
                      <a:gd name="connsiteY0" fmla="*/ 359856 h 650739"/>
                      <a:gd name="connsiteX1" fmla="*/ 2985855 w 3326738"/>
                      <a:gd name="connsiteY1" fmla="*/ 473647 h 650739"/>
                      <a:gd name="connsiteX2" fmla="*/ 2238316 w 3326738"/>
                      <a:gd name="connsiteY2" fmla="*/ 577811 h 650739"/>
                      <a:gd name="connsiteX3" fmla="*/ 1649285 w 3326738"/>
                      <a:gd name="connsiteY3" fmla="*/ 650739 h 650739"/>
                      <a:gd name="connsiteX4" fmla="*/ 1312696 w 3326738"/>
                      <a:gd name="connsiteY4" fmla="*/ 611470 h 650739"/>
                      <a:gd name="connsiteX5" fmla="*/ 992937 w 3326738"/>
                      <a:gd name="connsiteY5" fmla="*/ 454395 h 650739"/>
                      <a:gd name="connsiteX6" fmla="*/ 790984 w 3326738"/>
                      <a:gd name="connsiteY6" fmla="*/ 280491 h 650739"/>
                      <a:gd name="connsiteX7" fmla="*/ 617079 w 3326738"/>
                      <a:gd name="connsiteY7" fmla="*/ 123416 h 650739"/>
                      <a:gd name="connsiteX8" fmla="*/ 359028 w 3326738"/>
                      <a:gd name="connsiteY8" fmla="*/ 44879 h 650739"/>
                      <a:gd name="connsiteX9" fmla="*/ 134635 w 3326738"/>
                      <a:gd name="connsiteY9" fmla="*/ 28049 h 650739"/>
                      <a:gd name="connsiteX10" fmla="*/ 0 w 3326738"/>
                      <a:gd name="connsiteY10" fmla="*/ 0 h 650739"/>
                      <a:gd name="connsiteX0" fmla="*/ 3253412 w 3253412"/>
                      <a:gd name="connsiteY0" fmla="*/ 330980 h 650739"/>
                      <a:gd name="connsiteX1" fmla="*/ 2985855 w 3253412"/>
                      <a:gd name="connsiteY1" fmla="*/ 473647 h 650739"/>
                      <a:gd name="connsiteX2" fmla="*/ 2238316 w 3253412"/>
                      <a:gd name="connsiteY2" fmla="*/ 577811 h 650739"/>
                      <a:gd name="connsiteX3" fmla="*/ 1649285 w 3253412"/>
                      <a:gd name="connsiteY3" fmla="*/ 650739 h 650739"/>
                      <a:gd name="connsiteX4" fmla="*/ 1312696 w 3253412"/>
                      <a:gd name="connsiteY4" fmla="*/ 611470 h 650739"/>
                      <a:gd name="connsiteX5" fmla="*/ 992937 w 3253412"/>
                      <a:gd name="connsiteY5" fmla="*/ 454395 h 650739"/>
                      <a:gd name="connsiteX6" fmla="*/ 790984 w 3253412"/>
                      <a:gd name="connsiteY6" fmla="*/ 280491 h 650739"/>
                      <a:gd name="connsiteX7" fmla="*/ 617079 w 3253412"/>
                      <a:gd name="connsiteY7" fmla="*/ 123416 h 650739"/>
                      <a:gd name="connsiteX8" fmla="*/ 359028 w 3253412"/>
                      <a:gd name="connsiteY8" fmla="*/ 44879 h 650739"/>
                      <a:gd name="connsiteX9" fmla="*/ 134635 w 3253412"/>
                      <a:gd name="connsiteY9" fmla="*/ 28049 h 650739"/>
                      <a:gd name="connsiteX10" fmla="*/ 0 w 3253412"/>
                      <a:gd name="connsiteY10" fmla="*/ 0 h 650739"/>
                      <a:gd name="connsiteX0" fmla="*/ 3253412 w 3253412"/>
                      <a:gd name="connsiteY0" fmla="*/ 330980 h 650739"/>
                      <a:gd name="connsiteX1" fmla="*/ 2912529 w 3253412"/>
                      <a:gd name="connsiteY1" fmla="*/ 464021 h 650739"/>
                      <a:gd name="connsiteX2" fmla="*/ 2238316 w 3253412"/>
                      <a:gd name="connsiteY2" fmla="*/ 577811 h 650739"/>
                      <a:gd name="connsiteX3" fmla="*/ 1649285 w 3253412"/>
                      <a:gd name="connsiteY3" fmla="*/ 650739 h 650739"/>
                      <a:gd name="connsiteX4" fmla="*/ 1312696 w 3253412"/>
                      <a:gd name="connsiteY4" fmla="*/ 611470 h 650739"/>
                      <a:gd name="connsiteX5" fmla="*/ 992937 w 3253412"/>
                      <a:gd name="connsiteY5" fmla="*/ 454395 h 650739"/>
                      <a:gd name="connsiteX6" fmla="*/ 790984 w 3253412"/>
                      <a:gd name="connsiteY6" fmla="*/ 280491 h 650739"/>
                      <a:gd name="connsiteX7" fmla="*/ 617079 w 3253412"/>
                      <a:gd name="connsiteY7" fmla="*/ 123416 h 650739"/>
                      <a:gd name="connsiteX8" fmla="*/ 359028 w 3253412"/>
                      <a:gd name="connsiteY8" fmla="*/ 44879 h 650739"/>
                      <a:gd name="connsiteX9" fmla="*/ 134635 w 3253412"/>
                      <a:gd name="connsiteY9" fmla="*/ 28049 h 650739"/>
                      <a:gd name="connsiteX10" fmla="*/ 0 w 3253412"/>
                      <a:gd name="connsiteY10" fmla="*/ 0 h 650739"/>
                      <a:gd name="connsiteX0" fmla="*/ 3118777 w 3118777"/>
                      <a:gd name="connsiteY0" fmla="*/ 302931 h 622690"/>
                      <a:gd name="connsiteX1" fmla="*/ 2777894 w 3118777"/>
                      <a:gd name="connsiteY1" fmla="*/ 435972 h 622690"/>
                      <a:gd name="connsiteX2" fmla="*/ 2103681 w 3118777"/>
                      <a:gd name="connsiteY2" fmla="*/ 549762 h 622690"/>
                      <a:gd name="connsiteX3" fmla="*/ 1514650 w 3118777"/>
                      <a:gd name="connsiteY3" fmla="*/ 622690 h 622690"/>
                      <a:gd name="connsiteX4" fmla="*/ 1178061 w 3118777"/>
                      <a:gd name="connsiteY4" fmla="*/ 583421 h 622690"/>
                      <a:gd name="connsiteX5" fmla="*/ 858302 w 3118777"/>
                      <a:gd name="connsiteY5" fmla="*/ 426346 h 622690"/>
                      <a:gd name="connsiteX6" fmla="*/ 656349 w 3118777"/>
                      <a:gd name="connsiteY6" fmla="*/ 252442 h 622690"/>
                      <a:gd name="connsiteX7" fmla="*/ 482444 w 3118777"/>
                      <a:gd name="connsiteY7" fmla="*/ 95367 h 622690"/>
                      <a:gd name="connsiteX8" fmla="*/ 224393 w 3118777"/>
                      <a:gd name="connsiteY8" fmla="*/ 16830 h 622690"/>
                      <a:gd name="connsiteX9" fmla="*/ 0 w 3118777"/>
                      <a:gd name="connsiteY9" fmla="*/ 0 h 622690"/>
                      <a:gd name="connsiteX0" fmla="*/ 2894384 w 2894384"/>
                      <a:gd name="connsiteY0" fmla="*/ 286101 h 605860"/>
                      <a:gd name="connsiteX1" fmla="*/ 2553501 w 2894384"/>
                      <a:gd name="connsiteY1" fmla="*/ 419142 h 605860"/>
                      <a:gd name="connsiteX2" fmla="*/ 1879288 w 2894384"/>
                      <a:gd name="connsiteY2" fmla="*/ 532932 h 605860"/>
                      <a:gd name="connsiteX3" fmla="*/ 1290257 w 2894384"/>
                      <a:gd name="connsiteY3" fmla="*/ 605860 h 605860"/>
                      <a:gd name="connsiteX4" fmla="*/ 953668 w 2894384"/>
                      <a:gd name="connsiteY4" fmla="*/ 566591 h 605860"/>
                      <a:gd name="connsiteX5" fmla="*/ 633909 w 2894384"/>
                      <a:gd name="connsiteY5" fmla="*/ 409516 h 605860"/>
                      <a:gd name="connsiteX6" fmla="*/ 431956 w 2894384"/>
                      <a:gd name="connsiteY6" fmla="*/ 235612 h 605860"/>
                      <a:gd name="connsiteX7" fmla="*/ 258051 w 2894384"/>
                      <a:gd name="connsiteY7" fmla="*/ 78537 h 605860"/>
                      <a:gd name="connsiteX8" fmla="*/ 0 w 2894384"/>
                      <a:gd name="connsiteY8" fmla="*/ 0 h 605860"/>
                      <a:gd name="connsiteX0" fmla="*/ 2894384 w 2894384"/>
                      <a:gd name="connsiteY0" fmla="*/ 286101 h 605860"/>
                      <a:gd name="connsiteX1" fmla="*/ 2553501 w 2894384"/>
                      <a:gd name="connsiteY1" fmla="*/ 419142 h 605860"/>
                      <a:gd name="connsiteX2" fmla="*/ 1879288 w 2894384"/>
                      <a:gd name="connsiteY2" fmla="*/ 532932 h 605860"/>
                      <a:gd name="connsiteX3" fmla="*/ 1290257 w 2894384"/>
                      <a:gd name="connsiteY3" fmla="*/ 605860 h 605860"/>
                      <a:gd name="connsiteX4" fmla="*/ 953668 w 2894384"/>
                      <a:gd name="connsiteY4" fmla="*/ 566591 h 605860"/>
                      <a:gd name="connsiteX5" fmla="*/ 633909 w 2894384"/>
                      <a:gd name="connsiteY5" fmla="*/ 409516 h 605860"/>
                      <a:gd name="connsiteX6" fmla="*/ 431956 w 2894384"/>
                      <a:gd name="connsiteY6" fmla="*/ 235612 h 605860"/>
                      <a:gd name="connsiteX7" fmla="*/ 0 w 2894384"/>
                      <a:gd name="connsiteY7" fmla="*/ 0 h 605860"/>
                      <a:gd name="connsiteX0" fmla="*/ 2462428 w 2462428"/>
                      <a:gd name="connsiteY0" fmla="*/ 50489 h 370248"/>
                      <a:gd name="connsiteX1" fmla="*/ 2121545 w 2462428"/>
                      <a:gd name="connsiteY1" fmla="*/ 183530 h 370248"/>
                      <a:gd name="connsiteX2" fmla="*/ 1447332 w 2462428"/>
                      <a:gd name="connsiteY2" fmla="*/ 297320 h 370248"/>
                      <a:gd name="connsiteX3" fmla="*/ 858301 w 2462428"/>
                      <a:gd name="connsiteY3" fmla="*/ 370248 h 370248"/>
                      <a:gd name="connsiteX4" fmla="*/ 521712 w 2462428"/>
                      <a:gd name="connsiteY4" fmla="*/ 330979 h 370248"/>
                      <a:gd name="connsiteX5" fmla="*/ 201953 w 2462428"/>
                      <a:gd name="connsiteY5" fmla="*/ 173904 h 370248"/>
                      <a:gd name="connsiteX6" fmla="*/ 0 w 2462428"/>
                      <a:gd name="connsiteY6" fmla="*/ 0 h 370248"/>
                      <a:gd name="connsiteX0" fmla="*/ 2260475 w 2260475"/>
                      <a:gd name="connsiteY0" fmla="*/ 0 h 319759"/>
                      <a:gd name="connsiteX1" fmla="*/ 1919592 w 2260475"/>
                      <a:gd name="connsiteY1" fmla="*/ 133041 h 319759"/>
                      <a:gd name="connsiteX2" fmla="*/ 1245379 w 2260475"/>
                      <a:gd name="connsiteY2" fmla="*/ 246831 h 319759"/>
                      <a:gd name="connsiteX3" fmla="*/ 656348 w 2260475"/>
                      <a:gd name="connsiteY3" fmla="*/ 319759 h 319759"/>
                      <a:gd name="connsiteX4" fmla="*/ 319759 w 2260475"/>
                      <a:gd name="connsiteY4" fmla="*/ 280490 h 319759"/>
                      <a:gd name="connsiteX5" fmla="*/ 0 w 2260475"/>
                      <a:gd name="connsiteY5" fmla="*/ 123415 h 319759"/>
                      <a:gd name="connsiteX0" fmla="*/ 1940716 w 1940716"/>
                      <a:gd name="connsiteY0" fmla="*/ 0 h 319759"/>
                      <a:gd name="connsiteX1" fmla="*/ 1599833 w 1940716"/>
                      <a:gd name="connsiteY1" fmla="*/ 133041 h 319759"/>
                      <a:gd name="connsiteX2" fmla="*/ 925620 w 1940716"/>
                      <a:gd name="connsiteY2" fmla="*/ 246831 h 319759"/>
                      <a:gd name="connsiteX3" fmla="*/ 336589 w 1940716"/>
                      <a:gd name="connsiteY3" fmla="*/ 319759 h 319759"/>
                      <a:gd name="connsiteX4" fmla="*/ 0 w 1940716"/>
                      <a:gd name="connsiteY4" fmla="*/ 280490 h 319759"/>
                      <a:gd name="connsiteX0" fmla="*/ 1604127 w 1604127"/>
                      <a:gd name="connsiteY0" fmla="*/ 0 h 654563"/>
                      <a:gd name="connsiteX1" fmla="*/ 1263244 w 1604127"/>
                      <a:gd name="connsiteY1" fmla="*/ 133041 h 654563"/>
                      <a:gd name="connsiteX2" fmla="*/ 589031 w 1604127"/>
                      <a:gd name="connsiteY2" fmla="*/ 246831 h 654563"/>
                      <a:gd name="connsiteX3" fmla="*/ 0 w 1604127"/>
                      <a:gd name="connsiteY3" fmla="*/ 319759 h 654563"/>
                      <a:gd name="connsiteX4" fmla="*/ 36587 w 1604127"/>
                      <a:gd name="connsiteY4" fmla="*/ 654563 h 654563"/>
                      <a:gd name="connsiteX0" fmla="*/ 1604127 w 1604127"/>
                      <a:gd name="connsiteY0" fmla="*/ 0 h 319759"/>
                      <a:gd name="connsiteX1" fmla="*/ 1263244 w 1604127"/>
                      <a:gd name="connsiteY1" fmla="*/ 133041 h 319759"/>
                      <a:gd name="connsiteX2" fmla="*/ 589031 w 1604127"/>
                      <a:gd name="connsiteY2" fmla="*/ 246831 h 319759"/>
                      <a:gd name="connsiteX3" fmla="*/ 0 w 1604127"/>
                      <a:gd name="connsiteY3" fmla="*/ 319759 h 319759"/>
                      <a:gd name="connsiteX0" fmla="*/ 1581511 w 1581511"/>
                      <a:gd name="connsiteY0" fmla="*/ 0 h 621095"/>
                      <a:gd name="connsiteX1" fmla="*/ 1240628 w 1581511"/>
                      <a:gd name="connsiteY1" fmla="*/ 133041 h 621095"/>
                      <a:gd name="connsiteX2" fmla="*/ 566415 w 1581511"/>
                      <a:gd name="connsiteY2" fmla="*/ 246831 h 621095"/>
                      <a:gd name="connsiteX3" fmla="*/ 0 w 1581511"/>
                      <a:gd name="connsiteY3" fmla="*/ 621095 h 621095"/>
                      <a:gd name="connsiteX0" fmla="*/ 1581511 w 1581511"/>
                      <a:gd name="connsiteY0" fmla="*/ 0 h 621095"/>
                      <a:gd name="connsiteX1" fmla="*/ 1240628 w 1581511"/>
                      <a:gd name="connsiteY1" fmla="*/ 133041 h 621095"/>
                      <a:gd name="connsiteX2" fmla="*/ 668190 w 1581511"/>
                      <a:gd name="connsiteY2" fmla="*/ 381913 h 621095"/>
                      <a:gd name="connsiteX3" fmla="*/ 0 w 1581511"/>
                      <a:gd name="connsiteY3" fmla="*/ 621095 h 621095"/>
                    </a:gdLst>
                    <a:ahLst/>
                    <a:cxnLst>
                      <a:cxn ang="0">
                        <a:pos x="connsiteX0" y="connsiteY0"/>
                      </a:cxn>
                      <a:cxn ang="0">
                        <a:pos x="connsiteX1" y="connsiteY1"/>
                      </a:cxn>
                      <a:cxn ang="0">
                        <a:pos x="connsiteX2" y="connsiteY2"/>
                      </a:cxn>
                      <a:cxn ang="0">
                        <a:pos x="connsiteX3" y="connsiteY3"/>
                      </a:cxn>
                    </a:cxnLst>
                    <a:rect l="l" t="t" r="r" b="b"/>
                    <a:pathLst>
                      <a:path w="1581511" h="621095">
                        <a:moveTo>
                          <a:pt x="1581511" y="0"/>
                        </a:moveTo>
                        <a:lnTo>
                          <a:pt x="1240628" y="133041"/>
                        </a:lnTo>
                        <a:lnTo>
                          <a:pt x="668190" y="381913"/>
                        </a:lnTo>
                        <a:lnTo>
                          <a:pt x="0" y="621095"/>
                        </a:lnTo>
                      </a:path>
                    </a:pathLst>
                  </a:custGeom>
                  <a:noFill/>
                  <a:ln w="28575">
                    <a:solidFill>
                      <a:srgbClr val="6BC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TextBox 59"/>
                  <p:cNvSpPr txBox="1"/>
                  <p:nvPr/>
                </p:nvSpPr>
                <p:spPr>
                  <a:xfrm>
                    <a:off x="5958196" y="5708396"/>
                    <a:ext cx="914400" cy="608051"/>
                  </a:xfrm>
                  <a:prstGeom prst="rect">
                    <a:avLst/>
                  </a:prstGeom>
                  <a:noFill/>
                </p:spPr>
                <p:txBody>
                  <a:bodyPr wrap="none" lIns="0" tIns="0" rIns="0" bIns="0" rtlCol="0">
                    <a:noAutofit/>
                  </a:bodyPr>
                  <a:lstStyle/>
                  <a:p>
                    <a:pPr>
                      <a:spcBef>
                        <a:spcPts val="0"/>
                      </a:spcBef>
                    </a:pPr>
                    <a:r>
                      <a:rPr lang="en-GB" sz="800" dirty="0" smtClean="0">
                        <a:latin typeface="+mn-lt"/>
                      </a:rPr>
                      <a:t>TAP</a:t>
                    </a:r>
                  </a:p>
                  <a:p>
                    <a:pPr>
                      <a:spcBef>
                        <a:spcPts val="0"/>
                      </a:spcBef>
                    </a:pPr>
                    <a:r>
                      <a:rPr lang="en-GB" sz="800" dirty="0" smtClean="0">
                        <a:latin typeface="+mn-lt"/>
                      </a:rPr>
                      <a:t>SEP</a:t>
                    </a:r>
                  </a:p>
                  <a:p>
                    <a:pPr>
                      <a:spcBef>
                        <a:spcPts val="0"/>
                      </a:spcBef>
                    </a:pPr>
                    <a:endParaRPr lang="en-GB" sz="800" dirty="0" smtClean="0">
                      <a:latin typeface="+mn-lt"/>
                    </a:endParaRPr>
                  </a:p>
                  <a:p>
                    <a:pPr>
                      <a:spcBef>
                        <a:spcPts val="0"/>
                      </a:spcBef>
                    </a:pPr>
                    <a:r>
                      <a:rPr lang="en-GB" sz="800" dirty="0" smtClean="0">
                        <a:latin typeface="+mn-lt"/>
                      </a:rPr>
                      <a:t>East Med</a:t>
                    </a:r>
                  </a:p>
                  <a:p>
                    <a:pPr>
                      <a:spcBef>
                        <a:spcPts val="0"/>
                      </a:spcBef>
                    </a:pPr>
                    <a:r>
                      <a:rPr lang="en-GB" sz="800" dirty="0" smtClean="0">
                        <a:latin typeface="+mn-lt"/>
                      </a:rPr>
                      <a:t>IGI Poseidon</a:t>
                    </a:r>
                    <a:br>
                      <a:rPr lang="en-GB" sz="800" dirty="0" smtClean="0">
                        <a:latin typeface="+mn-lt"/>
                      </a:rPr>
                    </a:br>
                    <a:r>
                      <a:rPr lang="en-GB" sz="800" dirty="0">
                        <a:latin typeface="+mn-lt"/>
                      </a:rPr>
                      <a:t>IGI Onshore</a:t>
                    </a:r>
                  </a:p>
                </p:txBody>
              </p:sp>
              <p:sp>
                <p:nvSpPr>
                  <p:cNvPr id="62" name="TextBox 61"/>
                  <p:cNvSpPr txBox="1"/>
                  <p:nvPr/>
                </p:nvSpPr>
                <p:spPr>
                  <a:xfrm>
                    <a:off x="7839713" y="5708396"/>
                    <a:ext cx="914400" cy="608051"/>
                  </a:xfrm>
                  <a:prstGeom prst="rect">
                    <a:avLst/>
                  </a:prstGeom>
                  <a:noFill/>
                </p:spPr>
                <p:txBody>
                  <a:bodyPr wrap="none" lIns="0" tIns="0" rIns="0" bIns="0" rtlCol="0">
                    <a:noAutofit/>
                  </a:bodyPr>
                  <a:lstStyle/>
                  <a:p>
                    <a:pPr>
                      <a:spcBef>
                        <a:spcPts val="0"/>
                      </a:spcBef>
                    </a:pPr>
                    <a:r>
                      <a:rPr lang="en-GB" sz="800" dirty="0" smtClean="0">
                        <a:latin typeface="+mn-lt"/>
                      </a:rPr>
                      <a:t>IGB</a:t>
                    </a:r>
                  </a:p>
                  <a:p>
                    <a:pPr>
                      <a:spcBef>
                        <a:spcPts val="0"/>
                      </a:spcBef>
                    </a:pPr>
                    <a:r>
                      <a:rPr lang="en-GB" sz="800" dirty="0" smtClean="0">
                        <a:latin typeface="+mn-lt"/>
                      </a:rPr>
                      <a:t>Other Interconnectors</a:t>
                    </a:r>
                  </a:p>
                  <a:p>
                    <a:pPr>
                      <a:spcBef>
                        <a:spcPts val="0"/>
                      </a:spcBef>
                    </a:pPr>
                    <a:r>
                      <a:rPr lang="en-GB" sz="800" dirty="0" smtClean="0">
                        <a:latin typeface="+mn-lt"/>
                      </a:rPr>
                      <a:t>LNG Terminal</a:t>
                    </a:r>
                    <a:endParaRPr lang="en-GB" sz="800" dirty="0">
                      <a:latin typeface="+mn-lt"/>
                    </a:endParaRPr>
                  </a:p>
                </p:txBody>
              </p:sp>
              <p:cxnSp>
                <p:nvCxnSpPr>
                  <p:cNvPr id="63" name="Straight Connector 62"/>
                  <p:cNvCxnSpPr/>
                  <p:nvPr/>
                </p:nvCxnSpPr>
                <p:spPr>
                  <a:xfrm>
                    <a:off x="5376175" y="5756523"/>
                    <a:ext cx="493848" cy="0"/>
                  </a:xfrm>
                  <a:prstGeom prst="line">
                    <a:avLst/>
                  </a:prstGeom>
                  <a:ln w="28575">
                    <a:solidFill>
                      <a:srgbClr val="34802B"/>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376175" y="5882646"/>
                    <a:ext cx="493848" cy="0"/>
                  </a:xfrm>
                  <a:prstGeom prst="line">
                    <a:avLst/>
                  </a:prstGeom>
                  <a:ln w="28575">
                    <a:solidFill>
                      <a:srgbClr val="6BCEF7"/>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376175" y="6134892"/>
                    <a:ext cx="493848" cy="0"/>
                  </a:xfrm>
                  <a:prstGeom prst="line">
                    <a:avLst/>
                  </a:prstGeom>
                  <a:ln w="28575">
                    <a:solidFill>
                      <a:srgbClr val="5C2F85"/>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376175" y="6261016"/>
                    <a:ext cx="493848" cy="0"/>
                  </a:xfrm>
                  <a:prstGeom prst="line">
                    <a:avLst/>
                  </a:prstGeom>
                  <a:ln w="28575">
                    <a:solidFill>
                      <a:srgbClr val="E18C18"/>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387552" y="6391789"/>
                    <a:ext cx="493848" cy="0"/>
                  </a:xfrm>
                  <a:prstGeom prst="line">
                    <a:avLst/>
                  </a:prstGeom>
                  <a:ln w="28575">
                    <a:solidFill>
                      <a:srgbClr val="BB1C4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272602" y="5757521"/>
                    <a:ext cx="493848" cy="0"/>
                  </a:xfrm>
                  <a:prstGeom prst="line">
                    <a:avLst/>
                  </a:prstGeom>
                  <a:ln w="28575">
                    <a:solidFill>
                      <a:srgbClr val="CCFF33"/>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272602" y="6009767"/>
                    <a:ext cx="493848" cy="0"/>
                  </a:xfrm>
                  <a:prstGeom prst="line">
                    <a:avLst/>
                  </a:prstGeom>
                  <a:ln w="28575">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72602" y="5883644"/>
                    <a:ext cx="493848"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1" name="Right Brace 70"/>
                  <p:cNvSpPr/>
                  <p:nvPr>
                    <p:custDataLst>
                      <p:tags r:id="rId1"/>
                    </p:custDataLst>
                  </p:nvPr>
                </p:nvSpPr>
                <p:spPr bwMode="auto">
                  <a:xfrm>
                    <a:off x="6531825" y="6191099"/>
                    <a:ext cx="124466" cy="250695"/>
                  </a:xfrm>
                  <a:prstGeom prst="rightBrace">
                    <a:avLst/>
                  </a:prstGeom>
                  <a:noFill/>
                  <a:ln w="6350" cap="flat" cmpd="sng" algn="ctr">
                    <a:solidFill>
                      <a:schemeClr val="tx1"/>
                    </a:solidFill>
                    <a:prstDash val="solid"/>
                    <a:round/>
                    <a:headEnd type="none" w="med" len="med"/>
                    <a:tailEnd type="none" w="med" len="med"/>
                  </a:ln>
                  <a:effectLst/>
                </p:spPr>
                <p:txBody>
                  <a:bodyPr rtlCol="0" anchor="ctr"/>
                  <a:lstStyle/>
                  <a:p>
                    <a:pPr algn="ctr"/>
                    <a:endParaRPr lang="en-GB" dirty="0"/>
                  </a:p>
                </p:txBody>
              </p:sp>
              <p:sp>
                <p:nvSpPr>
                  <p:cNvPr id="72" name="TextBox 71"/>
                  <p:cNvSpPr txBox="1"/>
                  <p:nvPr/>
                </p:nvSpPr>
                <p:spPr>
                  <a:xfrm>
                    <a:off x="6692985" y="6253516"/>
                    <a:ext cx="180819" cy="125860"/>
                  </a:xfrm>
                  <a:prstGeom prst="rect">
                    <a:avLst/>
                  </a:prstGeom>
                  <a:noFill/>
                </p:spPr>
                <p:txBody>
                  <a:bodyPr wrap="none" lIns="0" tIns="0" rIns="0" bIns="0" rtlCol="0">
                    <a:noAutofit/>
                  </a:bodyPr>
                  <a:lstStyle/>
                  <a:p>
                    <a:pPr>
                      <a:spcBef>
                        <a:spcPts val="0"/>
                      </a:spcBef>
                    </a:pPr>
                    <a:r>
                      <a:rPr lang="en-GB" sz="800" dirty="0" smtClean="0">
                        <a:latin typeface="+mn-lt"/>
                      </a:rPr>
                      <a:t>IGI</a:t>
                    </a:r>
                  </a:p>
                </p:txBody>
              </p:sp>
              <p:sp>
                <p:nvSpPr>
                  <p:cNvPr id="73" name="Freeform 72"/>
                  <p:cNvSpPr/>
                  <p:nvPr/>
                </p:nvSpPr>
                <p:spPr>
                  <a:xfrm>
                    <a:off x="6231561" y="3636923"/>
                    <a:ext cx="235612" cy="145855"/>
                  </a:xfrm>
                  <a:custGeom>
                    <a:avLst/>
                    <a:gdLst>
                      <a:gd name="connsiteX0" fmla="*/ 0 w 235612"/>
                      <a:gd name="connsiteY0" fmla="*/ 0 h 145855"/>
                      <a:gd name="connsiteX1" fmla="*/ 235612 w 235612"/>
                      <a:gd name="connsiteY1" fmla="*/ 145855 h 145855"/>
                    </a:gdLst>
                    <a:ahLst/>
                    <a:cxnLst>
                      <a:cxn ang="0">
                        <a:pos x="connsiteX0" y="connsiteY0"/>
                      </a:cxn>
                      <a:cxn ang="0">
                        <a:pos x="connsiteX1" y="connsiteY1"/>
                      </a:cxn>
                    </a:cxnLst>
                    <a:rect l="l" t="t" r="r" b="b"/>
                    <a:pathLst>
                      <a:path w="235612" h="145855">
                        <a:moveTo>
                          <a:pt x="0" y="0"/>
                        </a:moveTo>
                        <a:lnTo>
                          <a:pt x="235612" y="145855"/>
                        </a:lnTo>
                      </a:path>
                    </a:pathLst>
                  </a:custGeom>
                  <a:noFill/>
                  <a:ln w="28575">
                    <a:solidFill>
                      <a:srgbClr val="E18C1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 name="Freeform 23"/>
                <p:cNvSpPr/>
                <p:nvPr/>
              </p:nvSpPr>
              <p:spPr>
                <a:xfrm>
                  <a:off x="6440697" y="3317705"/>
                  <a:ext cx="1749344" cy="1060035"/>
                </a:xfrm>
                <a:custGeom>
                  <a:avLst/>
                  <a:gdLst>
                    <a:gd name="connsiteX0" fmla="*/ 1884898 w 1884898"/>
                    <a:gd name="connsiteY0" fmla="*/ 1082694 h 1082694"/>
                    <a:gd name="connsiteX1" fmla="*/ 1789531 w 1884898"/>
                    <a:gd name="connsiteY1" fmla="*/ 981718 h 1082694"/>
                    <a:gd name="connsiteX2" fmla="*/ 1722213 w 1884898"/>
                    <a:gd name="connsiteY2" fmla="*/ 920010 h 1082694"/>
                    <a:gd name="connsiteX3" fmla="*/ 1514650 w 1884898"/>
                    <a:gd name="connsiteY3" fmla="*/ 931229 h 1082694"/>
                    <a:gd name="connsiteX4" fmla="*/ 1301477 w 1884898"/>
                    <a:gd name="connsiteY4" fmla="*/ 886351 h 1082694"/>
                    <a:gd name="connsiteX5" fmla="*/ 1099524 w 1884898"/>
                    <a:gd name="connsiteY5" fmla="*/ 875131 h 1082694"/>
                    <a:gd name="connsiteX6" fmla="*/ 920010 w 1884898"/>
                    <a:gd name="connsiteY6" fmla="*/ 830253 h 1082694"/>
                    <a:gd name="connsiteX7" fmla="*/ 891961 w 1884898"/>
                    <a:gd name="connsiteY7" fmla="*/ 768545 h 1082694"/>
                    <a:gd name="connsiteX8" fmla="*/ 813423 w 1884898"/>
                    <a:gd name="connsiteY8" fmla="*/ 673178 h 1082694"/>
                    <a:gd name="connsiteX9" fmla="*/ 645129 w 1884898"/>
                    <a:gd name="connsiteY9" fmla="*/ 544152 h 1082694"/>
                    <a:gd name="connsiteX10" fmla="*/ 532932 w 1884898"/>
                    <a:gd name="connsiteY10" fmla="*/ 443175 h 1082694"/>
                    <a:gd name="connsiteX11" fmla="*/ 381467 w 1884898"/>
                    <a:gd name="connsiteY11" fmla="*/ 342199 h 1082694"/>
                    <a:gd name="connsiteX12" fmla="*/ 252442 w 1884898"/>
                    <a:gd name="connsiteY12" fmla="*/ 241222 h 1082694"/>
                    <a:gd name="connsiteX13" fmla="*/ 100977 w 1884898"/>
                    <a:gd name="connsiteY13" fmla="*/ 117806 h 1082694"/>
                    <a:gd name="connsiteX14" fmla="*/ 0 w 1884898"/>
                    <a:gd name="connsiteY14" fmla="*/ 0 h 1082694"/>
                    <a:gd name="connsiteX0" fmla="*/ 1884898 w 1884898"/>
                    <a:gd name="connsiteY0" fmla="*/ 1082694 h 1082694"/>
                    <a:gd name="connsiteX1" fmla="*/ 1789531 w 1884898"/>
                    <a:gd name="connsiteY1" fmla="*/ 981718 h 1082694"/>
                    <a:gd name="connsiteX2" fmla="*/ 1722213 w 1884898"/>
                    <a:gd name="connsiteY2" fmla="*/ 920010 h 1082694"/>
                    <a:gd name="connsiteX3" fmla="*/ 1514650 w 1884898"/>
                    <a:gd name="connsiteY3" fmla="*/ 931229 h 1082694"/>
                    <a:gd name="connsiteX4" fmla="*/ 1301477 w 1884898"/>
                    <a:gd name="connsiteY4" fmla="*/ 886351 h 1082694"/>
                    <a:gd name="connsiteX5" fmla="*/ 1099524 w 1884898"/>
                    <a:gd name="connsiteY5" fmla="*/ 875131 h 1082694"/>
                    <a:gd name="connsiteX6" fmla="*/ 920010 w 1884898"/>
                    <a:gd name="connsiteY6" fmla="*/ 830253 h 1082694"/>
                    <a:gd name="connsiteX7" fmla="*/ 830133 w 1884898"/>
                    <a:gd name="connsiteY7" fmla="*/ 779329 h 1082694"/>
                    <a:gd name="connsiteX8" fmla="*/ 813423 w 1884898"/>
                    <a:gd name="connsiteY8" fmla="*/ 673178 h 1082694"/>
                    <a:gd name="connsiteX9" fmla="*/ 645129 w 1884898"/>
                    <a:gd name="connsiteY9" fmla="*/ 544152 h 1082694"/>
                    <a:gd name="connsiteX10" fmla="*/ 532932 w 1884898"/>
                    <a:gd name="connsiteY10" fmla="*/ 443175 h 1082694"/>
                    <a:gd name="connsiteX11" fmla="*/ 381467 w 1884898"/>
                    <a:gd name="connsiteY11" fmla="*/ 342199 h 1082694"/>
                    <a:gd name="connsiteX12" fmla="*/ 252442 w 1884898"/>
                    <a:gd name="connsiteY12" fmla="*/ 241222 h 1082694"/>
                    <a:gd name="connsiteX13" fmla="*/ 100977 w 1884898"/>
                    <a:gd name="connsiteY13" fmla="*/ 117806 h 1082694"/>
                    <a:gd name="connsiteX14" fmla="*/ 0 w 1884898"/>
                    <a:gd name="connsiteY14" fmla="*/ 0 h 1082694"/>
                    <a:gd name="connsiteX0" fmla="*/ 1884898 w 1884898"/>
                    <a:gd name="connsiteY0" fmla="*/ 1082694 h 1082694"/>
                    <a:gd name="connsiteX1" fmla="*/ 1789531 w 1884898"/>
                    <a:gd name="connsiteY1" fmla="*/ 981718 h 1082694"/>
                    <a:gd name="connsiteX2" fmla="*/ 1722213 w 1884898"/>
                    <a:gd name="connsiteY2" fmla="*/ 920010 h 1082694"/>
                    <a:gd name="connsiteX3" fmla="*/ 1514650 w 1884898"/>
                    <a:gd name="connsiteY3" fmla="*/ 931229 h 1082694"/>
                    <a:gd name="connsiteX4" fmla="*/ 1301477 w 1884898"/>
                    <a:gd name="connsiteY4" fmla="*/ 886351 h 1082694"/>
                    <a:gd name="connsiteX5" fmla="*/ 1099524 w 1884898"/>
                    <a:gd name="connsiteY5" fmla="*/ 875131 h 1082694"/>
                    <a:gd name="connsiteX6" fmla="*/ 796355 w 1884898"/>
                    <a:gd name="connsiteY6" fmla="*/ 819468 h 1082694"/>
                    <a:gd name="connsiteX7" fmla="*/ 830133 w 1884898"/>
                    <a:gd name="connsiteY7" fmla="*/ 779329 h 1082694"/>
                    <a:gd name="connsiteX8" fmla="*/ 813423 w 1884898"/>
                    <a:gd name="connsiteY8" fmla="*/ 673178 h 1082694"/>
                    <a:gd name="connsiteX9" fmla="*/ 645129 w 1884898"/>
                    <a:gd name="connsiteY9" fmla="*/ 544152 h 1082694"/>
                    <a:gd name="connsiteX10" fmla="*/ 532932 w 1884898"/>
                    <a:gd name="connsiteY10" fmla="*/ 443175 h 1082694"/>
                    <a:gd name="connsiteX11" fmla="*/ 381467 w 1884898"/>
                    <a:gd name="connsiteY11" fmla="*/ 342199 h 1082694"/>
                    <a:gd name="connsiteX12" fmla="*/ 252442 w 1884898"/>
                    <a:gd name="connsiteY12" fmla="*/ 241222 h 1082694"/>
                    <a:gd name="connsiteX13" fmla="*/ 100977 w 1884898"/>
                    <a:gd name="connsiteY13" fmla="*/ 117806 h 1082694"/>
                    <a:gd name="connsiteX14" fmla="*/ 0 w 1884898"/>
                    <a:gd name="connsiteY14" fmla="*/ 0 h 1082694"/>
                    <a:gd name="connsiteX0" fmla="*/ 2024527 w 2024527"/>
                    <a:gd name="connsiteY0" fmla="*/ 1051208 h 1051208"/>
                    <a:gd name="connsiteX1" fmla="*/ 1789531 w 2024527"/>
                    <a:gd name="connsiteY1" fmla="*/ 981718 h 1051208"/>
                    <a:gd name="connsiteX2" fmla="*/ 1722213 w 2024527"/>
                    <a:gd name="connsiteY2" fmla="*/ 920010 h 1051208"/>
                    <a:gd name="connsiteX3" fmla="*/ 1514650 w 2024527"/>
                    <a:gd name="connsiteY3" fmla="*/ 931229 h 1051208"/>
                    <a:gd name="connsiteX4" fmla="*/ 1301477 w 2024527"/>
                    <a:gd name="connsiteY4" fmla="*/ 886351 h 1051208"/>
                    <a:gd name="connsiteX5" fmla="*/ 1099524 w 2024527"/>
                    <a:gd name="connsiteY5" fmla="*/ 875131 h 1051208"/>
                    <a:gd name="connsiteX6" fmla="*/ 796355 w 2024527"/>
                    <a:gd name="connsiteY6" fmla="*/ 819468 h 1051208"/>
                    <a:gd name="connsiteX7" fmla="*/ 830133 w 2024527"/>
                    <a:gd name="connsiteY7" fmla="*/ 779329 h 1051208"/>
                    <a:gd name="connsiteX8" fmla="*/ 813423 w 2024527"/>
                    <a:gd name="connsiteY8" fmla="*/ 673178 h 1051208"/>
                    <a:gd name="connsiteX9" fmla="*/ 645129 w 2024527"/>
                    <a:gd name="connsiteY9" fmla="*/ 544152 h 1051208"/>
                    <a:gd name="connsiteX10" fmla="*/ 532932 w 2024527"/>
                    <a:gd name="connsiteY10" fmla="*/ 443175 h 1051208"/>
                    <a:gd name="connsiteX11" fmla="*/ 381467 w 2024527"/>
                    <a:gd name="connsiteY11" fmla="*/ 342199 h 1051208"/>
                    <a:gd name="connsiteX12" fmla="*/ 252442 w 2024527"/>
                    <a:gd name="connsiteY12" fmla="*/ 241222 h 1051208"/>
                    <a:gd name="connsiteX13" fmla="*/ 100977 w 2024527"/>
                    <a:gd name="connsiteY13" fmla="*/ 117806 h 1051208"/>
                    <a:gd name="connsiteX14" fmla="*/ 0 w 2024527"/>
                    <a:gd name="connsiteY14" fmla="*/ 0 h 1051208"/>
                    <a:gd name="connsiteX0" fmla="*/ 2024527 w 2024527"/>
                    <a:gd name="connsiteY0" fmla="*/ 1051208 h 1051208"/>
                    <a:gd name="connsiteX1" fmla="*/ 1864540 w 2024527"/>
                    <a:gd name="connsiteY1" fmla="*/ 910103 h 1051208"/>
                    <a:gd name="connsiteX2" fmla="*/ 1789531 w 2024527"/>
                    <a:gd name="connsiteY2" fmla="*/ 981718 h 1051208"/>
                    <a:gd name="connsiteX3" fmla="*/ 1722213 w 2024527"/>
                    <a:gd name="connsiteY3" fmla="*/ 920010 h 1051208"/>
                    <a:gd name="connsiteX4" fmla="*/ 1514650 w 2024527"/>
                    <a:gd name="connsiteY4" fmla="*/ 931229 h 1051208"/>
                    <a:gd name="connsiteX5" fmla="*/ 1301477 w 2024527"/>
                    <a:gd name="connsiteY5" fmla="*/ 886351 h 1051208"/>
                    <a:gd name="connsiteX6" fmla="*/ 1099524 w 2024527"/>
                    <a:gd name="connsiteY6" fmla="*/ 875131 h 1051208"/>
                    <a:gd name="connsiteX7" fmla="*/ 796355 w 2024527"/>
                    <a:gd name="connsiteY7" fmla="*/ 819468 h 1051208"/>
                    <a:gd name="connsiteX8" fmla="*/ 830133 w 2024527"/>
                    <a:gd name="connsiteY8" fmla="*/ 779329 h 1051208"/>
                    <a:gd name="connsiteX9" fmla="*/ 813423 w 2024527"/>
                    <a:gd name="connsiteY9" fmla="*/ 673178 h 1051208"/>
                    <a:gd name="connsiteX10" fmla="*/ 645129 w 2024527"/>
                    <a:gd name="connsiteY10" fmla="*/ 544152 h 1051208"/>
                    <a:gd name="connsiteX11" fmla="*/ 532932 w 2024527"/>
                    <a:gd name="connsiteY11" fmla="*/ 443175 h 1051208"/>
                    <a:gd name="connsiteX12" fmla="*/ 381467 w 2024527"/>
                    <a:gd name="connsiteY12" fmla="*/ 342199 h 1051208"/>
                    <a:gd name="connsiteX13" fmla="*/ 252442 w 2024527"/>
                    <a:gd name="connsiteY13" fmla="*/ 241222 h 1051208"/>
                    <a:gd name="connsiteX14" fmla="*/ 100977 w 2024527"/>
                    <a:gd name="connsiteY14" fmla="*/ 117806 h 1051208"/>
                    <a:gd name="connsiteX15" fmla="*/ 0 w 2024527"/>
                    <a:gd name="connsiteY15" fmla="*/ 0 h 1051208"/>
                    <a:gd name="connsiteX0" fmla="*/ 2024527 w 2024527"/>
                    <a:gd name="connsiteY0" fmla="*/ 1051208 h 1051208"/>
                    <a:gd name="connsiteX1" fmla="*/ 1871889 w 2024527"/>
                    <a:gd name="connsiteY1" fmla="*/ 973074 h 1051208"/>
                    <a:gd name="connsiteX2" fmla="*/ 1789531 w 2024527"/>
                    <a:gd name="connsiteY2" fmla="*/ 981718 h 1051208"/>
                    <a:gd name="connsiteX3" fmla="*/ 1722213 w 2024527"/>
                    <a:gd name="connsiteY3" fmla="*/ 920010 h 1051208"/>
                    <a:gd name="connsiteX4" fmla="*/ 1514650 w 2024527"/>
                    <a:gd name="connsiteY4" fmla="*/ 931229 h 1051208"/>
                    <a:gd name="connsiteX5" fmla="*/ 1301477 w 2024527"/>
                    <a:gd name="connsiteY5" fmla="*/ 886351 h 1051208"/>
                    <a:gd name="connsiteX6" fmla="*/ 1099524 w 2024527"/>
                    <a:gd name="connsiteY6" fmla="*/ 875131 h 1051208"/>
                    <a:gd name="connsiteX7" fmla="*/ 796355 w 2024527"/>
                    <a:gd name="connsiteY7" fmla="*/ 819468 h 1051208"/>
                    <a:gd name="connsiteX8" fmla="*/ 830133 w 2024527"/>
                    <a:gd name="connsiteY8" fmla="*/ 779329 h 1051208"/>
                    <a:gd name="connsiteX9" fmla="*/ 813423 w 2024527"/>
                    <a:gd name="connsiteY9" fmla="*/ 673178 h 1051208"/>
                    <a:gd name="connsiteX10" fmla="*/ 645129 w 2024527"/>
                    <a:gd name="connsiteY10" fmla="*/ 544152 h 1051208"/>
                    <a:gd name="connsiteX11" fmla="*/ 532932 w 2024527"/>
                    <a:gd name="connsiteY11" fmla="*/ 443175 h 1051208"/>
                    <a:gd name="connsiteX12" fmla="*/ 381467 w 2024527"/>
                    <a:gd name="connsiteY12" fmla="*/ 342199 h 1051208"/>
                    <a:gd name="connsiteX13" fmla="*/ 252442 w 2024527"/>
                    <a:gd name="connsiteY13" fmla="*/ 241222 h 1051208"/>
                    <a:gd name="connsiteX14" fmla="*/ 100977 w 2024527"/>
                    <a:gd name="connsiteY14" fmla="*/ 117806 h 1051208"/>
                    <a:gd name="connsiteX15" fmla="*/ 0 w 2024527"/>
                    <a:gd name="connsiteY15" fmla="*/ 0 h 1051208"/>
                    <a:gd name="connsiteX0" fmla="*/ 2024527 w 2024527"/>
                    <a:gd name="connsiteY0" fmla="*/ 1051208 h 1051208"/>
                    <a:gd name="connsiteX1" fmla="*/ 1871889 w 2024527"/>
                    <a:gd name="connsiteY1" fmla="*/ 973074 h 1051208"/>
                    <a:gd name="connsiteX2" fmla="*/ 1826276 w 2024527"/>
                    <a:gd name="connsiteY2" fmla="*/ 925044 h 1051208"/>
                    <a:gd name="connsiteX3" fmla="*/ 1722213 w 2024527"/>
                    <a:gd name="connsiteY3" fmla="*/ 920010 h 1051208"/>
                    <a:gd name="connsiteX4" fmla="*/ 1514650 w 2024527"/>
                    <a:gd name="connsiteY4" fmla="*/ 931229 h 1051208"/>
                    <a:gd name="connsiteX5" fmla="*/ 1301477 w 2024527"/>
                    <a:gd name="connsiteY5" fmla="*/ 886351 h 1051208"/>
                    <a:gd name="connsiteX6" fmla="*/ 1099524 w 2024527"/>
                    <a:gd name="connsiteY6" fmla="*/ 875131 h 1051208"/>
                    <a:gd name="connsiteX7" fmla="*/ 796355 w 2024527"/>
                    <a:gd name="connsiteY7" fmla="*/ 819468 h 1051208"/>
                    <a:gd name="connsiteX8" fmla="*/ 830133 w 2024527"/>
                    <a:gd name="connsiteY8" fmla="*/ 779329 h 1051208"/>
                    <a:gd name="connsiteX9" fmla="*/ 813423 w 2024527"/>
                    <a:gd name="connsiteY9" fmla="*/ 673178 h 1051208"/>
                    <a:gd name="connsiteX10" fmla="*/ 645129 w 2024527"/>
                    <a:gd name="connsiteY10" fmla="*/ 544152 h 1051208"/>
                    <a:gd name="connsiteX11" fmla="*/ 532932 w 2024527"/>
                    <a:gd name="connsiteY11" fmla="*/ 443175 h 1051208"/>
                    <a:gd name="connsiteX12" fmla="*/ 381467 w 2024527"/>
                    <a:gd name="connsiteY12" fmla="*/ 342199 h 1051208"/>
                    <a:gd name="connsiteX13" fmla="*/ 252442 w 2024527"/>
                    <a:gd name="connsiteY13" fmla="*/ 241222 h 1051208"/>
                    <a:gd name="connsiteX14" fmla="*/ 100977 w 2024527"/>
                    <a:gd name="connsiteY14" fmla="*/ 117806 h 1051208"/>
                    <a:gd name="connsiteX15" fmla="*/ 0 w 2024527"/>
                    <a:gd name="connsiteY15" fmla="*/ 0 h 10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4527" h="1051208">
                      <a:moveTo>
                        <a:pt x="2024527" y="1051208"/>
                      </a:moveTo>
                      <a:cubicBezTo>
                        <a:pt x="1956500" y="1027262"/>
                        <a:pt x="1939916" y="997020"/>
                        <a:pt x="1871889" y="973074"/>
                      </a:cubicBezTo>
                      <a:lnTo>
                        <a:pt x="1826276" y="925044"/>
                      </a:lnTo>
                      <a:lnTo>
                        <a:pt x="1722213" y="920010"/>
                      </a:lnTo>
                      <a:lnTo>
                        <a:pt x="1514650" y="931229"/>
                      </a:lnTo>
                      <a:lnTo>
                        <a:pt x="1301477" y="886351"/>
                      </a:lnTo>
                      <a:lnTo>
                        <a:pt x="1099524" y="875131"/>
                      </a:lnTo>
                      <a:lnTo>
                        <a:pt x="796355" y="819468"/>
                      </a:lnTo>
                      <a:lnTo>
                        <a:pt x="830133" y="779329"/>
                      </a:lnTo>
                      <a:lnTo>
                        <a:pt x="813423" y="673178"/>
                      </a:lnTo>
                      <a:lnTo>
                        <a:pt x="645129" y="544152"/>
                      </a:lnTo>
                      <a:lnTo>
                        <a:pt x="532932" y="443175"/>
                      </a:lnTo>
                      <a:lnTo>
                        <a:pt x="381467" y="342199"/>
                      </a:lnTo>
                      <a:lnTo>
                        <a:pt x="252442" y="241222"/>
                      </a:lnTo>
                      <a:lnTo>
                        <a:pt x="100977" y="117806"/>
                      </a:lnTo>
                      <a:lnTo>
                        <a:pt x="0" y="0"/>
                      </a:lnTo>
                    </a:path>
                  </a:pathLst>
                </a:custGeom>
                <a:noFill/>
                <a:ln w="28575">
                  <a:solidFill>
                    <a:srgbClr val="5C2F8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1" name="Straight Arrow Connector 20"/>
              <p:cNvCxnSpPr/>
              <p:nvPr/>
            </p:nvCxnSpPr>
            <p:spPr>
              <a:xfrm flipH="1">
                <a:off x="7204851" y="3067718"/>
                <a:ext cx="270607" cy="160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758368" y="4975126"/>
                <a:ext cx="391219" cy="166208"/>
              </a:xfrm>
              <a:prstGeom prst="rect">
                <a:avLst/>
              </a:prstGeom>
              <a:noFill/>
            </p:spPr>
            <p:txBody>
              <a:bodyPr wrap="none" lIns="0" tIns="0" rIns="0" bIns="0" rtlCol="0">
                <a:noAutofit/>
              </a:bodyPr>
              <a:lstStyle/>
              <a:p>
                <a:r>
                  <a:rPr lang="en-GB" sz="800" dirty="0" smtClean="0">
                    <a:latin typeface="+mn-lt"/>
                  </a:rPr>
                  <a:t>Egypt</a:t>
                </a:r>
                <a:endParaRPr lang="en-GB" sz="800" dirty="0">
                  <a:latin typeface="+mn-lt"/>
                </a:endParaRPr>
              </a:p>
            </p:txBody>
          </p:sp>
        </p:grpSp>
        <p:sp>
          <p:nvSpPr>
            <p:cNvPr id="142" name="Freeform 141"/>
            <p:cNvSpPr/>
            <p:nvPr/>
          </p:nvSpPr>
          <p:spPr bwMode="auto">
            <a:xfrm rot="907800">
              <a:off x="6065313" y="1654957"/>
              <a:ext cx="721194" cy="1121251"/>
            </a:xfrm>
            <a:custGeom>
              <a:avLst/>
              <a:gdLst>
                <a:gd name="connsiteX0" fmla="*/ 1333500 w 1333500"/>
                <a:gd name="connsiteY0" fmla="*/ 1079500 h 1079500"/>
                <a:gd name="connsiteX1" fmla="*/ 1206500 w 1333500"/>
                <a:gd name="connsiteY1" fmla="*/ 1016000 h 1079500"/>
                <a:gd name="connsiteX2" fmla="*/ 1079500 w 1333500"/>
                <a:gd name="connsiteY2" fmla="*/ 952500 h 1079500"/>
                <a:gd name="connsiteX3" fmla="*/ 1016000 w 1333500"/>
                <a:gd name="connsiteY3" fmla="*/ 889000 h 1079500"/>
                <a:gd name="connsiteX4" fmla="*/ 952500 w 1333500"/>
                <a:gd name="connsiteY4" fmla="*/ 825500 h 1079500"/>
                <a:gd name="connsiteX5" fmla="*/ 825500 w 1333500"/>
                <a:gd name="connsiteY5" fmla="*/ 762000 h 1079500"/>
                <a:gd name="connsiteX6" fmla="*/ 800100 w 1333500"/>
                <a:gd name="connsiteY6" fmla="*/ 723900 h 1079500"/>
                <a:gd name="connsiteX7" fmla="*/ 762000 w 1333500"/>
                <a:gd name="connsiteY7" fmla="*/ 698500 h 1079500"/>
                <a:gd name="connsiteX8" fmla="*/ 698500 w 1333500"/>
                <a:gd name="connsiteY8" fmla="*/ 635000 h 1079500"/>
                <a:gd name="connsiteX9" fmla="*/ 635000 w 1333500"/>
                <a:gd name="connsiteY9" fmla="*/ 571500 h 1079500"/>
                <a:gd name="connsiteX10" fmla="*/ 609600 w 1333500"/>
                <a:gd name="connsiteY10" fmla="*/ 533400 h 1079500"/>
                <a:gd name="connsiteX11" fmla="*/ 571500 w 1333500"/>
                <a:gd name="connsiteY11" fmla="*/ 508000 h 1079500"/>
                <a:gd name="connsiteX12" fmla="*/ 508000 w 1333500"/>
                <a:gd name="connsiteY12" fmla="*/ 406400 h 1079500"/>
                <a:gd name="connsiteX13" fmla="*/ 482600 w 1333500"/>
                <a:gd name="connsiteY13" fmla="*/ 342900 h 1079500"/>
                <a:gd name="connsiteX14" fmla="*/ 444500 w 1333500"/>
                <a:gd name="connsiteY14" fmla="*/ 317500 h 1079500"/>
                <a:gd name="connsiteX15" fmla="*/ 381000 w 1333500"/>
                <a:gd name="connsiteY15" fmla="*/ 254000 h 1079500"/>
                <a:gd name="connsiteX16" fmla="*/ 317500 w 1333500"/>
                <a:gd name="connsiteY16" fmla="*/ 190500 h 1079500"/>
                <a:gd name="connsiteX17" fmla="*/ 292100 w 1333500"/>
                <a:gd name="connsiteY17" fmla="*/ 152400 h 1079500"/>
                <a:gd name="connsiteX18" fmla="*/ 228600 w 1333500"/>
                <a:gd name="connsiteY18" fmla="*/ 127000 h 1079500"/>
                <a:gd name="connsiteX19" fmla="*/ 127000 w 1333500"/>
                <a:gd name="connsiteY19" fmla="*/ 63500 h 1079500"/>
                <a:gd name="connsiteX20" fmla="*/ 101600 w 1333500"/>
                <a:gd name="connsiteY20" fmla="*/ 25400 h 1079500"/>
                <a:gd name="connsiteX21" fmla="*/ 0 w 1333500"/>
                <a:gd name="connsiteY21" fmla="*/ 0 h 1079500"/>
                <a:gd name="connsiteX0" fmla="*/ 1333500 w 1333500"/>
                <a:gd name="connsiteY0" fmla="*/ 1079500 h 1079500"/>
                <a:gd name="connsiteX1" fmla="*/ 1206500 w 1333500"/>
                <a:gd name="connsiteY1" fmla="*/ 1016000 h 1079500"/>
                <a:gd name="connsiteX2" fmla="*/ 1079500 w 1333500"/>
                <a:gd name="connsiteY2" fmla="*/ 952500 h 1079500"/>
                <a:gd name="connsiteX3" fmla="*/ 1016000 w 1333500"/>
                <a:gd name="connsiteY3" fmla="*/ 889000 h 1079500"/>
                <a:gd name="connsiteX4" fmla="*/ 952500 w 1333500"/>
                <a:gd name="connsiteY4" fmla="*/ 825500 h 1079500"/>
                <a:gd name="connsiteX5" fmla="*/ 825500 w 1333500"/>
                <a:gd name="connsiteY5" fmla="*/ 762000 h 1079500"/>
                <a:gd name="connsiteX6" fmla="*/ 800100 w 1333500"/>
                <a:gd name="connsiteY6" fmla="*/ 723900 h 1079500"/>
                <a:gd name="connsiteX7" fmla="*/ 762000 w 1333500"/>
                <a:gd name="connsiteY7" fmla="*/ 698500 h 1079500"/>
                <a:gd name="connsiteX8" fmla="*/ 698500 w 1333500"/>
                <a:gd name="connsiteY8" fmla="*/ 635000 h 1079500"/>
                <a:gd name="connsiteX9" fmla="*/ 635000 w 1333500"/>
                <a:gd name="connsiteY9" fmla="*/ 571500 h 1079500"/>
                <a:gd name="connsiteX10" fmla="*/ 609600 w 1333500"/>
                <a:gd name="connsiteY10" fmla="*/ 533400 h 1079500"/>
                <a:gd name="connsiteX11" fmla="*/ 571500 w 1333500"/>
                <a:gd name="connsiteY11" fmla="*/ 508000 h 1079500"/>
                <a:gd name="connsiteX12" fmla="*/ 508000 w 1333500"/>
                <a:gd name="connsiteY12" fmla="*/ 406400 h 1079500"/>
                <a:gd name="connsiteX13" fmla="*/ 482600 w 1333500"/>
                <a:gd name="connsiteY13" fmla="*/ 342900 h 1079500"/>
                <a:gd name="connsiteX14" fmla="*/ 444500 w 1333500"/>
                <a:gd name="connsiteY14" fmla="*/ 317500 h 1079500"/>
                <a:gd name="connsiteX15" fmla="*/ 381000 w 1333500"/>
                <a:gd name="connsiteY15" fmla="*/ 254000 h 1079500"/>
                <a:gd name="connsiteX16" fmla="*/ 317500 w 1333500"/>
                <a:gd name="connsiteY16" fmla="*/ 190500 h 1079500"/>
                <a:gd name="connsiteX17" fmla="*/ 292100 w 1333500"/>
                <a:gd name="connsiteY17" fmla="*/ 152400 h 1079500"/>
                <a:gd name="connsiteX18" fmla="*/ 228600 w 1333500"/>
                <a:gd name="connsiteY18" fmla="*/ 127000 h 1079500"/>
                <a:gd name="connsiteX19" fmla="*/ 127000 w 1333500"/>
                <a:gd name="connsiteY19" fmla="*/ 63500 h 1079500"/>
                <a:gd name="connsiteX20" fmla="*/ 0 w 1333500"/>
                <a:gd name="connsiteY20" fmla="*/ 0 h 1079500"/>
                <a:gd name="connsiteX0" fmla="*/ 1206500 w 1206500"/>
                <a:gd name="connsiteY0" fmla="*/ 1022972 h 1022972"/>
                <a:gd name="connsiteX1" fmla="*/ 1079500 w 1206500"/>
                <a:gd name="connsiteY1" fmla="*/ 959472 h 1022972"/>
                <a:gd name="connsiteX2" fmla="*/ 952500 w 1206500"/>
                <a:gd name="connsiteY2" fmla="*/ 895972 h 1022972"/>
                <a:gd name="connsiteX3" fmla="*/ 889000 w 1206500"/>
                <a:gd name="connsiteY3" fmla="*/ 832472 h 1022972"/>
                <a:gd name="connsiteX4" fmla="*/ 825500 w 1206500"/>
                <a:gd name="connsiteY4" fmla="*/ 768972 h 1022972"/>
                <a:gd name="connsiteX5" fmla="*/ 698500 w 1206500"/>
                <a:gd name="connsiteY5" fmla="*/ 705472 h 1022972"/>
                <a:gd name="connsiteX6" fmla="*/ 673100 w 1206500"/>
                <a:gd name="connsiteY6" fmla="*/ 667372 h 1022972"/>
                <a:gd name="connsiteX7" fmla="*/ 635000 w 1206500"/>
                <a:gd name="connsiteY7" fmla="*/ 641972 h 1022972"/>
                <a:gd name="connsiteX8" fmla="*/ 571500 w 1206500"/>
                <a:gd name="connsiteY8" fmla="*/ 578472 h 1022972"/>
                <a:gd name="connsiteX9" fmla="*/ 508000 w 1206500"/>
                <a:gd name="connsiteY9" fmla="*/ 514972 h 1022972"/>
                <a:gd name="connsiteX10" fmla="*/ 482600 w 1206500"/>
                <a:gd name="connsiteY10" fmla="*/ 476872 h 1022972"/>
                <a:gd name="connsiteX11" fmla="*/ 444500 w 1206500"/>
                <a:gd name="connsiteY11" fmla="*/ 451472 h 1022972"/>
                <a:gd name="connsiteX12" fmla="*/ 381000 w 1206500"/>
                <a:gd name="connsiteY12" fmla="*/ 349872 h 1022972"/>
                <a:gd name="connsiteX13" fmla="*/ 355600 w 1206500"/>
                <a:gd name="connsiteY13" fmla="*/ 286372 h 1022972"/>
                <a:gd name="connsiteX14" fmla="*/ 317500 w 1206500"/>
                <a:gd name="connsiteY14" fmla="*/ 260972 h 1022972"/>
                <a:gd name="connsiteX15" fmla="*/ 254000 w 1206500"/>
                <a:gd name="connsiteY15" fmla="*/ 197472 h 1022972"/>
                <a:gd name="connsiteX16" fmla="*/ 190500 w 1206500"/>
                <a:gd name="connsiteY16" fmla="*/ 133972 h 1022972"/>
                <a:gd name="connsiteX17" fmla="*/ 165100 w 1206500"/>
                <a:gd name="connsiteY17" fmla="*/ 95872 h 1022972"/>
                <a:gd name="connsiteX18" fmla="*/ 101600 w 1206500"/>
                <a:gd name="connsiteY18" fmla="*/ 70472 h 1022972"/>
                <a:gd name="connsiteX19" fmla="*/ 0 w 1206500"/>
                <a:gd name="connsiteY19" fmla="*/ 6972 h 1022972"/>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215900 w 1104900"/>
                <a:gd name="connsiteY14" fmla="*/ 190500 h 952500"/>
                <a:gd name="connsiteX15" fmla="*/ 152400 w 1104900"/>
                <a:gd name="connsiteY15" fmla="*/ 127000 h 952500"/>
                <a:gd name="connsiteX16" fmla="*/ 88900 w 1104900"/>
                <a:gd name="connsiteY16" fmla="*/ 63500 h 952500"/>
                <a:gd name="connsiteX17" fmla="*/ 63500 w 1104900"/>
                <a:gd name="connsiteY17" fmla="*/ 25400 h 952500"/>
                <a:gd name="connsiteX18" fmla="*/ 0 w 1104900"/>
                <a:gd name="connsiteY18"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215900 w 1104900"/>
                <a:gd name="connsiteY14" fmla="*/ 190500 h 952500"/>
                <a:gd name="connsiteX15" fmla="*/ 152400 w 1104900"/>
                <a:gd name="connsiteY15" fmla="*/ 127000 h 952500"/>
                <a:gd name="connsiteX16" fmla="*/ 88900 w 1104900"/>
                <a:gd name="connsiteY16" fmla="*/ 63500 h 952500"/>
                <a:gd name="connsiteX17" fmla="*/ 0 w 1104900"/>
                <a:gd name="connsiteY17"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215900 w 1104900"/>
                <a:gd name="connsiteY14" fmla="*/ 190500 h 952500"/>
                <a:gd name="connsiteX15" fmla="*/ 152400 w 1104900"/>
                <a:gd name="connsiteY15" fmla="*/ 127000 h 952500"/>
                <a:gd name="connsiteX16" fmla="*/ 0 w 1104900"/>
                <a:gd name="connsiteY16"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152400 w 1104900"/>
                <a:gd name="connsiteY14" fmla="*/ 127000 h 952500"/>
                <a:gd name="connsiteX15" fmla="*/ 0 w 1104900"/>
                <a:gd name="connsiteY15"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152400 w 1104900"/>
                <a:gd name="connsiteY13" fmla="*/ 127000 h 952500"/>
                <a:gd name="connsiteX14" fmla="*/ 0 w 1104900"/>
                <a:gd name="connsiteY14"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152400 w 1104900"/>
                <a:gd name="connsiteY12" fmla="*/ 127000 h 952500"/>
                <a:gd name="connsiteX13" fmla="*/ 0 w 1104900"/>
                <a:gd name="connsiteY13"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152400 w 1104900"/>
                <a:gd name="connsiteY11" fmla="*/ 127000 h 952500"/>
                <a:gd name="connsiteX12" fmla="*/ 0 w 1104900"/>
                <a:gd name="connsiteY12"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381000 w 1104900"/>
                <a:gd name="connsiteY9" fmla="*/ 406400 h 952500"/>
                <a:gd name="connsiteX10" fmla="*/ 152400 w 1104900"/>
                <a:gd name="connsiteY10" fmla="*/ 127000 h 952500"/>
                <a:gd name="connsiteX11" fmla="*/ 0 w 1104900"/>
                <a:gd name="connsiteY11"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23875 w 1104900"/>
                <a:gd name="connsiteY7" fmla="*/ 571500 h 952500"/>
                <a:gd name="connsiteX8" fmla="*/ 469900 w 1104900"/>
                <a:gd name="connsiteY8" fmla="*/ 508000 h 952500"/>
                <a:gd name="connsiteX9" fmla="*/ 381000 w 1104900"/>
                <a:gd name="connsiteY9" fmla="*/ 406400 h 952500"/>
                <a:gd name="connsiteX10" fmla="*/ 152400 w 1104900"/>
                <a:gd name="connsiteY10" fmla="*/ 127000 h 952500"/>
                <a:gd name="connsiteX11" fmla="*/ 0 w 1104900"/>
                <a:gd name="connsiteY11"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469900 w 1104900"/>
                <a:gd name="connsiteY7" fmla="*/ 508000 h 952500"/>
                <a:gd name="connsiteX8" fmla="*/ 381000 w 1104900"/>
                <a:gd name="connsiteY8" fmla="*/ 406400 h 952500"/>
                <a:gd name="connsiteX9" fmla="*/ 152400 w 1104900"/>
                <a:gd name="connsiteY9" fmla="*/ 127000 h 952500"/>
                <a:gd name="connsiteX10" fmla="*/ 0 w 1104900"/>
                <a:gd name="connsiteY10"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469900 w 1104900"/>
                <a:gd name="connsiteY6" fmla="*/ 508000 h 952500"/>
                <a:gd name="connsiteX7" fmla="*/ 381000 w 1104900"/>
                <a:gd name="connsiteY7" fmla="*/ 406400 h 952500"/>
                <a:gd name="connsiteX8" fmla="*/ 152400 w 1104900"/>
                <a:gd name="connsiteY8" fmla="*/ 127000 h 952500"/>
                <a:gd name="connsiteX9" fmla="*/ 0 w 1104900"/>
                <a:gd name="connsiteY9"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469900 w 1104900"/>
                <a:gd name="connsiteY5" fmla="*/ 508000 h 952500"/>
                <a:gd name="connsiteX6" fmla="*/ 381000 w 1104900"/>
                <a:gd name="connsiteY6" fmla="*/ 406400 h 952500"/>
                <a:gd name="connsiteX7" fmla="*/ 152400 w 1104900"/>
                <a:gd name="connsiteY7" fmla="*/ 127000 h 952500"/>
                <a:gd name="connsiteX8" fmla="*/ 0 w 1104900"/>
                <a:gd name="connsiteY8"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469900 w 1104900"/>
                <a:gd name="connsiteY4" fmla="*/ 508000 h 952500"/>
                <a:gd name="connsiteX5" fmla="*/ 381000 w 1104900"/>
                <a:gd name="connsiteY5" fmla="*/ 406400 h 952500"/>
                <a:gd name="connsiteX6" fmla="*/ 152400 w 1104900"/>
                <a:gd name="connsiteY6" fmla="*/ 127000 h 952500"/>
                <a:gd name="connsiteX7" fmla="*/ 0 w 1104900"/>
                <a:gd name="connsiteY7" fmla="*/ 0 h 952500"/>
                <a:gd name="connsiteX0" fmla="*/ 1104900 w 1104900"/>
                <a:gd name="connsiteY0" fmla="*/ 952500 h 952500"/>
                <a:gd name="connsiteX1" fmla="*/ 977900 w 1104900"/>
                <a:gd name="connsiteY1" fmla="*/ 889000 h 952500"/>
                <a:gd name="connsiteX2" fmla="*/ 787400 w 1104900"/>
                <a:gd name="connsiteY2" fmla="*/ 762000 h 952500"/>
                <a:gd name="connsiteX3" fmla="*/ 469900 w 1104900"/>
                <a:gd name="connsiteY3" fmla="*/ 508000 h 952500"/>
                <a:gd name="connsiteX4" fmla="*/ 381000 w 1104900"/>
                <a:gd name="connsiteY4" fmla="*/ 406400 h 952500"/>
                <a:gd name="connsiteX5" fmla="*/ 152400 w 1104900"/>
                <a:gd name="connsiteY5" fmla="*/ 127000 h 952500"/>
                <a:gd name="connsiteX6" fmla="*/ 0 w 1104900"/>
                <a:gd name="connsiteY6" fmla="*/ 0 h 952500"/>
                <a:gd name="connsiteX0" fmla="*/ 1104900 w 1104900"/>
                <a:gd name="connsiteY0" fmla="*/ 952500 h 952500"/>
                <a:gd name="connsiteX1" fmla="*/ 787400 w 1104900"/>
                <a:gd name="connsiteY1" fmla="*/ 762000 h 952500"/>
                <a:gd name="connsiteX2" fmla="*/ 469900 w 1104900"/>
                <a:gd name="connsiteY2" fmla="*/ 508000 h 952500"/>
                <a:gd name="connsiteX3" fmla="*/ 381000 w 1104900"/>
                <a:gd name="connsiteY3" fmla="*/ 406400 h 952500"/>
                <a:gd name="connsiteX4" fmla="*/ 152400 w 1104900"/>
                <a:gd name="connsiteY4" fmla="*/ 127000 h 952500"/>
                <a:gd name="connsiteX5" fmla="*/ 0 w 1104900"/>
                <a:gd name="connsiteY5" fmla="*/ 0 h 952500"/>
                <a:gd name="connsiteX0" fmla="*/ 1104900 w 1104900"/>
                <a:gd name="connsiteY0" fmla="*/ 952500 h 952500"/>
                <a:gd name="connsiteX1" fmla="*/ 787400 w 1104900"/>
                <a:gd name="connsiteY1" fmla="*/ 762000 h 952500"/>
                <a:gd name="connsiteX2" fmla="*/ 469900 w 1104900"/>
                <a:gd name="connsiteY2" fmla="*/ 508000 h 952500"/>
                <a:gd name="connsiteX3" fmla="*/ 152400 w 1104900"/>
                <a:gd name="connsiteY3" fmla="*/ 127000 h 952500"/>
                <a:gd name="connsiteX4" fmla="*/ 0 w 1104900"/>
                <a:gd name="connsiteY4" fmla="*/ 0 h 952500"/>
                <a:gd name="connsiteX0" fmla="*/ 1104900 w 1104900"/>
                <a:gd name="connsiteY0" fmla="*/ 952500 h 952500"/>
                <a:gd name="connsiteX1" fmla="*/ 787400 w 1104900"/>
                <a:gd name="connsiteY1" fmla="*/ 762000 h 952500"/>
                <a:gd name="connsiteX2" fmla="*/ 152400 w 1104900"/>
                <a:gd name="connsiteY2" fmla="*/ 127000 h 952500"/>
                <a:gd name="connsiteX3" fmla="*/ 0 w 1104900"/>
                <a:gd name="connsiteY3" fmla="*/ 0 h 952500"/>
                <a:gd name="connsiteX0" fmla="*/ 1104900 w 1104900"/>
                <a:gd name="connsiteY0" fmla="*/ 952500 h 952500"/>
                <a:gd name="connsiteX1" fmla="*/ 787400 w 1104900"/>
                <a:gd name="connsiteY1" fmla="*/ 762000 h 952500"/>
                <a:gd name="connsiteX2" fmla="*/ 0 w 1104900"/>
                <a:gd name="connsiteY2" fmla="*/ 0 h 952500"/>
                <a:gd name="connsiteX0" fmla="*/ 1104900 w 1104900"/>
                <a:gd name="connsiteY0" fmla="*/ 952500 h 952500"/>
                <a:gd name="connsiteX1" fmla="*/ 0 w 1104900"/>
                <a:gd name="connsiteY1" fmla="*/ 0 h 952500"/>
                <a:gd name="connsiteX0" fmla="*/ 152400 w 152400"/>
                <a:gd name="connsiteY0" fmla="*/ 1200150 h 1200150"/>
                <a:gd name="connsiteX1" fmla="*/ 0 w 152400"/>
                <a:gd name="connsiteY1" fmla="*/ 0 h 1200150"/>
                <a:gd name="connsiteX0" fmla="*/ 9525 w 9525"/>
                <a:gd name="connsiteY0" fmla="*/ 1181100 h 1181100"/>
                <a:gd name="connsiteX1" fmla="*/ 0 w 9525"/>
                <a:gd name="connsiteY1" fmla="*/ 0 h 1181100"/>
                <a:gd name="connsiteX0" fmla="*/ 0 w 80000"/>
                <a:gd name="connsiteY0" fmla="*/ 12016 h 12016"/>
                <a:gd name="connsiteX1" fmla="*/ 80000 w 80000"/>
                <a:gd name="connsiteY1" fmla="*/ 0 h 12016"/>
                <a:gd name="connsiteX0" fmla="*/ 0 w 930000"/>
                <a:gd name="connsiteY0" fmla="*/ 5081 h 5081"/>
                <a:gd name="connsiteX1" fmla="*/ 930000 w 930000"/>
                <a:gd name="connsiteY1" fmla="*/ 0 h 5081"/>
                <a:gd name="connsiteX0" fmla="*/ 3333 w 3333"/>
                <a:gd name="connsiteY0" fmla="*/ 9048 h 9048"/>
                <a:gd name="connsiteX1" fmla="*/ 0 w 3333"/>
                <a:gd name="connsiteY1" fmla="*/ 0 h 9048"/>
                <a:gd name="connsiteX0" fmla="*/ 49681 w 49681"/>
                <a:gd name="connsiteY0" fmla="*/ 1755 h 1755"/>
                <a:gd name="connsiteX1" fmla="*/ 0 w 49681"/>
                <a:gd name="connsiteY1" fmla="*/ 0 h 1755"/>
                <a:gd name="connsiteX0" fmla="*/ 9286 w 9286"/>
                <a:gd name="connsiteY0" fmla="*/ 0 h 58968"/>
                <a:gd name="connsiteX1" fmla="*/ 0 w 9286"/>
                <a:gd name="connsiteY1" fmla="*/ 58968 h 58968"/>
                <a:gd name="connsiteX0" fmla="*/ 10000 w 10000"/>
                <a:gd name="connsiteY0" fmla="*/ 0 h 11186"/>
                <a:gd name="connsiteX1" fmla="*/ 6345 w 10000"/>
                <a:gd name="connsiteY1" fmla="*/ 11186 h 11186"/>
                <a:gd name="connsiteX2" fmla="*/ 0 w 10000"/>
                <a:gd name="connsiteY2" fmla="*/ 10000 h 11186"/>
                <a:gd name="connsiteX0" fmla="*/ 4755 w 6656"/>
                <a:gd name="connsiteY0" fmla="*/ 7290 h 7482"/>
                <a:gd name="connsiteX1" fmla="*/ 6345 w 6656"/>
                <a:gd name="connsiteY1" fmla="*/ 1186 h 7482"/>
                <a:gd name="connsiteX2" fmla="*/ 0 w 6656"/>
                <a:gd name="connsiteY2" fmla="*/ 0 h 7482"/>
                <a:gd name="connsiteX0" fmla="*/ 7144 w 7144"/>
                <a:gd name="connsiteY0" fmla="*/ 9743 h 10018"/>
                <a:gd name="connsiteX1" fmla="*/ 6381 w 7144"/>
                <a:gd name="connsiteY1" fmla="*/ 2491 h 10018"/>
                <a:gd name="connsiteX2" fmla="*/ 0 w 7144"/>
                <a:gd name="connsiteY2" fmla="*/ 0 h 10018"/>
                <a:gd name="connsiteX0" fmla="*/ 4412 w 4412"/>
                <a:gd name="connsiteY0" fmla="*/ 28721 h 28996"/>
                <a:gd name="connsiteX1" fmla="*/ 3344 w 4412"/>
                <a:gd name="connsiteY1" fmla="*/ 21483 h 28996"/>
                <a:gd name="connsiteX2" fmla="*/ 0 w 4412"/>
                <a:gd name="connsiteY2" fmla="*/ 0 h 28996"/>
                <a:gd name="connsiteX0" fmla="*/ 10000 w 10000"/>
                <a:gd name="connsiteY0" fmla="*/ 9905 h 9905"/>
                <a:gd name="connsiteX1" fmla="*/ 0 w 10000"/>
                <a:gd name="connsiteY1" fmla="*/ 0 h 9905"/>
                <a:gd name="connsiteX0" fmla="*/ 20455 w 20455"/>
                <a:gd name="connsiteY0" fmla="*/ 10374 h 10374"/>
                <a:gd name="connsiteX1" fmla="*/ 0 w 20455"/>
                <a:gd name="connsiteY1" fmla="*/ 0 h 10374"/>
                <a:gd name="connsiteX0" fmla="*/ 20455 w 20455"/>
                <a:gd name="connsiteY0" fmla="*/ 10374 h 10374"/>
                <a:gd name="connsiteX1" fmla="*/ 17536 w 20455"/>
                <a:gd name="connsiteY1" fmla="*/ 5069 h 10374"/>
                <a:gd name="connsiteX2" fmla="*/ 0 w 20455"/>
                <a:gd name="connsiteY2" fmla="*/ 0 h 10374"/>
                <a:gd name="connsiteX0" fmla="*/ 20455 w 20455"/>
                <a:gd name="connsiteY0" fmla="*/ 10374 h 10374"/>
                <a:gd name="connsiteX1" fmla="*/ 17536 w 20455"/>
                <a:gd name="connsiteY1" fmla="*/ 5069 h 10374"/>
                <a:gd name="connsiteX2" fmla="*/ 0 w 20455"/>
                <a:gd name="connsiteY2" fmla="*/ 0 h 10374"/>
                <a:gd name="connsiteX0" fmla="*/ 20455 w 20455"/>
                <a:gd name="connsiteY0" fmla="*/ 10374 h 10374"/>
                <a:gd name="connsiteX1" fmla="*/ 17536 w 20455"/>
                <a:gd name="connsiteY1" fmla="*/ 5069 h 10374"/>
                <a:gd name="connsiteX2" fmla="*/ 0 w 20455"/>
                <a:gd name="connsiteY2" fmla="*/ 0 h 10374"/>
                <a:gd name="connsiteX0" fmla="*/ 20455 w 20455"/>
                <a:gd name="connsiteY0" fmla="*/ 10374 h 10374"/>
                <a:gd name="connsiteX1" fmla="*/ 17536 w 20455"/>
                <a:gd name="connsiteY1" fmla="*/ 5069 h 10374"/>
                <a:gd name="connsiteX2" fmla="*/ 0 w 20455"/>
                <a:gd name="connsiteY2" fmla="*/ 0 h 10374"/>
                <a:gd name="connsiteX0" fmla="*/ 20455 w 20468"/>
                <a:gd name="connsiteY0" fmla="*/ 10374 h 10374"/>
                <a:gd name="connsiteX1" fmla="*/ 17536 w 20468"/>
                <a:gd name="connsiteY1" fmla="*/ 5069 h 10374"/>
                <a:gd name="connsiteX2" fmla="*/ 0 w 20468"/>
                <a:gd name="connsiteY2" fmla="*/ 0 h 10374"/>
                <a:gd name="connsiteX0" fmla="*/ 25207 w 25207"/>
                <a:gd name="connsiteY0" fmla="*/ 10823 h 10823"/>
                <a:gd name="connsiteX1" fmla="*/ 22288 w 25207"/>
                <a:gd name="connsiteY1" fmla="*/ 5518 h 10823"/>
                <a:gd name="connsiteX2" fmla="*/ 0 w 25207"/>
                <a:gd name="connsiteY2" fmla="*/ 0 h 10823"/>
              </a:gdLst>
              <a:ahLst/>
              <a:cxnLst>
                <a:cxn ang="0">
                  <a:pos x="connsiteX0" y="connsiteY0"/>
                </a:cxn>
                <a:cxn ang="0">
                  <a:pos x="connsiteX1" y="connsiteY1"/>
                </a:cxn>
                <a:cxn ang="0">
                  <a:pos x="connsiteX2" y="connsiteY2"/>
                </a:cxn>
              </a:cxnLst>
              <a:rect l="l" t="t" r="r" b="b"/>
              <a:pathLst>
                <a:path w="25207" h="10823">
                  <a:moveTo>
                    <a:pt x="25207" y="10823"/>
                  </a:moveTo>
                  <a:cubicBezTo>
                    <a:pt x="23559" y="9989"/>
                    <a:pt x="26489" y="7322"/>
                    <a:pt x="22288" y="5518"/>
                  </a:cubicBezTo>
                  <a:cubicBezTo>
                    <a:pt x="18087" y="3714"/>
                    <a:pt x="16006" y="2061"/>
                    <a:pt x="0" y="0"/>
                  </a:cubicBezTo>
                </a:path>
              </a:pathLst>
            </a:custGeom>
            <a:noFill/>
            <a:ln w="107950" cap="rnd">
              <a:solidFill>
                <a:srgbClr val="FFFF00"/>
              </a:solidFill>
              <a:prstDash val="sysDash"/>
              <a:tailEnd type="triangle"/>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 name="Freeform 142"/>
            <p:cNvSpPr/>
            <p:nvPr/>
          </p:nvSpPr>
          <p:spPr bwMode="auto">
            <a:xfrm rot="1230442">
              <a:off x="4851524" y="2014955"/>
              <a:ext cx="1107717" cy="945895"/>
            </a:xfrm>
            <a:custGeom>
              <a:avLst/>
              <a:gdLst>
                <a:gd name="connsiteX0" fmla="*/ 1333500 w 1333500"/>
                <a:gd name="connsiteY0" fmla="*/ 1079500 h 1079500"/>
                <a:gd name="connsiteX1" fmla="*/ 1206500 w 1333500"/>
                <a:gd name="connsiteY1" fmla="*/ 1016000 h 1079500"/>
                <a:gd name="connsiteX2" fmla="*/ 1079500 w 1333500"/>
                <a:gd name="connsiteY2" fmla="*/ 952500 h 1079500"/>
                <a:gd name="connsiteX3" fmla="*/ 1016000 w 1333500"/>
                <a:gd name="connsiteY3" fmla="*/ 889000 h 1079500"/>
                <a:gd name="connsiteX4" fmla="*/ 952500 w 1333500"/>
                <a:gd name="connsiteY4" fmla="*/ 825500 h 1079500"/>
                <a:gd name="connsiteX5" fmla="*/ 825500 w 1333500"/>
                <a:gd name="connsiteY5" fmla="*/ 762000 h 1079500"/>
                <a:gd name="connsiteX6" fmla="*/ 800100 w 1333500"/>
                <a:gd name="connsiteY6" fmla="*/ 723900 h 1079500"/>
                <a:gd name="connsiteX7" fmla="*/ 762000 w 1333500"/>
                <a:gd name="connsiteY7" fmla="*/ 698500 h 1079500"/>
                <a:gd name="connsiteX8" fmla="*/ 698500 w 1333500"/>
                <a:gd name="connsiteY8" fmla="*/ 635000 h 1079500"/>
                <a:gd name="connsiteX9" fmla="*/ 635000 w 1333500"/>
                <a:gd name="connsiteY9" fmla="*/ 571500 h 1079500"/>
                <a:gd name="connsiteX10" fmla="*/ 609600 w 1333500"/>
                <a:gd name="connsiteY10" fmla="*/ 533400 h 1079500"/>
                <a:gd name="connsiteX11" fmla="*/ 571500 w 1333500"/>
                <a:gd name="connsiteY11" fmla="*/ 508000 h 1079500"/>
                <a:gd name="connsiteX12" fmla="*/ 508000 w 1333500"/>
                <a:gd name="connsiteY12" fmla="*/ 406400 h 1079500"/>
                <a:gd name="connsiteX13" fmla="*/ 482600 w 1333500"/>
                <a:gd name="connsiteY13" fmla="*/ 342900 h 1079500"/>
                <a:gd name="connsiteX14" fmla="*/ 444500 w 1333500"/>
                <a:gd name="connsiteY14" fmla="*/ 317500 h 1079500"/>
                <a:gd name="connsiteX15" fmla="*/ 381000 w 1333500"/>
                <a:gd name="connsiteY15" fmla="*/ 254000 h 1079500"/>
                <a:gd name="connsiteX16" fmla="*/ 317500 w 1333500"/>
                <a:gd name="connsiteY16" fmla="*/ 190500 h 1079500"/>
                <a:gd name="connsiteX17" fmla="*/ 292100 w 1333500"/>
                <a:gd name="connsiteY17" fmla="*/ 152400 h 1079500"/>
                <a:gd name="connsiteX18" fmla="*/ 228600 w 1333500"/>
                <a:gd name="connsiteY18" fmla="*/ 127000 h 1079500"/>
                <a:gd name="connsiteX19" fmla="*/ 127000 w 1333500"/>
                <a:gd name="connsiteY19" fmla="*/ 63500 h 1079500"/>
                <a:gd name="connsiteX20" fmla="*/ 101600 w 1333500"/>
                <a:gd name="connsiteY20" fmla="*/ 25400 h 1079500"/>
                <a:gd name="connsiteX21" fmla="*/ 0 w 1333500"/>
                <a:gd name="connsiteY21" fmla="*/ 0 h 1079500"/>
                <a:gd name="connsiteX0" fmla="*/ 1333500 w 1333500"/>
                <a:gd name="connsiteY0" fmla="*/ 1079500 h 1079500"/>
                <a:gd name="connsiteX1" fmla="*/ 1206500 w 1333500"/>
                <a:gd name="connsiteY1" fmla="*/ 1016000 h 1079500"/>
                <a:gd name="connsiteX2" fmla="*/ 1079500 w 1333500"/>
                <a:gd name="connsiteY2" fmla="*/ 952500 h 1079500"/>
                <a:gd name="connsiteX3" fmla="*/ 1016000 w 1333500"/>
                <a:gd name="connsiteY3" fmla="*/ 889000 h 1079500"/>
                <a:gd name="connsiteX4" fmla="*/ 952500 w 1333500"/>
                <a:gd name="connsiteY4" fmla="*/ 825500 h 1079500"/>
                <a:gd name="connsiteX5" fmla="*/ 825500 w 1333500"/>
                <a:gd name="connsiteY5" fmla="*/ 762000 h 1079500"/>
                <a:gd name="connsiteX6" fmla="*/ 800100 w 1333500"/>
                <a:gd name="connsiteY6" fmla="*/ 723900 h 1079500"/>
                <a:gd name="connsiteX7" fmla="*/ 762000 w 1333500"/>
                <a:gd name="connsiteY7" fmla="*/ 698500 h 1079500"/>
                <a:gd name="connsiteX8" fmla="*/ 698500 w 1333500"/>
                <a:gd name="connsiteY8" fmla="*/ 635000 h 1079500"/>
                <a:gd name="connsiteX9" fmla="*/ 635000 w 1333500"/>
                <a:gd name="connsiteY9" fmla="*/ 571500 h 1079500"/>
                <a:gd name="connsiteX10" fmla="*/ 609600 w 1333500"/>
                <a:gd name="connsiteY10" fmla="*/ 533400 h 1079500"/>
                <a:gd name="connsiteX11" fmla="*/ 571500 w 1333500"/>
                <a:gd name="connsiteY11" fmla="*/ 508000 h 1079500"/>
                <a:gd name="connsiteX12" fmla="*/ 508000 w 1333500"/>
                <a:gd name="connsiteY12" fmla="*/ 406400 h 1079500"/>
                <a:gd name="connsiteX13" fmla="*/ 482600 w 1333500"/>
                <a:gd name="connsiteY13" fmla="*/ 342900 h 1079500"/>
                <a:gd name="connsiteX14" fmla="*/ 444500 w 1333500"/>
                <a:gd name="connsiteY14" fmla="*/ 317500 h 1079500"/>
                <a:gd name="connsiteX15" fmla="*/ 381000 w 1333500"/>
                <a:gd name="connsiteY15" fmla="*/ 254000 h 1079500"/>
                <a:gd name="connsiteX16" fmla="*/ 317500 w 1333500"/>
                <a:gd name="connsiteY16" fmla="*/ 190500 h 1079500"/>
                <a:gd name="connsiteX17" fmla="*/ 292100 w 1333500"/>
                <a:gd name="connsiteY17" fmla="*/ 152400 h 1079500"/>
                <a:gd name="connsiteX18" fmla="*/ 228600 w 1333500"/>
                <a:gd name="connsiteY18" fmla="*/ 127000 h 1079500"/>
                <a:gd name="connsiteX19" fmla="*/ 127000 w 1333500"/>
                <a:gd name="connsiteY19" fmla="*/ 63500 h 1079500"/>
                <a:gd name="connsiteX20" fmla="*/ 0 w 1333500"/>
                <a:gd name="connsiteY20" fmla="*/ 0 h 1079500"/>
                <a:gd name="connsiteX0" fmla="*/ 1206500 w 1206500"/>
                <a:gd name="connsiteY0" fmla="*/ 1022972 h 1022972"/>
                <a:gd name="connsiteX1" fmla="*/ 1079500 w 1206500"/>
                <a:gd name="connsiteY1" fmla="*/ 959472 h 1022972"/>
                <a:gd name="connsiteX2" fmla="*/ 952500 w 1206500"/>
                <a:gd name="connsiteY2" fmla="*/ 895972 h 1022972"/>
                <a:gd name="connsiteX3" fmla="*/ 889000 w 1206500"/>
                <a:gd name="connsiteY3" fmla="*/ 832472 h 1022972"/>
                <a:gd name="connsiteX4" fmla="*/ 825500 w 1206500"/>
                <a:gd name="connsiteY4" fmla="*/ 768972 h 1022972"/>
                <a:gd name="connsiteX5" fmla="*/ 698500 w 1206500"/>
                <a:gd name="connsiteY5" fmla="*/ 705472 h 1022972"/>
                <a:gd name="connsiteX6" fmla="*/ 673100 w 1206500"/>
                <a:gd name="connsiteY6" fmla="*/ 667372 h 1022972"/>
                <a:gd name="connsiteX7" fmla="*/ 635000 w 1206500"/>
                <a:gd name="connsiteY7" fmla="*/ 641972 h 1022972"/>
                <a:gd name="connsiteX8" fmla="*/ 571500 w 1206500"/>
                <a:gd name="connsiteY8" fmla="*/ 578472 h 1022972"/>
                <a:gd name="connsiteX9" fmla="*/ 508000 w 1206500"/>
                <a:gd name="connsiteY9" fmla="*/ 514972 h 1022972"/>
                <a:gd name="connsiteX10" fmla="*/ 482600 w 1206500"/>
                <a:gd name="connsiteY10" fmla="*/ 476872 h 1022972"/>
                <a:gd name="connsiteX11" fmla="*/ 444500 w 1206500"/>
                <a:gd name="connsiteY11" fmla="*/ 451472 h 1022972"/>
                <a:gd name="connsiteX12" fmla="*/ 381000 w 1206500"/>
                <a:gd name="connsiteY12" fmla="*/ 349872 h 1022972"/>
                <a:gd name="connsiteX13" fmla="*/ 355600 w 1206500"/>
                <a:gd name="connsiteY13" fmla="*/ 286372 h 1022972"/>
                <a:gd name="connsiteX14" fmla="*/ 317500 w 1206500"/>
                <a:gd name="connsiteY14" fmla="*/ 260972 h 1022972"/>
                <a:gd name="connsiteX15" fmla="*/ 254000 w 1206500"/>
                <a:gd name="connsiteY15" fmla="*/ 197472 h 1022972"/>
                <a:gd name="connsiteX16" fmla="*/ 190500 w 1206500"/>
                <a:gd name="connsiteY16" fmla="*/ 133972 h 1022972"/>
                <a:gd name="connsiteX17" fmla="*/ 165100 w 1206500"/>
                <a:gd name="connsiteY17" fmla="*/ 95872 h 1022972"/>
                <a:gd name="connsiteX18" fmla="*/ 101600 w 1206500"/>
                <a:gd name="connsiteY18" fmla="*/ 70472 h 1022972"/>
                <a:gd name="connsiteX19" fmla="*/ 0 w 1206500"/>
                <a:gd name="connsiteY19" fmla="*/ 6972 h 1022972"/>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215900 w 1104900"/>
                <a:gd name="connsiteY14" fmla="*/ 190500 h 952500"/>
                <a:gd name="connsiteX15" fmla="*/ 152400 w 1104900"/>
                <a:gd name="connsiteY15" fmla="*/ 127000 h 952500"/>
                <a:gd name="connsiteX16" fmla="*/ 88900 w 1104900"/>
                <a:gd name="connsiteY16" fmla="*/ 63500 h 952500"/>
                <a:gd name="connsiteX17" fmla="*/ 63500 w 1104900"/>
                <a:gd name="connsiteY17" fmla="*/ 25400 h 952500"/>
                <a:gd name="connsiteX18" fmla="*/ 0 w 1104900"/>
                <a:gd name="connsiteY18"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215900 w 1104900"/>
                <a:gd name="connsiteY14" fmla="*/ 190500 h 952500"/>
                <a:gd name="connsiteX15" fmla="*/ 152400 w 1104900"/>
                <a:gd name="connsiteY15" fmla="*/ 127000 h 952500"/>
                <a:gd name="connsiteX16" fmla="*/ 88900 w 1104900"/>
                <a:gd name="connsiteY16" fmla="*/ 63500 h 952500"/>
                <a:gd name="connsiteX17" fmla="*/ 0 w 1104900"/>
                <a:gd name="connsiteY17"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215900 w 1104900"/>
                <a:gd name="connsiteY14" fmla="*/ 190500 h 952500"/>
                <a:gd name="connsiteX15" fmla="*/ 152400 w 1104900"/>
                <a:gd name="connsiteY15" fmla="*/ 127000 h 952500"/>
                <a:gd name="connsiteX16" fmla="*/ 0 w 1104900"/>
                <a:gd name="connsiteY16"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152400 w 1104900"/>
                <a:gd name="connsiteY14" fmla="*/ 127000 h 952500"/>
                <a:gd name="connsiteX15" fmla="*/ 0 w 1104900"/>
                <a:gd name="connsiteY15"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152400 w 1104900"/>
                <a:gd name="connsiteY13" fmla="*/ 127000 h 952500"/>
                <a:gd name="connsiteX14" fmla="*/ 0 w 1104900"/>
                <a:gd name="connsiteY14"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152400 w 1104900"/>
                <a:gd name="connsiteY12" fmla="*/ 127000 h 952500"/>
                <a:gd name="connsiteX13" fmla="*/ 0 w 1104900"/>
                <a:gd name="connsiteY13"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152400 w 1104900"/>
                <a:gd name="connsiteY11" fmla="*/ 127000 h 952500"/>
                <a:gd name="connsiteX12" fmla="*/ 0 w 1104900"/>
                <a:gd name="connsiteY12"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381000 w 1104900"/>
                <a:gd name="connsiteY9" fmla="*/ 406400 h 952500"/>
                <a:gd name="connsiteX10" fmla="*/ 152400 w 1104900"/>
                <a:gd name="connsiteY10" fmla="*/ 127000 h 952500"/>
                <a:gd name="connsiteX11" fmla="*/ 0 w 1104900"/>
                <a:gd name="connsiteY11"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23875 w 1104900"/>
                <a:gd name="connsiteY7" fmla="*/ 571500 h 952500"/>
                <a:gd name="connsiteX8" fmla="*/ 469900 w 1104900"/>
                <a:gd name="connsiteY8" fmla="*/ 508000 h 952500"/>
                <a:gd name="connsiteX9" fmla="*/ 381000 w 1104900"/>
                <a:gd name="connsiteY9" fmla="*/ 406400 h 952500"/>
                <a:gd name="connsiteX10" fmla="*/ 152400 w 1104900"/>
                <a:gd name="connsiteY10" fmla="*/ 127000 h 952500"/>
                <a:gd name="connsiteX11" fmla="*/ 0 w 1104900"/>
                <a:gd name="connsiteY11"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469900 w 1104900"/>
                <a:gd name="connsiteY7" fmla="*/ 508000 h 952500"/>
                <a:gd name="connsiteX8" fmla="*/ 381000 w 1104900"/>
                <a:gd name="connsiteY8" fmla="*/ 406400 h 952500"/>
                <a:gd name="connsiteX9" fmla="*/ 152400 w 1104900"/>
                <a:gd name="connsiteY9" fmla="*/ 127000 h 952500"/>
                <a:gd name="connsiteX10" fmla="*/ 0 w 1104900"/>
                <a:gd name="connsiteY10"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469900 w 1104900"/>
                <a:gd name="connsiteY6" fmla="*/ 508000 h 952500"/>
                <a:gd name="connsiteX7" fmla="*/ 381000 w 1104900"/>
                <a:gd name="connsiteY7" fmla="*/ 406400 h 952500"/>
                <a:gd name="connsiteX8" fmla="*/ 152400 w 1104900"/>
                <a:gd name="connsiteY8" fmla="*/ 127000 h 952500"/>
                <a:gd name="connsiteX9" fmla="*/ 0 w 1104900"/>
                <a:gd name="connsiteY9"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469900 w 1104900"/>
                <a:gd name="connsiteY5" fmla="*/ 508000 h 952500"/>
                <a:gd name="connsiteX6" fmla="*/ 381000 w 1104900"/>
                <a:gd name="connsiteY6" fmla="*/ 406400 h 952500"/>
                <a:gd name="connsiteX7" fmla="*/ 152400 w 1104900"/>
                <a:gd name="connsiteY7" fmla="*/ 127000 h 952500"/>
                <a:gd name="connsiteX8" fmla="*/ 0 w 1104900"/>
                <a:gd name="connsiteY8"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469900 w 1104900"/>
                <a:gd name="connsiteY4" fmla="*/ 508000 h 952500"/>
                <a:gd name="connsiteX5" fmla="*/ 381000 w 1104900"/>
                <a:gd name="connsiteY5" fmla="*/ 406400 h 952500"/>
                <a:gd name="connsiteX6" fmla="*/ 152400 w 1104900"/>
                <a:gd name="connsiteY6" fmla="*/ 127000 h 952500"/>
                <a:gd name="connsiteX7" fmla="*/ 0 w 1104900"/>
                <a:gd name="connsiteY7" fmla="*/ 0 h 952500"/>
                <a:gd name="connsiteX0" fmla="*/ 1104900 w 1104900"/>
                <a:gd name="connsiteY0" fmla="*/ 952500 h 952500"/>
                <a:gd name="connsiteX1" fmla="*/ 977900 w 1104900"/>
                <a:gd name="connsiteY1" fmla="*/ 889000 h 952500"/>
                <a:gd name="connsiteX2" fmla="*/ 787400 w 1104900"/>
                <a:gd name="connsiteY2" fmla="*/ 762000 h 952500"/>
                <a:gd name="connsiteX3" fmla="*/ 469900 w 1104900"/>
                <a:gd name="connsiteY3" fmla="*/ 508000 h 952500"/>
                <a:gd name="connsiteX4" fmla="*/ 381000 w 1104900"/>
                <a:gd name="connsiteY4" fmla="*/ 406400 h 952500"/>
                <a:gd name="connsiteX5" fmla="*/ 152400 w 1104900"/>
                <a:gd name="connsiteY5" fmla="*/ 127000 h 952500"/>
                <a:gd name="connsiteX6" fmla="*/ 0 w 1104900"/>
                <a:gd name="connsiteY6" fmla="*/ 0 h 952500"/>
                <a:gd name="connsiteX0" fmla="*/ 1104900 w 1104900"/>
                <a:gd name="connsiteY0" fmla="*/ 952500 h 952500"/>
                <a:gd name="connsiteX1" fmla="*/ 787400 w 1104900"/>
                <a:gd name="connsiteY1" fmla="*/ 762000 h 952500"/>
                <a:gd name="connsiteX2" fmla="*/ 469900 w 1104900"/>
                <a:gd name="connsiteY2" fmla="*/ 508000 h 952500"/>
                <a:gd name="connsiteX3" fmla="*/ 381000 w 1104900"/>
                <a:gd name="connsiteY3" fmla="*/ 406400 h 952500"/>
                <a:gd name="connsiteX4" fmla="*/ 152400 w 1104900"/>
                <a:gd name="connsiteY4" fmla="*/ 127000 h 952500"/>
                <a:gd name="connsiteX5" fmla="*/ 0 w 1104900"/>
                <a:gd name="connsiteY5" fmla="*/ 0 h 952500"/>
                <a:gd name="connsiteX0" fmla="*/ 1104900 w 1104900"/>
                <a:gd name="connsiteY0" fmla="*/ 952500 h 952500"/>
                <a:gd name="connsiteX1" fmla="*/ 787400 w 1104900"/>
                <a:gd name="connsiteY1" fmla="*/ 762000 h 952500"/>
                <a:gd name="connsiteX2" fmla="*/ 469900 w 1104900"/>
                <a:gd name="connsiteY2" fmla="*/ 508000 h 952500"/>
                <a:gd name="connsiteX3" fmla="*/ 152400 w 1104900"/>
                <a:gd name="connsiteY3" fmla="*/ 127000 h 952500"/>
                <a:gd name="connsiteX4" fmla="*/ 0 w 1104900"/>
                <a:gd name="connsiteY4" fmla="*/ 0 h 952500"/>
                <a:gd name="connsiteX0" fmla="*/ 1104900 w 1104900"/>
                <a:gd name="connsiteY0" fmla="*/ 952500 h 952500"/>
                <a:gd name="connsiteX1" fmla="*/ 787400 w 1104900"/>
                <a:gd name="connsiteY1" fmla="*/ 762000 h 952500"/>
                <a:gd name="connsiteX2" fmla="*/ 152400 w 1104900"/>
                <a:gd name="connsiteY2" fmla="*/ 127000 h 952500"/>
                <a:gd name="connsiteX3" fmla="*/ 0 w 1104900"/>
                <a:gd name="connsiteY3" fmla="*/ 0 h 952500"/>
                <a:gd name="connsiteX0" fmla="*/ 1104900 w 1104900"/>
                <a:gd name="connsiteY0" fmla="*/ 952500 h 952500"/>
                <a:gd name="connsiteX1" fmla="*/ 787400 w 1104900"/>
                <a:gd name="connsiteY1" fmla="*/ 762000 h 952500"/>
                <a:gd name="connsiteX2" fmla="*/ 0 w 1104900"/>
                <a:gd name="connsiteY2" fmla="*/ 0 h 952500"/>
                <a:gd name="connsiteX0" fmla="*/ 1104900 w 1104900"/>
                <a:gd name="connsiteY0" fmla="*/ 952500 h 952500"/>
                <a:gd name="connsiteX1" fmla="*/ 0 w 1104900"/>
                <a:gd name="connsiteY1" fmla="*/ 0 h 952500"/>
                <a:gd name="connsiteX0" fmla="*/ 152400 w 152400"/>
                <a:gd name="connsiteY0" fmla="*/ 1200150 h 1200150"/>
                <a:gd name="connsiteX1" fmla="*/ 0 w 152400"/>
                <a:gd name="connsiteY1" fmla="*/ 0 h 1200150"/>
                <a:gd name="connsiteX0" fmla="*/ 9525 w 9525"/>
                <a:gd name="connsiteY0" fmla="*/ 1181100 h 1181100"/>
                <a:gd name="connsiteX1" fmla="*/ 0 w 9525"/>
                <a:gd name="connsiteY1" fmla="*/ 0 h 1181100"/>
                <a:gd name="connsiteX0" fmla="*/ 0 w 80000"/>
                <a:gd name="connsiteY0" fmla="*/ 12016 h 12016"/>
                <a:gd name="connsiteX1" fmla="*/ 80000 w 80000"/>
                <a:gd name="connsiteY1" fmla="*/ 0 h 12016"/>
                <a:gd name="connsiteX0" fmla="*/ 0 w 930000"/>
                <a:gd name="connsiteY0" fmla="*/ 5081 h 5081"/>
                <a:gd name="connsiteX1" fmla="*/ 930000 w 930000"/>
                <a:gd name="connsiteY1" fmla="*/ 0 h 5081"/>
                <a:gd name="connsiteX0" fmla="*/ 3333 w 3333"/>
                <a:gd name="connsiteY0" fmla="*/ 9048 h 9048"/>
                <a:gd name="connsiteX1" fmla="*/ 0 w 3333"/>
                <a:gd name="connsiteY1" fmla="*/ 0 h 9048"/>
                <a:gd name="connsiteX0" fmla="*/ 49681 w 49681"/>
                <a:gd name="connsiteY0" fmla="*/ 1755 h 1755"/>
                <a:gd name="connsiteX1" fmla="*/ 0 w 49681"/>
                <a:gd name="connsiteY1" fmla="*/ 0 h 1755"/>
                <a:gd name="connsiteX0" fmla="*/ 9286 w 9286"/>
                <a:gd name="connsiteY0" fmla="*/ 0 h 58968"/>
                <a:gd name="connsiteX1" fmla="*/ 0 w 9286"/>
                <a:gd name="connsiteY1" fmla="*/ 58968 h 58968"/>
                <a:gd name="connsiteX0" fmla="*/ 10000 w 10000"/>
                <a:gd name="connsiteY0" fmla="*/ 0 h 11186"/>
                <a:gd name="connsiteX1" fmla="*/ 6345 w 10000"/>
                <a:gd name="connsiteY1" fmla="*/ 11186 h 11186"/>
                <a:gd name="connsiteX2" fmla="*/ 0 w 10000"/>
                <a:gd name="connsiteY2" fmla="*/ 10000 h 11186"/>
                <a:gd name="connsiteX0" fmla="*/ 4755 w 6656"/>
                <a:gd name="connsiteY0" fmla="*/ 7290 h 7482"/>
                <a:gd name="connsiteX1" fmla="*/ 6345 w 6656"/>
                <a:gd name="connsiteY1" fmla="*/ 1186 h 7482"/>
                <a:gd name="connsiteX2" fmla="*/ 0 w 6656"/>
                <a:gd name="connsiteY2" fmla="*/ 0 h 7482"/>
                <a:gd name="connsiteX0" fmla="*/ 7144 w 7144"/>
                <a:gd name="connsiteY0" fmla="*/ 9743 h 10018"/>
                <a:gd name="connsiteX1" fmla="*/ 6381 w 7144"/>
                <a:gd name="connsiteY1" fmla="*/ 2491 h 10018"/>
                <a:gd name="connsiteX2" fmla="*/ 0 w 7144"/>
                <a:gd name="connsiteY2" fmla="*/ 0 h 10018"/>
                <a:gd name="connsiteX0" fmla="*/ 4412 w 4412"/>
                <a:gd name="connsiteY0" fmla="*/ 28721 h 28996"/>
                <a:gd name="connsiteX1" fmla="*/ 3344 w 4412"/>
                <a:gd name="connsiteY1" fmla="*/ 21483 h 28996"/>
                <a:gd name="connsiteX2" fmla="*/ 0 w 4412"/>
                <a:gd name="connsiteY2" fmla="*/ 0 h 28996"/>
                <a:gd name="connsiteX0" fmla="*/ 10000 w 10000"/>
                <a:gd name="connsiteY0" fmla="*/ 9905 h 9905"/>
                <a:gd name="connsiteX1" fmla="*/ 0 w 10000"/>
                <a:gd name="connsiteY1" fmla="*/ 0 h 9905"/>
                <a:gd name="connsiteX0" fmla="*/ 20455 w 20455"/>
                <a:gd name="connsiteY0" fmla="*/ 10374 h 10374"/>
                <a:gd name="connsiteX1" fmla="*/ 0 w 20455"/>
                <a:gd name="connsiteY1" fmla="*/ 0 h 10374"/>
                <a:gd name="connsiteX0" fmla="*/ 20455 w 20455"/>
                <a:gd name="connsiteY0" fmla="*/ 10374 h 10374"/>
                <a:gd name="connsiteX1" fmla="*/ 17536 w 20455"/>
                <a:gd name="connsiteY1" fmla="*/ 5069 h 10374"/>
                <a:gd name="connsiteX2" fmla="*/ 0 w 20455"/>
                <a:gd name="connsiteY2" fmla="*/ 0 h 10374"/>
                <a:gd name="connsiteX0" fmla="*/ 20455 w 20455"/>
                <a:gd name="connsiteY0" fmla="*/ 10374 h 10374"/>
                <a:gd name="connsiteX1" fmla="*/ 17536 w 20455"/>
                <a:gd name="connsiteY1" fmla="*/ 5069 h 10374"/>
                <a:gd name="connsiteX2" fmla="*/ 0 w 20455"/>
                <a:gd name="connsiteY2" fmla="*/ 0 h 10374"/>
                <a:gd name="connsiteX0" fmla="*/ 20455 w 20455"/>
                <a:gd name="connsiteY0" fmla="*/ 10374 h 10374"/>
                <a:gd name="connsiteX1" fmla="*/ 17536 w 20455"/>
                <a:gd name="connsiteY1" fmla="*/ 5069 h 10374"/>
                <a:gd name="connsiteX2" fmla="*/ 0 w 20455"/>
                <a:gd name="connsiteY2" fmla="*/ 0 h 10374"/>
                <a:gd name="connsiteX0" fmla="*/ 20455 w 20455"/>
                <a:gd name="connsiteY0" fmla="*/ 10374 h 10374"/>
                <a:gd name="connsiteX1" fmla="*/ 17536 w 20455"/>
                <a:gd name="connsiteY1" fmla="*/ 5069 h 10374"/>
                <a:gd name="connsiteX2" fmla="*/ 0 w 20455"/>
                <a:gd name="connsiteY2" fmla="*/ 0 h 10374"/>
                <a:gd name="connsiteX0" fmla="*/ 20455 w 20468"/>
                <a:gd name="connsiteY0" fmla="*/ 10374 h 10374"/>
                <a:gd name="connsiteX1" fmla="*/ 17536 w 20468"/>
                <a:gd name="connsiteY1" fmla="*/ 5069 h 10374"/>
                <a:gd name="connsiteX2" fmla="*/ 0 w 20468"/>
                <a:gd name="connsiteY2" fmla="*/ 0 h 10374"/>
                <a:gd name="connsiteX0" fmla="*/ 25207 w 25207"/>
                <a:gd name="connsiteY0" fmla="*/ 10823 h 10823"/>
                <a:gd name="connsiteX1" fmla="*/ 22288 w 25207"/>
                <a:gd name="connsiteY1" fmla="*/ 5518 h 10823"/>
                <a:gd name="connsiteX2" fmla="*/ 0 w 25207"/>
                <a:gd name="connsiteY2" fmla="*/ 0 h 10823"/>
                <a:gd name="connsiteX0" fmla="*/ 25207 w 25207"/>
                <a:gd name="connsiteY0" fmla="*/ 10823 h 10823"/>
                <a:gd name="connsiteX1" fmla="*/ 8541 w 25207"/>
                <a:gd name="connsiteY1" fmla="*/ 7037 h 10823"/>
                <a:gd name="connsiteX2" fmla="*/ 0 w 25207"/>
                <a:gd name="connsiteY2" fmla="*/ 0 h 10823"/>
                <a:gd name="connsiteX0" fmla="*/ 36866 w 36866"/>
                <a:gd name="connsiteY0" fmla="*/ 9619 h 9619"/>
                <a:gd name="connsiteX1" fmla="*/ 20200 w 36866"/>
                <a:gd name="connsiteY1" fmla="*/ 5833 h 9619"/>
                <a:gd name="connsiteX2" fmla="*/ 0 w 36866"/>
                <a:gd name="connsiteY2" fmla="*/ 0 h 9619"/>
                <a:gd name="connsiteX0" fmla="*/ 10000 w 10000"/>
                <a:gd name="connsiteY0" fmla="*/ 10000 h 10000"/>
                <a:gd name="connsiteX1" fmla="*/ 5479 w 10000"/>
                <a:gd name="connsiteY1" fmla="*/ 6064 h 10000"/>
                <a:gd name="connsiteX2" fmla="*/ 0 w 10000"/>
                <a:gd name="connsiteY2" fmla="*/ 0 h 10000"/>
                <a:gd name="connsiteX0" fmla="*/ 10000 w 10000"/>
                <a:gd name="connsiteY0" fmla="*/ 10000 h 10000"/>
                <a:gd name="connsiteX1" fmla="*/ 4998 w 10000"/>
                <a:gd name="connsiteY1" fmla="*/ 6357 h 10000"/>
                <a:gd name="connsiteX2" fmla="*/ 0 w 10000"/>
                <a:gd name="connsiteY2" fmla="*/ 0 h 10000"/>
                <a:gd name="connsiteX0" fmla="*/ 10502 w 10502"/>
                <a:gd name="connsiteY0" fmla="*/ 9492 h 9492"/>
                <a:gd name="connsiteX1" fmla="*/ 4998 w 10502"/>
                <a:gd name="connsiteY1" fmla="*/ 6357 h 9492"/>
                <a:gd name="connsiteX2" fmla="*/ 0 w 10502"/>
                <a:gd name="connsiteY2" fmla="*/ 0 h 9492"/>
                <a:gd name="connsiteX0" fmla="*/ 10000 w 10000"/>
                <a:gd name="connsiteY0" fmla="*/ 10000 h 10000"/>
                <a:gd name="connsiteX1" fmla="*/ 4383 w 10000"/>
                <a:gd name="connsiteY1" fmla="*/ 6971 h 10000"/>
                <a:gd name="connsiteX2" fmla="*/ 0 w 10000"/>
                <a:gd name="connsiteY2" fmla="*/ 0 h 10000"/>
                <a:gd name="connsiteX0" fmla="*/ 10000 w 10000"/>
                <a:gd name="connsiteY0" fmla="*/ 10000 h 10000"/>
                <a:gd name="connsiteX1" fmla="*/ 4383 w 10000"/>
                <a:gd name="connsiteY1" fmla="*/ 6971 h 10000"/>
                <a:gd name="connsiteX2" fmla="*/ 0 w 10000"/>
                <a:gd name="connsiteY2" fmla="*/ 0 h 10000"/>
                <a:gd name="connsiteX0" fmla="*/ 10000 w 10000"/>
                <a:gd name="connsiteY0" fmla="*/ 10000 h 10000"/>
                <a:gd name="connsiteX1" fmla="*/ 4383 w 10000"/>
                <a:gd name="connsiteY1" fmla="*/ 6971 h 10000"/>
                <a:gd name="connsiteX2" fmla="*/ 0 w 10000"/>
                <a:gd name="connsiteY2" fmla="*/ 0 h 10000"/>
              </a:gdLst>
              <a:ahLst/>
              <a:cxnLst>
                <a:cxn ang="0">
                  <a:pos x="connsiteX0" y="connsiteY0"/>
                </a:cxn>
                <a:cxn ang="0">
                  <a:pos x="connsiteX1" y="connsiteY1"/>
                </a:cxn>
                <a:cxn ang="0">
                  <a:pos x="connsiteX2" y="connsiteY2"/>
                </a:cxn>
              </a:cxnLst>
              <a:rect l="l" t="t" r="r" b="b"/>
              <a:pathLst>
                <a:path w="10000" h="10000">
                  <a:moveTo>
                    <a:pt x="10000" y="10000"/>
                  </a:moveTo>
                  <a:cubicBezTo>
                    <a:pt x="9574" y="9087"/>
                    <a:pt x="5785" y="8483"/>
                    <a:pt x="4383" y="6971"/>
                  </a:cubicBezTo>
                  <a:cubicBezTo>
                    <a:pt x="2973" y="5139"/>
                    <a:pt x="838" y="4136"/>
                    <a:pt x="0" y="0"/>
                  </a:cubicBezTo>
                </a:path>
              </a:pathLst>
            </a:custGeom>
            <a:noFill/>
            <a:ln w="107950" cap="rnd">
              <a:solidFill>
                <a:srgbClr val="FFFF00"/>
              </a:solidFill>
              <a:prstDash val="sysDash"/>
              <a:tailEnd type="triangle"/>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extLst>
      <p:ext uri="{BB962C8B-B14F-4D97-AF65-F5344CB8AC3E}">
        <p14:creationId xmlns:p14="http://schemas.microsoft.com/office/powerpoint/2010/main" val="491243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137652"/>
            <a:ext cx="8301038" cy="915084"/>
          </a:xfrm>
        </p:spPr>
        <p:txBody>
          <a:bodyPr>
            <a:normAutofit/>
          </a:bodyPr>
          <a:lstStyle/>
          <a:p>
            <a:r>
              <a:rPr lang="en-US" sz="2700" dirty="0"/>
              <a:t>Greece – The Gateway to Europe</a:t>
            </a:r>
            <a:endParaRPr lang="el-GR" sz="2700" dirty="0"/>
          </a:p>
        </p:txBody>
      </p:sp>
      <p:sp>
        <p:nvSpPr>
          <p:cNvPr id="61" name="Content Placeholder 5"/>
          <p:cNvSpPr txBox="1">
            <a:spLocks/>
          </p:cNvSpPr>
          <p:nvPr/>
        </p:nvSpPr>
        <p:spPr>
          <a:xfrm>
            <a:off x="462691" y="1371538"/>
            <a:ext cx="4088500" cy="4911467"/>
          </a:xfrm>
          <a:prstGeom prst="rect">
            <a:avLst/>
          </a:prstGeom>
        </p:spPr>
        <p:txBody>
          <a:bodyPr vert="horz" lIns="0" tIns="0" rIns="0" bIns="0" rtlCol="0">
            <a:noAutofit/>
          </a:bodyPr>
          <a:lstStyle>
            <a:lvl1pPr marL="0" marR="0" indent="0" algn="l" defTabSz="1005505" rtl="0" eaLnBrk="1" fontAlgn="auto" latinLnBrk="0" hangingPunct="1">
              <a:lnSpc>
                <a:spcPct val="100000"/>
              </a:lnSpc>
              <a:spcBef>
                <a:spcPts val="660"/>
              </a:spcBef>
              <a:spcAft>
                <a:spcPts val="0"/>
              </a:spcAft>
              <a:buClrTx/>
              <a:buSzPct val="120000"/>
              <a:buFontTx/>
              <a:buNone/>
              <a:tabLst/>
              <a:defRPr lang="en-US" sz="1100" b="0" kern="0" baseline="0">
                <a:solidFill>
                  <a:schemeClr val="tx1"/>
                </a:solidFill>
                <a:latin typeface="Arial" pitchFamily="34" charset="0"/>
                <a:ea typeface="+mn-ea"/>
                <a:cs typeface="Arial" pitchFamily="34" charset="0"/>
              </a:defRPr>
            </a:lvl1pPr>
            <a:lvl2pPr marL="0" marR="0" indent="0" algn="l" defTabSz="1005505" rtl="0" eaLnBrk="1" fontAlgn="auto" latinLnBrk="0" hangingPunct="1">
              <a:lnSpc>
                <a:spcPct val="100000"/>
              </a:lnSpc>
              <a:spcBef>
                <a:spcPts val="660"/>
              </a:spcBef>
              <a:spcAft>
                <a:spcPts val="0"/>
              </a:spcAft>
              <a:buClrTx/>
              <a:buSzTx/>
              <a:buFontTx/>
              <a:buNone/>
              <a:tabLst/>
              <a:defRPr lang="en-US" sz="1100" kern="0" baseline="0">
                <a:solidFill>
                  <a:schemeClr val="tx1"/>
                </a:solidFill>
                <a:latin typeface="Arial" pitchFamily="34" charset="0"/>
                <a:ea typeface="+mn-ea"/>
                <a:cs typeface="Arial" pitchFamily="34" charset="0"/>
              </a:defRPr>
            </a:lvl2pPr>
            <a:lvl3pPr marL="227013" marR="0" indent="-227013" algn="l" defTabSz="1005505" rtl="0" eaLnBrk="1" fontAlgn="auto" latinLnBrk="0" hangingPunct="1">
              <a:lnSpc>
                <a:spcPct val="100000"/>
              </a:lnSpc>
              <a:spcBef>
                <a:spcPts val="660"/>
              </a:spcBef>
              <a:spcAft>
                <a:spcPts val="0"/>
              </a:spcAft>
              <a:buClr>
                <a:schemeClr val="accent1"/>
              </a:buClr>
              <a:buSzPct val="150000"/>
              <a:buFont typeface="Arial" pitchFamily="34" charset="0"/>
              <a:buChar char="■"/>
              <a:tabLst/>
              <a:defRPr lang="en-US" sz="1100" kern="0" baseline="0">
                <a:solidFill>
                  <a:schemeClr val="tx1"/>
                </a:solidFill>
                <a:latin typeface="Arial" pitchFamily="34" charset="0"/>
                <a:ea typeface="+mn-ea"/>
                <a:cs typeface="Arial" pitchFamily="34" charset="0"/>
              </a:defRPr>
            </a:lvl3pPr>
            <a:lvl4pPr marL="460375" marR="0" indent="-228600" algn="l" defTabSz="1005505" rtl="0" eaLnBrk="1" fontAlgn="auto" latinLnBrk="0" hangingPunct="1">
              <a:lnSpc>
                <a:spcPct val="100000"/>
              </a:lnSpc>
              <a:spcBef>
                <a:spcPts val="330"/>
              </a:spcBef>
              <a:spcAft>
                <a:spcPts val="0"/>
              </a:spcAft>
              <a:buClr>
                <a:schemeClr val="accent1"/>
              </a:buClr>
              <a:buSzPct val="125000"/>
              <a:buFont typeface="Times New Roman" pitchFamily="18" charset="0"/>
              <a:buChar char="–"/>
              <a:tabLst/>
              <a:defRPr lang="en-US" sz="1100" kern="0" baseline="0">
                <a:solidFill>
                  <a:schemeClr val="tx1"/>
                </a:solidFill>
                <a:latin typeface="Arial" pitchFamily="34" charset="0"/>
                <a:ea typeface="+mn-ea"/>
                <a:cs typeface="Arial" pitchFamily="34" charset="0"/>
              </a:defRPr>
            </a:lvl4pPr>
            <a:lvl5pPr marL="687388" marR="0" indent="-225425" algn="l" defTabSz="1005505" rtl="0" eaLnBrk="1" fontAlgn="auto" latinLnBrk="0" hangingPunct="1">
              <a:lnSpc>
                <a:spcPct val="100000"/>
              </a:lnSpc>
              <a:spcBef>
                <a:spcPts val="330"/>
              </a:spcBef>
              <a:spcAft>
                <a:spcPts val="0"/>
              </a:spcAft>
              <a:buClr>
                <a:schemeClr val="accent1"/>
              </a:buClr>
              <a:buSzPct val="100000"/>
              <a:buFont typeface="Times New Roman" pitchFamily="18" charset="0"/>
              <a:buChar char="–"/>
              <a:tabLst/>
              <a:defRPr lang="en-US" sz="1100" kern="1200" baseline="0" dirty="0" smtClean="0">
                <a:solidFill>
                  <a:schemeClr val="tx1"/>
                </a:solidFill>
                <a:latin typeface="Arial" pitchFamily="34" charset="0"/>
                <a:ea typeface="+mn-ea"/>
                <a:cs typeface="Arial" pitchFamily="34" charset="0"/>
              </a:defRPr>
            </a:lvl5pPr>
            <a:lvl6pPr marL="687388" marR="0" indent="-225425" algn="l" defTabSz="1005505" rtl="0" eaLnBrk="1" fontAlgn="auto" latinLnBrk="0" hangingPunct="1">
              <a:lnSpc>
                <a:spcPct val="100000"/>
              </a:lnSpc>
              <a:spcBef>
                <a:spcPts val="330"/>
              </a:spcBef>
              <a:spcAft>
                <a:spcPts val="0"/>
              </a:spcAft>
              <a:buClr>
                <a:srgbClr val="000000"/>
              </a:buClr>
              <a:buSzPct val="84000"/>
              <a:buFont typeface="Times New Roman" pitchFamily="18" charset="0"/>
              <a:buChar char="–"/>
              <a:tabLst/>
              <a:defRPr lang="en-US" sz="1100" b="0" kern="0" baseline="0">
                <a:solidFill>
                  <a:schemeClr val="tx1"/>
                </a:solidFill>
                <a:latin typeface="Frutiger 45 Light" pitchFamily="34" charset="0"/>
                <a:ea typeface="+mn-ea"/>
                <a:cs typeface="+mn-cs"/>
              </a:defRPr>
            </a:lvl6pPr>
            <a:lvl7pPr marL="687388" marR="0" indent="-230188" algn="l" defTabSz="1005505" rtl="0" eaLnBrk="1" fontAlgn="auto" latinLnBrk="0" hangingPunct="1">
              <a:lnSpc>
                <a:spcPct val="100000"/>
              </a:lnSpc>
              <a:spcBef>
                <a:spcPts val="330"/>
              </a:spcBef>
              <a:spcAft>
                <a:spcPts val="0"/>
              </a:spcAft>
              <a:buClr>
                <a:srgbClr val="000000"/>
              </a:buClr>
              <a:buSzPct val="84000"/>
              <a:buFont typeface="Times New Roman" pitchFamily="18" charset="0"/>
              <a:buChar char="–"/>
              <a:tabLst/>
              <a:defRPr lang="en-US" sz="1100" kern="0" baseline="0">
                <a:solidFill>
                  <a:schemeClr val="tx1"/>
                </a:solidFill>
                <a:latin typeface="Frutiger 45 Light" pitchFamily="34" charset="0"/>
                <a:ea typeface="+mn-ea"/>
                <a:cs typeface="+mn-cs"/>
              </a:defRPr>
            </a:lvl7pPr>
            <a:lvl8pPr marL="687388" marR="0" indent="-227013" algn="l" defTabSz="1005505" rtl="0" eaLnBrk="1" fontAlgn="auto" latinLnBrk="0" hangingPunct="1">
              <a:lnSpc>
                <a:spcPct val="100000"/>
              </a:lnSpc>
              <a:spcBef>
                <a:spcPts val="330"/>
              </a:spcBef>
              <a:spcAft>
                <a:spcPts val="0"/>
              </a:spcAft>
              <a:buClr>
                <a:srgbClr val="000000"/>
              </a:buClr>
              <a:buSzPct val="84000"/>
              <a:buFont typeface="Times New Roman" pitchFamily="18" charset="0"/>
              <a:buChar char="–"/>
              <a:tabLst/>
              <a:defRPr lang="en-US" sz="1100" kern="0" baseline="0">
                <a:solidFill>
                  <a:schemeClr val="tx1"/>
                </a:solidFill>
                <a:latin typeface="Frutiger 45 Light" pitchFamily="34" charset="0"/>
                <a:ea typeface="+mn-ea"/>
                <a:cs typeface="+mn-cs"/>
              </a:defRPr>
            </a:lvl8pPr>
            <a:lvl9pPr marL="687388" marR="0" indent="-227013" algn="l" defTabSz="1005505" rtl="0" eaLnBrk="1" fontAlgn="auto" latinLnBrk="0" hangingPunct="1">
              <a:lnSpc>
                <a:spcPct val="100000"/>
              </a:lnSpc>
              <a:spcBef>
                <a:spcPts val="330"/>
              </a:spcBef>
              <a:spcAft>
                <a:spcPts val="0"/>
              </a:spcAft>
              <a:buClr>
                <a:srgbClr val="000000"/>
              </a:buClr>
              <a:buSzPct val="84000"/>
              <a:buFont typeface="Times New Roman" pitchFamily="18" charset="0"/>
              <a:buChar char="–"/>
              <a:tabLst/>
              <a:defRPr lang="en-US" sz="1100" kern="0" baseline="0">
                <a:solidFill>
                  <a:schemeClr val="tx1"/>
                </a:solidFill>
                <a:latin typeface="Frutiger 45 Light" pitchFamily="34" charset="0"/>
                <a:ea typeface="+mn-ea"/>
                <a:cs typeface="+mn-cs"/>
              </a:defRPr>
            </a:lvl9pPr>
          </a:lstStyle>
          <a:p>
            <a:pPr lvl="2">
              <a:lnSpc>
                <a:spcPct val="120000"/>
              </a:lnSpc>
              <a:spcBef>
                <a:spcPts val="0"/>
              </a:spcBef>
              <a:spcAft>
                <a:spcPts val="100"/>
              </a:spcAft>
              <a:buClr>
                <a:srgbClr val="4F81BD"/>
              </a:buClr>
            </a:pPr>
            <a:r>
              <a:rPr lang="en-GB" sz="1200" b="1" dirty="0" smtClean="0">
                <a:solidFill>
                  <a:srgbClr val="002060"/>
                </a:solidFill>
                <a:latin typeface="Trebuchet MS" panose="020B0603020202020204" pitchFamily="34" charset="0"/>
              </a:rPr>
              <a:t>South European Pipeline</a:t>
            </a:r>
            <a:endParaRPr lang="en-GB" sz="1200" b="1" dirty="0">
              <a:solidFill>
                <a:srgbClr val="002060"/>
              </a:solidFill>
              <a:latin typeface="Trebuchet MS" panose="020B0603020202020204" pitchFamily="34" charset="0"/>
            </a:endParaRPr>
          </a:p>
          <a:p>
            <a:pPr marL="355600" lvl="3" indent="-123825">
              <a:lnSpc>
                <a:spcPct val="110000"/>
              </a:lnSpc>
              <a:spcBef>
                <a:spcPts val="0"/>
              </a:spcBef>
              <a:spcAft>
                <a:spcPts val="600"/>
              </a:spcAft>
              <a:buClr>
                <a:srgbClr val="4F81BD"/>
              </a:buClr>
            </a:pPr>
            <a:r>
              <a:rPr lang="en-US" sz="1200" dirty="0">
                <a:solidFill>
                  <a:srgbClr val="002060"/>
                </a:solidFill>
                <a:latin typeface="Trebuchet MS" panose="020B0603020202020204" pitchFamily="34" charset="0"/>
              </a:rPr>
              <a:t>A </a:t>
            </a:r>
            <a:r>
              <a:rPr lang="en-US" sz="1200" dirty="0" smtClean="0">
                <a:solidFill>
                  <a:srgbClr val="002060"/>
                </a:solidFill>
                <a:latin typeface="Trebuchet MS" panose="020B0603020202020204" pitchFamily="34" charset="0"/>
              </a:rPr>
              <a:t>practical option that may benefit from existing work in the IGI onshore &amp; offshore pipeline projects</a:t>
            </a:r>
          </a:p>
          <a:p>
            <a:pPr marL="355600" lvl="3" indent="-123825">
              <a:lnSpc>
                <a:spcPct val="110000"/>
              </a:lnSpc>
              <a:spcBef>
                <a:spcPts val="0"/>
              </a:spcBef>
              <a:spcAft>
                <a:spcPts val="600"/>
              </a:spcAft>
              <a:buClr>
                <a:srgbClr val="4F81BD"/>
              </a:buClr>
            </a:pPr>
            <a:r>
              <a:rPr lang="en-US" sz="1200" dirty="0" smtClean="0">
                <a:solidFill>
                  <a:srgbClr val="002060"/>
                </a:solidFill>
                <a:latin typeface="Trebuchet MS" panose="020B0603020202020204" pitchFamily="34" charset="0"/>
              </a:rPr>
              <a:t>Existing supply contracts into Italy could be easily diverted to SEP and enhance the project viability</a:t>
            </a:r>
          </a:p>
          <a:p>
            <a:pPr lvl="2">
              <a:lnSpc>
                <a:spcPct val="120000"/>
              </a:lnSpc>
              <a:spcBef>
                <a:spcPts val="0"/>
              </a:spcBef>
              <a:spcAft>
                <a:spcPts val="100"/>
              </a:spcAft>
              <a:buClr>
                <a:srgbClr val="4F81BD"/>
              </a:buClr>
            </a:pPr>
            <a:r>
              <a:rPr lang="en-GB" sz="1200" b="1" dirty="0" err="1" smtClean="0">
                <a:solidFill>
                  <a:srgbClr val="002060"/>
                </a:solidFill>
                <a:latin typeface="Trebuchet MS" panose="020B0603020202020204" pitchFamily="34" charset="0"/>
              </a:rPr>
              <a:t>EastMed</a:t>
            </a:r>
            <a:endParaRPr lang="en-GB" sz="1200" b="1" dirty="0">
              <a:solidFill>
                <a:srgbClr val="002060"/>
              </a:solidFill>
              <a:latin typeface="Trebuchet MS" panose="020B0603020202020204" pitchFamily="34" charset="0"/>
            </a:endParaRPr>
          </a:p>
          <a:p>
            <a:pPr marL="355600" lvl="3" indent="-123825">
              <a:lnSpc>
                <a:spcPct val="110000"/>
              </a:lnSpc>
              <a:spcBef>
                <a:spcPts val="0"/>
              </a:spcBef>
              <a:spcAft>
                <a:spcPts val="600"/>
              </a:spcAft>
              <a:buClr>
                <a:srgbClr val="4F81BD"/>
              </a:buClr>
            </a:pPr>
            <a:r>
              <a:rPr lang="en-US" sz="1200" dirty="0" smtClean="0">
                <a:solidFill>
                  <a:srgbClr val="002060"/>
                </a:solidFill>
                <a:latin typeface="Trebuchet MS" panose="020B0603020202020204" pitchFamily="34" charset="0"/>
              </a:rPr>
              <a:t>European market constitutes a lucrative monetization option for the Eastern Mediterranean gas since it is </a:t>
            </a:r>
            <a:r>
              <a:rPr lang="en-US" sz="1200" dirty="0">
                <a:solidFill>
                  <a:srgbClr val="002060"/>
                </a:solidFill>
                <a:latin typeface="Trebuchet MS" panose="020B0603020202020204" pitchFamily="34" charset="0"/>
              </a:rPr>
              <a:t>a premium market with potential supply gap</a:t>
            </a:r>
          </a:p>
          <a:p>
            <a:pPr marL="355600" lvl="3" indent="-123825">
              <a:lnSpc>
                <a:spcPct val="110000"/>
              </a:lnSpc>
              <a:spcBef>
                <a:spcPts val="0"/>
              </a:spcBef>
              <a:spcAft>
                <a:spcPts val="600"/>
              </a:spcAft>
              <a:buClr>
                <a:srgbClr val="4F81BD"/>
              </a:buClr>
            </a:pPr>
            <a:r>
              <a:rPr lang="en-US" sz="1200" dirty="0">
                <a:solidFill>
                  <a:srgbClr val="002060"/>
                </a:solidFill>
                <a:latin typeface="Trebuchet MS" panose="020B0603020202020204" pitchFamily="34" charset="0"/>
              </a:rPr>
              <a:t>The latest developments in the region with the discovery of the </a:t>
            </a:r>
            <a:r>
              <a:rPr lang="en-US" sz="1200" dirty="0" err="1">
                <a:solidFill>
                  <a:srgbClr val="002060"/>
                </a:solidFill>
                <a:latin typeface="Trebuchet MS" panose="020B0603020202020204" pitchFamily="34" charset="0"/>
              </a:rPr>
              <a:t>Zohr</a:t>
            </a:r>
            <a:r>
              <a:rPr lang="en-US" sz="1200" dirty="0">
                <a:solidFill>
                  <a:srgbClr val="002060"/>
                </a:solidFill>
                <a:latin typeface="Trebuchet MS" panose="020B0603020202020204" pitchFamily="34" charset="0"/>
              </a:rPr>
              <a:t> gas field triggered </a:t>
            </a:r>
            <a:r>
              <a:rPr lang="en-US" sz="1200" dirty="0" smtClean="0">
                <a:solidFill>
                  <a:srgbClr val="002060"/>
                </a:solidFill>
                <a:latin typeface="Trebuchet MS" panose="020B0603020202020204" pitchFamily="34" charset="0"/>
              </a:rPr>
              <a:t>reevaluation of monetization options</a:t>
            </a:r>
          </a:p>
          <a:p>
            <a:pPr marL="355600" lvl="3" indent="-123825">
              <a:lnSpc>
                <a:spcPct val="110000"/>
              </a:lnSpc>
              <a:spcBef>
                <a:spcPts val="0"/>
              </a:spcBef>
              <a:spcAft>
                <a:spcPts val="600"/>
              </a:spcAft>
              <a:buClr>
                <a:srgbClr val="4F81BD"/>
              </a:buClr>
            </a:pPr>
            <a:r>
              <a:rPr lang="en-US" sz="1200" dirty="0" smtClean="0">
                <a:solidFill>
                  <a:srgbClr val="002060"/>
                </a:solidFill>
                <a:latin typeface="Trebuchet MS" panose="020B0603020202020204" pitchFamily="34" charset="0"/>
              </a:rPr>
              <a:t>The </a:t>
            </a:r>
            <a:r>
              <a:rPr lang="en-US" sz="1200" dirty="0">
                <a:solidFill>
                  <a:srgbClr val="002060"/>
                </a:solidFill>
                <a:latin typeface="Trebuchet MS" panose="020B0603020202020204" pitchFamily="34" charset="0"/>
              </a:rPr>
              <a:t>opening of a new </a:t>
            </a:r>
            <a:r>
              <a:rPr lang="en-US" sz="1200" dirty="0" smtClean="0">
                <a:solidFill>
                  <a:srgbClr val="002060"/>
                </a:solidFill>
                <a:latin typeface="Trebuchet MS" panose="020B0603020202020204" pitchFamily="34" charset="0"/>
              </a:rPr>
              <a:t>Energy Corridor (</a:t>
            </a:r>
            <a:r>
              <a:rPr lang="en-US" sz="1200" dirty="0" err="1" smtClean="0">
                <a:solidFill>
                  <a:srgbClr val="002060"/>
                </a:solidFill>
                <a:latin typeface="Trebuchet MS" panose="020B0603020202020204" pitchFamily="34" charset="0"/>
              </a:rPr>
              <a:t>EastMed</a:t>
            </a:r>
            <a:r>
              <a:rPr lang="en-US" sz="1200" dirty="0" smtClean="0">
                <a:solidFill>
                  <a:srgbClr val="002060"/>
                </a:solidFill>
                <a:latin typeface="Trebuchet MS" panose="020B0603020202020204" pitchFamily="34" charset="0"/>
              </a:rPr>
              <a:t>) is </a:t>
            </a:r>
            <a:r>
              <a:rPr lang="en-US" sz="1200" b="1" dirty="0">
                <a:solidFill>
                  <a:srgbClr val="FF0000"/>
                </a:solidFill>
                <a:latin typeface="Trebuchet MS" panose="020B0603020202020204" pitchFamily="34" charset="0"/>
              </a:rPr>
              <a:t>fundamental for </a:t>
            </a:r>
            <a:r>
              <a:rPr lang="en-US" sz="1200" b="1" dirty="0" smtClean="0">
                <a:solidFill>
                  <a:srgbClr val="FF0000"/>
                </a:solidFill>
                <a:latin typeface="Trebuchet MS" panose="020B0603020202020204" pitchFamily="34" charset="0"/>
              </a:rPr>
              <a:t>Europe’s energy security providing source, route and supplier diversification</a:t>
            </a:r>
          </a:p>
          <a:p>
            <a:pPr marL="355600" lvl="3" indent="-123825">
              <a:lnSpc>
                <a:spcPct val="110000"/>
              </a:lnSpc>
              <a:spcBef>
                <a:spcPts val="0"/>
              </a:spcBef>
              <a:spcAft>
                <a:spcPts val="600"/>
              </a:spcAft>
              <a:buClr>
                <a:srgbClr val="4F81BD"/>
              </a:buClr>
            </a:pPr>
            <a:r>
              <a:rPr lang="en-US" sz="1200" dirty="0" smtClean="0">
                <a:solidFill>
                  <a:srgbClr val="002060"/>
                </a:solidFill>
                <a:latin typeface="Trebuchet MS" panose="020B0603020202020204" pitchFamily="34" charset="0"/>
              </a:rPr>
              <a:t>It </a:t>
            </a:r>
            <a:r>
              <a:rPr lang="en-US" sz="1200" dirty="0">
                <a:solidFill>
                  <a:srgbClr val="002060"/>
                </a:solidFill>
                <a:latin typeface="Trebuchet MS" panose="020B0603020202020204" pitchFamily="34" charset="0"/>
              </a:rPr>
              <a:t>is included in the 2nd PCI </a:t>
            </a:r>
            <a:r>
              <a:rPr lang="en-US" sz="1200" dirty="0" smtClean="0">
                <a:solidFill>
                  <a:srgbClr val="002060"/>
                </a:solidFill>
                <a:latin typeface="Trebuchet MS" panose="020B0603020202020204" pitchFamily="34" charset="0"/>
              </a:rPr>
              <a:t>list</a:t>
            </a:r>
            <a:endParaRPr sz="1200" dirty="0">
              <a:solidFill>
                <a:srgbClr val="002060"/>
              </a:solidFill>
              <a:latin typeface="Trebuchet MS" panose="020B0603020202020204" pitchFamily="34" charset="0"/>
            </a:endParaRPr>
          </a:p>
          <a:p>
            <a:pPr lvl="3">
              <a:lnSpc>
                <a:spcPct val="120000"/>
              </a:lnSpc>
              <a:spcBef>
                <a:spcPts val="0"/>
              </a:spcBef>
              <a:spcAft>
                <a:spcPct val="10000"/>
              </a:spcAft>
              <a:buClr>
                <a:srgbClr val="4F81BD"/>
              </a:buClr>
            </a:pPr>
            <a:endParaRPr lang="en-GB" sz="1000" dirty="0">
              <a:solidFill>
                <a:srgbClr val="002060"/>
              </a:solidFill>
              <a:latin typeface="Trebuchet MS" panose="020B0603020202020204" pitchFamily="34" charset="0"/>
            </a:endParaRPr>
          </a:p>
        </p:txBody>
      </p:sp>
      <p:grpSp>
        <p:nvGrpSpPr>
          <p:cNvPr id="18" name="Group 17"/>
          <p:cNvGrpSpPr/>
          <p:nvPr/>
        </p:nvGrpSpPr>
        <p:grpSpPr>
          <a:xfrm>
            <a:off x="4851524" y="1331508"/>
            <a:ext cx="4145062" cy="4640254"/>
            <a:chOff x="4851524" y="1331508"/>
            <a:chExt cx="4145062" cy="4640254"/>
          </a:xfrm>
        </p:grpSpPr>
        <p:grpSp>
          <p:nvGrpSpPr>
            <p:cNvPr id="19" name="Group 18"/>
            <p:cNvGrpSpPr/>
            <p:nvPr/>
          </p:nvGrpSpPr>
          <p:grpSpPr>
            <a:xfrm>
              <a:off x="4886548" y="1331508"/>
              <a:ext cx="4110038" cy="4640254"/>
              <a:chOff x="5254549" y="1341567"/>
              <a:chExt cx="4110038" cy="4640254"/>
            </a:xfrm>
          </p:grpSpPr>
          <p:grpSp>
            <p:nvGrpSpPr>
              <p:cNvPr id="22" name="Group 21"/>
              <p:cNvGrpSpPr/>
              <p:nvPr/>
            </p:nvGrpSpPr>
            <p:grpSpPr>
              <a:xfrm>
                <a:off x="5254549" y="1341567"/>
                <a:ext cx="4110038" cy="4640254"/>
                <a:chOff x="5244158" y="1351958"/>
                <a:chExt cx="4110038" cy="4640254"/>
              </a:xfrm>
            </p:grpSpPr>
            <p:grpSp>
              <p:nvGrpSpPr>
                <p:cNvPr id="25" name="Group 24"/>
                <p:cNvGrpSpPr/>
                <p:nvPr/>
              </p:nvGrpSpPr>
              <p:grpSpPr>
                <a:xfrm>
                  <a:off x="5244158" y="1351958"/>
                  <a:ext cx="4110038" cy="4640254"/>
                  <a:chOff x="5279147" y="1801540"/>
                  <a:chExt cx="4110038" cy="4640254"/>
                </a:xfrm>
              </p:grpSpPr>
              <p:sp>
                <p:nvSpPr>
                  <p:cNvPr id="27" name="Freeform 215"/>
                  <p:cNvSpPr>
                    <a:spLocks/>
                  </p:cNvSpPr>
                  <p:nvPr/>
                </p:nvSpPr>
                <p:spPr bwMode="auto">
                  <a:xfrm>
                    <a:off x="5543363" y="1801540"/>
                    <a:ext cx="30853" cy="4025"/>
                  </a:xfrm>
                  <a:custGeom>
                    <a:avLst/>
                    <a:gdLst>
                      <a:gd name="T0" fmla="*/ 23 w 23"/>
                      <a:gd name="T1" fmla="*/ 0 h 3"/>
                      <a:gd name="T2" fmla="*/ 0 w 23"/>
                      <a:gd name="T3" fmla="*/ 0 h 3"/>
                      <a:gd name="T4" fmla="*/ 2 w 23"/>
                      <a:gd name="T5" fmla="*/ 3 h 3"/>
                      <a:gd name="T6" fmla="*/ 23 w 23"/>
                      <a:gd name="T7" fmla="*/ 0 h 3"/>
                    </a:gdLst>
                    <a:ahLst/>
                    <a:cxnLst>
                      <a:cxn ang="0">
                        <a:pos x="T0" y="T1"/>
                      </a:cxn>
                      <a:cxn ang="0">
                        <a:pos x="T2" y="T3"/>
                      </a:cxn>
                      <a:cxn ang="0">
                        <a:pos x="T4" y="T5"/>
                      </a:cxn>
                      <a:cxn ang="0">
                        <a:pos x="T6" y="T7"/>
                      </a:cxn>
                    </a:cxnLst>
                    <a:rect l="0" t="0" r="r" b="b"/>
                    <a:pathLst>
                      <a:path w="23" h="3">
                        <a:moveTo>
                          <a:pt x="23" y="0"/>
                        </a:moveTo>
                        <a:lnTo>
                          <a:pt x="0" y="0"/>
                        </a:lnTo>
                        <a:lnTo>
                          <a:pt x="2" y="3"/>
                        </a:lnTo>
                        <a:lnTo>
                          <a:pt x="23" y="0"/>
                        </a:lnTo>
                        <a:close/>
                      </a:path>
                    </a:pathLst>
                  </a:custGeom>
                  <a:solidFill>
                    <a:srgbClr val="BFCEE5"/>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5"/>
                  <p:cNvSpPr>
                    <a:spLocks/>
                  </p:cNvSpPr>
                  <p:nvPr/>
                </p:nvSpPr>
                <p:spPr bwMode="auto">
                  <a:xfrm>
                    <a:off x="5543363" y="1801540"/>
                    <a:ext cx="30853" cy="4025"/>
                  </a:xfrm>
                  <a:custGeom>
                    <a:avLst/>
                    <a:gdLst>
                      <a:gd name="T0" fmla="*/ 23 w 23"/>
                      <a:gd name="T1" fmla="*/ 0 h 3"/>
                      <a:gd name="T2" fmla="*/ 0 w 23"/>
                      <a:gd name="T3" fmla="*/ 0 h 3"/>
                      <a:gd name="T4" fmla="*/ 2 w 23"/>
                      <a:gd name="T5" fmla="*/ 3 h 3"/>
                      <a:gd name="T6" fmla="*/ 23 w 23"/>
                      <a:gd name="T7" fmla="*/ 0 h 3"/>
                    </a:gdLst>
                    <a:ahLst/>
                    <a:cxnLst>
                      <a:cxn ang="0">
                        <a:pos x="T0" y="T1"/>
                      </a:cxn>
                      <a:cxn ang="0">
                        <a:pos x="T2" y="T3"/>
                      </a:cxn>
                      <a:cxn ang="0">
                        <a:pos x="T4" y="T5"/>
                      </a:cxn>
                      <a:cxn ang="0">
                        <a:pos x="T6" y="T7"/>
                      </a:cxn>
                    </a:cxnLst>
                    <a:rect l="0" t="0" r="r" b="b"/>
                    <a:pathLst>
                      <a:path w="23" h="3">
                        <a:moveTo>
                          <a:pt x="23" y="0"/>
                        </a:moveTo>
                        <a:lnTo>
                          <a:pt x="0" y="0"/>
                        </a:lnTo>
                        <a:lnTo>
                          <a:pt x="2" y="3"/>
                        </a:lnTo>
                        <a:lnTo>
                          <a:pt x="23" y="0"/>
                        </a:lnTo>
                        <a:close/>
                      </a:path>
                    </a:pathLst>
                  </a:custGeom>
                  <a:solidFill>
                    <a:srgbClr val="BFCEE5"/>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29" name="Group 28"/>
                  <p:cNvGrpSpPr/>
                  <p:nvPr/>
                </p:nvGrpSpPr>
                <p:grpSpPr>
                  <a:xfrm>
                    <a:off x="5279147" y="1811004"/>
                    <a:ext cx="4110038" cy="3814266"/>
                    <a:chOff x="5365772" y="1779854"/>
                    <a:chExt cx="4110038" cy="3814266"/>
                  </a:xfrm>
                </p:grpSpPr>
                <p:sp>
                  <p:nvSpPr>
                    <p:cNvPr id="78" name="Freeform 59"/>
                    <p:cNvSpPr>
                      <a:spLocks/>
                    </p:cNvSpPr>
                    <p:nvPr/>
                  </p:nvSpPr>
                  <p:spPr bwMode="auto">
                    <a:xfrm>
                      <a:off x="8447966" y="5133731"/>
                      <a:ext cx="104390" cy="273021"/>
                    </a:xfrm>
                    <a:custGeom>
                      <a:avLst/>
                      <a:gdLst>
                        <a:gd name="T0" fmla="*/ 9 w 43"/>
                        <a:gd name="T1" fmla="*/ 32 h 112"/>
                        <a:gd name="T2" fmla="*/ 8 w 43"/>
                        <a:gd name="T3" fmla="*/ 66 h 112"/>
                        <a:gd name="T4" fmla="*/ 22 w 43"/>
                        <a:gd name="T5" fmla="*/ 76 h 112"/>
                        <a:gd name="T6" fmla="*/ 0 w 43"/>
                        <a:gd name="T7" fmla="*/ 105 h 112"/>
                        <a:gd name="T8" fmla="*/ 14 w 43"/>
                        <a:gd name="T9" fmla="*/ 112 h 112"/>
                        <a:gd name="T10" fmla="*/ 36 w 43"/>
                        <a:gd name="T11" fmla="*/ 106 h 112"/>
                        <a:gd name="T12" fmla="*/ 43 w 43"/>
                        <a:gd name="T13" fmla="*/ 103 h 112"/>
                        <a:gd name="T14" fmla="*/ 43 w 43"/>
                        <a:gd name="T15" fmla="*/ 57 h 112"/>
                        <a:gd name="T16" fmla="*/ 38 w 43"/>
                        <a:gd name="T17" fmla="*/ 9 h 112"/>
                        <a:gd name="T18" fmla="*/ 21 w 43"/>
                        <a:gd name="T19" fmla="*/ 0 h 112"/>
                        <a:gd name="T20" fmla="*/ 9 w 43"/>
                        <a:gd name="T21"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12">
                          <a:moveTo>
                            <a:pt x="9" y="32"/>
                          </a:moveTo>
                          <a:cubicBezTo>
                            <a:pt x="8" y="41"/>
                            <a:pt x="8" y="53"/>
                            <a:pt x="8" y="66"/>
                          </a:cubicBezTo>
                          <a:cubicBezTo>
                            <a:pt x="8" y="79"/>
                            <a:pt x="22" y="76"/>
                            <a:pt x="22" y="76"/>
                          </a:cubicBezTo>
                          <a:cubicBezTo>
                            <a:pt x="0" y="105"/>
                            <a:pt x="0" y="105"/>
                            <a:pt x="0" y="105"/>
                          </a:cubicBezTo>
                          <a:cubicBezTo>
                            <a:pt x="14" y="112"/>
                            <a:pt x="14" y="112"/>
                            <a:pt x="14" y="112"/>
                          </a:cubicBezTo>
                          <a:cubicBezTo>
                            <a:pt x="36" y="106"/>
                            <a:pt x="36" y="106"/>
                            <a:pt x="36" y="106"/>
                          </a:cubicBezTo>
                          <a:cubicBezTo>
                            <a:pt x="43" y="103"/>
                            <a:pt x="43" y="103"/>
                            <a:pt x="43" y="103"/>
                          </a:cubicBezTo>
                          <a:cubicBezTo>
                            <a:pt x="43" y="57"/>
                            <a:pt x="43" y="57"/>
                            <a:pt x="43" y="57"/>
                          </a:cubicBezTo>
                          <a:cubicBezTo>
                            <a:pt x="38" y="9"/>
                            <a:pt x="38" y="9"/>
                            <a:pt x="38" y="9"/>
                          </a:cubicBezTo>
                          <a:cubicBezTo>
                            <a:pt x="21" y="0"/>
                            <a:pt x="21" y="0"/>
                            <a:pt x="21" y="0"/>
                          </a:cubicBezTo>
                          <a:cubicBezTo>
                            <a:pt x="21" y="0"/>
                            <a:pt x="11" y="23"/>
                            <a:pt x="9" y="32"/>
                          </a:cubicBez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9" name="Freeform 60"/>
                    <p:cNvSpPr>
                      <a:spLocks/>
                    </p:cNvSpPr>
                    <p:nvPr/>
                  </p:nvSpPr>
                  <p:spPr bwMode="auto">
                    <a:xfrm>
                      <a:off x="8419861" y="5270241"/>
                      <a:ext cx="5353" cy="12045"/>
                    </a:xfrm>
                    <a:custGeom>
                      <a:avLst/>
                      <a:gdLst>
                        <a:gd name="T0" fmla="*/ 1 w 2"/>
                        <a:gd name="T1" fmla="*/ 4 h 5"/>
                        <a:gd name="T2" fmla="*/ 2 w 2"/>
                        <a:gd name="T3" fmla="*/ 0 h 5"/>
                        <a:gd name="T4" fmla="*/ 0 w 2"/>
                        <a:gd name="T5" fmla="*/ 5 h 5"/>
                        <a:gd name="T6" fmla="*/ 1 w 2"/>
                        <a:gd name="T7" fmla="*/ 4 h 5"/>
                      </a:gdLst>
                      <a:ahLst/>
                      <a:cxnLst>
                        <a:cxn ang="0">
                          <a:pos x="T0" y="T1"/>
                        </a:cxn>
                        <a:cxn ang="0">
                          <a:pos x="T2" y="T3"/>
                        </a:cxn>
                        <a:cxn ang="0">
                          <a:pos x="T4" y="T5"/>
                        </a:cxn>
                        <a:cxn ang="0">
                          <a:pos x="T6" y="T7"/>
                        </a:cxn>
                      </a:cxnLst>
                      <a:rect l="0" t="0" r="r" b="b"/>
                      <a:pathLst>
                        <a:path w="2" h="5">
                          <a:moveTo>
                            <a:pt x="1" y="4"/>
                          </a:moveTo>
                          <a:cubicBezTo>
                            <a:pt x="2" y="0"/>
                            <a:pt x="2" y="0"/>
                            <a:pt x="2" y="0"/>
                          </a:cubicBezTo>
                          <a:cubicBezTo>
                            <a:pt x="1" y="2"/>
                            <a:pt x="1" y="3"/>
                            <a:pt x="0" y="5"/>
                          </a:cubicBezTo>
                          <a:lnTo>
                            <a:pt x="1" y="4"/>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0" name="Freeform 61"/>
                    <p:cNvSpPr>
                      <a:spLocks/>
                    </p:cNvSpPr>
                    <p:nvPr/>
                  </p:nvSpPr>
                  <p:spPr bwMode="auto">
                    <a:xfrm>
                      <a:off x="8354282" y="5023987"/>
                      <a:ext cx="202089" cy="570132"/>
                    </a:xfrm>
                    <a:custGeom>
                      <a:avLst/>
                      <a:gdLst>
                        <a:gd name="T0" fmla="*/ 75 w 83"/>
                        <a:gd name="T1" fmla="*/ 151 h 234"/>
                        <a:gd name="T2" fmla="*/ 74 w 83"/>
                        <a:gd name="T3" fmla="*/ 151 h 234"/>
                        <a:gd name="T4" fmla="*/ 52 w 83"/>
                        <a:gd name="T5" fmla="*/ 157 h 234"/>
                        <a:gd name="T6" fmla="*/ 38 w 83"/>
                        <a:gd name="T7" fmla="*/ 150 h 234"/>
                        <a:gd name="T8" fmla="*/ 60 w 83"/>
                        <a:gd name="T9" fmla="*/ 121 h 234"/>
                        <a:gd name="T10" fmla="*/ 46 w 83"/>
                        <a:gd name="T11" fmla="*/ 111 h 234"/>
                        <a:gd name="T12" fmla="*/ 47 w 83"/>
                        <a:gd name="T13" fmla="*/ 77 h 234"/>
                        <a:gd name="T14" fmla="*/ 59 w 83"/>
                        <a:gd name="T15" fmla="*/ 45 h 234"/>
                        <a:gd name="T16" fmla="*/ 76 w 83"/>
                        <a:gd name="T17" fmla="*/ 54 h 234"/>
                        <a:gd name="T18" fmla="*/ 83 w 83"/>
                        <a:gd name="T19" fmla="*/ 45 h 234"/>
                        <a:gd name="T20" fmla="*/ 72 w 83"/>
                        <a:gd name="T21" fmla="*/ 42 h 234"/>
                        <a:gd name="T22" fmla="*/ 70 w 83"/>
                        <a:gd name="T23" fmla="*/ 0 h 234"/>
                        <a:gd name="T24" fmla="*/ 69 w 83"/>
                        <a:gd name="T25" fmla="*/ 0 h 234"/>
                        <a:gd name="T26" fmla="*/ 62 w 83"/>
                        <a:gd name="T27" fmla="*/ 13 h 234"/>
                        <a:gd name="T28" fmla="*/ 49 w 83"/>
                        <a:gd name="T29" fmla="*/ 11 h 234"/>
                        <a:gd name="T30" fmla="*/ 46 w 83"/>
                        <a:gd name="T31" fmla="*/ 7 h 234"/>
                        <a:gd name="T32" fmla="*/ 44 w 83"/>
                        <a:gd name="T33" fmla="*/ 21 h 234"/>
                        <a:gd name="T34" fmla="*/ 37 w 83"/>
                        <a:gd name="T35" fmla="*/ 42 h 234"/>
                        <a:gd name="T36" fmla="*/ 29 w 83"/>
                        <a:gd name="T37" fmla="*/ 101 h 234"/>
                        <a:gd name="T38" fmla="*/ 28 w 83"/>
                        <a:gd name="T39" fmla="*/ 105 h 234"/>
                        <a:gd name="T40" fmla="*/ 27 w 83"/>
                        <a:gd name="T41" fmla="*/ 106 h 234"/>
                        <a:gd name="T42" fmla="*/ 0 w 83"/>
                        <a:gd name="T43" fmla="*/ 147 h 234"/>
                        <a:gd name="T44" fmla="*/ 41 w 83"/>
                        <a:gd name="T45" fmla="*/ 186 h 234"/>
                        <a:gd name="T46" fmla="*/ 41 w 83"/>
                        <a:gd name="T47" fmla="*/ 234 h 234"/>
                        <a:gd name="T48" fmla="*/ 64 w 83"/>
                        <a:gd name="T49" fmla="*/ 234 h 234"/>
                        <a:gd name="T50" fmla="*/ 79 w 83"/>
                        <a:gd name="T51" fmla="*/ 189 h 234"/>
                        <a:gd name="T52" fmla="*/ 75 w 83"/>
                        <a:gd name="T53" fmla="*/ 15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234">
                          <a:moveTo>
                            <a:pt x="75" y="151"/>
                          </a:moveTo>
                          <a:cubicBezTo>
                            <a:pt x="74" y="151"/>
                            <a:pt x="74" y="151"/>
                            <a:pt x="74" y="151"/>
                          </a:cubicBezTo>
                          <a:cubicBezTo>
                            <a:pt x="52" y="157"/>
                            <a:pt x="52" y="157"/>
                            <a:pt x="52" y="157"/>
                          </a:cubicBezTo>
                          <a:cubicBezTo>
                            <a:pt x="38" y="150"/>
                            <a:pt x="38" y="150"/>
                            <a:pt x="38" y="150"/>
                          </a:cubicBezTo>
                          <a:cubicBezTo>
                            <a:pt x="60" y="121"/>
                            <a:pt x="60" y="121"/>
                            <a:pt x="60" y="121"/>
                          </a:cubicBezTo>
                          <a:cubicBezTo>
                            <a:pt x="60" y="121"/>
                            <a:pt x="46" y="124"/>
                            <a:pt x="46" y="111"/>
                          </a:cubicBezTo>
                          <a:cubicBezTo>
                            <a:pt x="46" y="98"/>
                            <a:pt x="46" y="86"/>
                            <a:pt x="47" y="77"/>
                          </a:cubicBezTo>
                          <a:cubicBezTo>
                            <a:pt x="49" y="68"/>
                            <a:pt x="59" y="45"/>
                            <a:pt x="59" y="45"/>
                          </a:cubicBezTo>
                          <a:cubicBezTo>
                            <a:pt x="76" y="54"/>
                            <a:pt x="76" y="54"/>
                            <a:pt x="76" y="54"/>
                          </a:cubicBezTo>
                          <a:cubicBezTo>
                            <a:pt x="83" y="45"/>
                            <a:pt x="83" y="45"/>
                            <a:pt x="83" y="45"/>
                          </a:cubicBezTo>
                          <a:cubicBezTo>
                            <a:pt x="72" y="42"/>
                            <a:pt x="72" y="42"/>
                            <a:pt x="72" y="42"/>
                          </a:cubicBezTo>
                          <a:cubicBezTo>
                            <a:pt x="70" y="0"/>
                            <a:pt x="70" y="0"/>
                            <a:pt x="70" y="0"/>
                          </a:cubicBezTo>
                          <a:cubicBezTo>
                            <a:pt x="69" y="0"/>
                            <a:pt x="69" y="0"/>
                            <a:pt x="69" y="0"/>
                          </a:cubicBezTo>
                          <a:cubicBezTo>
                            <a:pt x="62" y="13"/>
                            <a:pt x="62" y="13"/>
                            <a:pt x="62" y="13"/>
                          </a:cubicBezTo>
                          <a:cubicBezTo>
                            <a:pt x="49" y="11"/>
                            <a:pt x="49" y="11"/>
                            <a:pt x="49" y="11"/>
                          </a:cubicBezTo>
                          <a:cubicBezTo>
                            <a:pt x="46" y="7"/>
                            <a:pt x="46" y="7"/>
                            <a:pt x="46" y="7"/>
                          </a:cubicBezTo>
                          <a:cubicBezTo>
                            <a:pt x="44" y="21"/>
                            <a:pt x="44" y="21"/>
                            <a:pt x="44" y="21"/>
                          </a:cubicBezTo>
                          <a:cubicBezTo>
                            <a:pt x="37" y="42"/>
                            <a:pt x="37" y="42"/>
                            <a:pt x="37" y="42"/>
                          </a:cubicBezTo>
                          <a:cubicBezTo>
                            <a:pt x="29" y="101"/>
                            <a:pt x="29" y="101"/>
                            <a:pt x="29" y="101"/>
                          </a:cubicBezTo>
                          <a:cubicBezTo>
                            <a:pt x="28" y="105"/>
                            <a:pt x="28" y="105"/>
                            <a:pt x="28" y="105"/>
                          </a:cubicBezTo>
                          <a:cubicBezTo>
                            <a:pt x="27" y="106"/>
                            <a:pt x="27" y="106"/>
                            <a:pt x="27" y="106"/>
                          </a:cubicBezTo>
                          <a:cubicBezTo>
                            <a:pt x="0" y="147"/>
                            <a:pt x="0" y="147"/>
                            <a:pt x="0" y="147"/>
                          </a:cubicBezTo>
                          <a:cubicBezTo>
                            <a:pt x="41" y="186"/>
                            <a:pt x="41" y="186"/>
                            <a:pt x="41" y="186"/>
                          </a:cubicBezTo>
                          <a:cubicBezTo>
                            <a:pt x="41" y="234"/>
                            <a:pt x="41" y="234"/>
                            <a:pt x="41" y="234"/>
                          </a:cubicBezTo>
                          <a:cubicBezTo>
                            <a:pt x="64" y="234"/>
                            <a:pt x="64" y="234"/>
                            <a:pt x="64" y="234"/>
                          </a:cubicBezTo>
                          <a:cubicBezTo>
                            <a:pt x="79" y="189"/>
                            <a:pt x="79" y="189"/>
                            <a:pt x="79" y="189"/>
                          </a:cubicBezTo>
                          <a:lnTo>
                            <a:pt x="75" y="151"/>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1" name="Freeform 62"/>
                    <p:cNvSpPr>
                      <a:spLocks/>
                    </p:cNvSpPr>
                    <p:nvPr/>
                  </p:nvSpPr>
                  <p:spPr bwMode="auto">
                    <a:xfrm>
                      <a:off x="8923077" y="4168789"/>
                      <a:ext cx="552733" cy="1318264"/>
                    </a:xfrm>
                    <a:custGeom>
                      <a:avLst/>
                      <a:gdLst>
                        <a:gd name="T0" fmla="*/ 180 w 227"/>
                        <a:gd name="T1" fmla="*/ 0 h 541"/>
                        <a:gd name="T2" fmla="*/ 166 w 227"/>
                        <a:gd name="T3" fmla="*/ 20 h 541"/>
                        <a:gd name="T4" fmla="*/ 163 w 227"/>
                        <a:gd name="T5" fmla="*/ 17 h 541"/>
                        <a:gd name="T6" fmla="*/ 141 w 227"/>
                        <a:gd name="T7" fmla="*/ 55 h 541"/>
                        <a:gd name="T8" fmla="*/ 114 w 227"/>
                        <a:gd name="T9" fmla="*/ 62 h 541"/>
                        <a:gd name="T10" fmla="*/ 113 w 227"/>
                        <a:gd name="T11" fmla="*/ 98 h 541"/>
                        <a:gd name="T12" fmla="*/ 120 w 227"/>
                        <a:gd name="T13" fmla="*/ 130 h 541"/>
                        <a:gd name="T14" fmla="*/ 120 w 227"/>
                        <a:gd name="T15" fmla="*/ 170 h 541"/>
                        <a:gd name="T16" fmla="*/ 120 w 227"/>
                        <a:gd name="T17" fmla="*/ 219 h 541"/>
                        <a:gd name="T18" fmla="*/ 93 w 227"/>
                        <a:gd name="T19" fmla="*/ 242 h 541"/>
                        <a:gd name="T20" fmla="*/ 64 w 227"/>
                        <a:gd name="T21" fmla="*/ 267 h 541"/>
                        <a:gd name="T22" fmla="*/ 34 w 227"/>
                        <a:gd name="T23" fmla="*/ 286 h 541"/>
                        <a:gd name="T24" fmla="*/ 0 w 227"/>
                        <a:gd name="T25" fmla="*/ 351 h 541"/>
                        <a:gd name="T26" fmla="*/ 13 w 227"/>
                        <a:gd name="T27" fmla="*/ 380 h 541"/>
                        <a:gd name="T28" fmla="*/ 20 w 227"/>
                        <a:gd name="T29" fmla="*/ 415 h 541"/>
                        <a:gd name="T30" fmla="*/ 57 w 227"/>
                        <a:gd name="T31" fmla="*/ 424 h 541"/>
                        <a:gd name="T32" fmla="*/ 93 w 227"/>
                        <a:gd name="T33" fmla="*/ 446 h 541"/>
                        <a:gd name="T34" fmla="*/ 157 w 227"/>
                        <a:gd name="T35" fmla="*/ 485 h 541"/>
                        <a:gd name="T36" fmla="*/ 216 w 227"/>
                        <a:gd name="T37" fmla="*/ 541 h 541"/>
                        <a:gd name="T38" fmla="*/ 227 w 227"/>
                        <a:gd name="T39" fmla="*/ 540 h 541"/>
                        <a:gd name="T40" fmla="*/ 227 w 227"/>
                        <a:gd name="T41" fmla="*/ 10 h 541"/>
                        <a:gd name="T42" fmla="*/ 205 w 227"/>
                        <a:gd name="T43" fmla="*/ 0 h 541"/>
                        <a:gd name="T44" fmla="*/ 180 w 227"/>
                        <a:gd name="T45"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541">
                          <a:moveTo>
                            <a:pt x="180" y="0"/>
                          </a:moveTo>
                          <a:cubicBezTo>
                            <a:pt x="166" y="20"/>
                            <a:pt x="166" y="20"/>
                            <a:pt x="166" y="20"/>
                          </a:cubicBezTo>
                          <a:cubicBezTo>
                            <a:pt x="163" y="17"/>
                            <a:pt x="163" y="17"/>
                            <a:pt x="163" y="17"/>
                          </a:cubicBezTo>
                          <a:cubicBezTo>
                            <a:pt x="141" y="55"/>
                            <a:pt x="141" y="55"/>
                            <a:pt x="141" y="55"/>
                          </a:cubicBezTo>
                          <a:cubicBezTo>
                            <a:pt x="114" y="62"/>
                            <a:pt x="114" y="62"/>
                            <a:pt x="114" y="62"/>
                          </a:cubicBezTo>
                          <a:cubicBezTo>
                            <a:pt x="113" y="98"/>
                            <a:pt x="113" y="98"/>
                            <a:pt x="113" y="98"/>
                          </a:cubicBezTo>
                          <a:cubicBezTo>
                            <a:pt x="113" y="98"/>
                            <a:pt x="120" y="127"/>
                            <a:pt x="120" y="130"/>
                          </a:cubicBezTo>
                          <a:cubicBezTo>
                            <a:pt x="120" y="133"/>
                            <a:pt x="120" y="166"/>
                            <a:pt x="120" y="170"/>
                          </a:cubicBezTo>
                          <a:cubicBezTo>
                            <a:pt x="120" y="173"/>
                            <a:pt x="120" y="219"/>
                            <a:pt x="120" y="219"/>
                          </a:cubicBezTo>
                          <a:cubicBezTo>
                            <a:pt x="93" y="242"/>
                            <a:pt x="93" y="242"/>
                            <a:pt x="93" y="242"/>
                          </a:cubicBezTo>
                          <a:cubicBezTo>
                            <a:pt x="64" y="267"/>
                            <a:pt x="64" y="267"/>
                            <a:pt x="64" y="267"/>
                          </a:cubicBezTo>
                          <a:cubicBezTo>
                            <a:pt x="34" y="286"/>
                            <a:pt x="34" y="286"/>
                            <a:pt x="34" y="286"/>
                          </a:cubicBezTo>
                          <a:cubicBezTo>
                            <a:pt x="0" y="351"/>
                            <a:pt x="0" y="351"/>
                            <a:pt x="0" y="351"/>
                          </a:cubicBezTo>
                          <a:cubicBezTo>
                            <a:pt x="13" y="380"/>
                            <a:pt x="13" y="380"/>
                            <a:pt x="13" y="380"/>
                          </a:cubicBezTo>
                          <a:cubicBezTo>
                            <a:pt x="20" y="415"/>
                            <a:pt x="20" y="415"/>
                            <a:pt x="20" y="415"/>
                          </a:cubicBezTo>
                          <a:cubicBezTo>
                            <a:pt x="57" y="424"/>
                            <a:pt x="57" y="424"/>
                            <a:pt x="57" y="424"/>
                          </a:cubicBezTo>
                          <a:cubicBezTo>
                            <a:pt x="93" y="446"/>
                            <a:pt x="93" y="446"/>
                            <a:pt x="93" y="446"/>
                          </a:cubicBezTo>
                          <a:cubicBezTo>
                            <a:pt x="157" y="485"/>
                            <a:pt x="157" y="485"/>
                            <a:pt x="157" y="485"/>
                          </a:cubicBezTo>
                          <a:cubicBezTo>
                            <a:pt x="216" y="541"/>
                            <a:pt x="216" y="541"/>
                            <a:pt x="216" y="541"/>
                          </a:cubicBezTo>
                          <a:cubicBezTo>
                            <a:pt x="227" y="540"/>
                            <a:pt x="227" y="540"/>
                            <a:pt x="227" y="540"/>
                          </a:cubicBezTo>
                          <a:cubicBezTo>
                            <a:pt x="227" y="10"/>
                            <a:pt x="227" y="10"/>
                            <a:pt x="227" y="10"/>
                          </a:cubicBezTo>
                          <a:cubicBezTo>
                            <a:pt x="205" y="0"/>
                            <a:pt x="205" y="0"/>
                            <a:pt x="205" y="0"/>
                          </a:cubicBezTo>
                          <a:lnTo>
                            <a:pt x="180" y="0"/>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2" name="Freeform 63"/>
                    <p:cNvSpPr>
                      <a:spLocks/>
                    </p:cNvSpPr>
                    <p:nvPr/>
                  </p:nvSpPr>
                  <p:spPr bwMode="auto">
                    <a:xfrm>
                      <a:off x="7164499" y="5294331"/>
                      <a:ext cx="1290159" cy="299788"/>
                    </a:xfrm>
                    <a:custGeom>
                      <a:avLst/>
                      <a:gdLst>
                        <a:gd name="T0" fmla="*/ 889 w 964"/>
                        <a:gd name="T1" fmla="*/ 65 h 224"/>
                        <a:gd name="T2" fmla="*/ 758 w 964"/>
                        <a:gd name="T3" fmla="*/ 73 h 224"/>
                        <a:gd name="T4" fmla="*/ 663 w 964"/>
                        <a:gd name="T5" fmla="*/ 22 h 224"/>
                        <a:gd name="T6" fmla="*/ 552 w 964"/>
                        <a:gd name="T7" fmla="*/ 18 h 224"/>
                        <a:gd name="T8" fmla="*/ 438 w 964"/>
                        <a:gd name="T9" fmla="*/ 100 h 224"/>
                        <a:gd name="T10" fmla="*/ 385 w 964"/>
                        <a:gd name="T11" fmla="*/ 96 h 224"/>
                        <a:gd name="T12" fmla="*/ 243 w 964"/>
                        <a:gd name="T13" fmla="*/ 42 h 224"/>
                        <a:gd name="T14" fmla="*/ 139 w 964"/>
                        <a:gd name="T15" fmla="*/ 2 h 224"/>
                        <a:gd name="T16" fmla="*/ 51 w 964"/>
                        <a:gd name="T17" fmla="*/ 2 h 224"/>
                        <a:gd name="T18" fmla="*/ 31 w 964"/>
                        <a:gd name="T19" fmla="*/ 0 h 224"/>
                        <a:gd name="T20" fmla="*/ 33 w 964"/>
                        <a:gd name="T21" fmla="*/ 9 h 224"/>
                        <a:gd name="T22" fmla="*/ 19 w 964"/>
                        <a:gd name="T23" fmla="*/ 47 h 224"/>
                        <a:gd name="T24" fmla="*/ 24 w 964"/>
                        <a:gd name="T25" fmla="*/ 104 h 224"/>
                        <a:gd name="T26" fmla="*/ 24 w 964"/>
                        <a:gd name="T27" fmla="*/ 147 h 224"/>
                        <a:gd name="T28" fmla="*/ 15 w 964"/>
                        <a:gd name="T29" fmla="*/ 198 h 224"/>
                        <a:gd name="T30" fmla="*/ 0 w 964"/>
                        <a:gd name="T31" fmla="*/ 224 h 224"/>
                        <a:gd name="T32" fmla="*/ 964 w 964"/>
                        <a:gd name="T33" fmla="*/ 224 h 224"/>
                        <a:gd name="T34" fmla="*/ 964 w 964"/>
                        <a:gd name="T35" fmla="*/ 136 h 224"/>
                        <a:gd name="T36" fmla="*/ 889 w 964"/>
                        <a:gd name="T37" fmla="*/ 6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4" h="224">
                          <a:moveTo>
                            <a:pt x="889" y="65"/>
                          </a:moveTo>
                          <a:lnTo>
                            <a:pt x="758" y="73"/>
                          </a:lnTo>
                          <a:lnTo>
                            <a:pt x="663" y="22"/>
                          </a:lnTo>
                          <a:lnTo>
                            <a:pt x="552" y="18"/>
                          </a:lnTo>
                          <a:lnTo>
                            <a:pt x="438" y="100"/>
                          </a:lnTo>
                          <a:lnTo>
                            <a:pt x="385" y="96"/>
                          </a:lnTo>
                          <a:lnTo>
                            <a:pt x="243" y="42"/>
                          </a:lnTo>
                          <a:lnTo>
                            <a:pt x="139" y="2"/>
                          </a:lnTo>
                          <a:lnTo>
                            <a:pt x="51" y="2"/>
                          </a:lnTo>
                          <a:lnTo>
                            <a:pt x="31" y="0"/>
                          </a:lnTo>
                          <a:lnTo>
                            <a:pt x="33" y="9"/>
                          </a:lnTo>
                          <a:lnTo>
                            <a:pt x="19" y="47"/>
                          </a:lnTo>
                          <a:lnTo>
                            <a:pt x="24" y="104"/>
                          </a:lnTo>
                          <a:lnTo>
                            <a:pt x="24" y="147"/>
                          </a:lnTo>
                          <a:lnTo>
                            <a:pt x="15" y="198"/>
                          </a:lnTo>
                          <a:lnTo>
                            <a:pt x="0" y="224"/>
                          </a:lnTo>
                          <a:lnTo>
                            <a:pt x="964" y="224"/>
                          </a:lnTo>
                          <a:lnTo>
                            <a:pt x="964" y="136"/>
                          </a:lnTo>
                          <a:lnTo>
                            <a:pt x="889" y="65"/>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3" name="Freeform 64"/>
                    <p:cNvSpPr>
                      <a:spLocks/>
                    </p:cNvSpPr>
                    <p:nvPr/>
                  </p:nvSpPr>
                  <p:spPr bwMode="auto">
                    <a:xfrm>
                      <a:off x="8461349" y="4709478"/>
                      <a:ext cx="171307" cy="345291"/>
                    </a:xfrm>
                    <a:custGeom>
                      <a:avLst/>
                      <a:gdLst>
                        <a:gd name="T0" fmla="*/ 71 w 128"/>
                        <a:gd name="T1" fmla="*/ 195 h 258"/>
                        <a:gd name="T2" fmla="*/ 79 w 128"/>
                        <a:gd name="T3" fmla="*/ 155 h 258"/>
                        <a:gd name="T4" fmla="*/ 110 w 128"/>
                        <a:gd name="T5" fmla="*/ 124 h 258"/>
                        <a:gd name="T6" fmla="*/ 128 w 128"/>
                        <a:gd name="T7" fmla="*/ 60 h 258"/>
                        <a:gd name="T8" fmla="*/ 112 w 128"/>
                        <a:gd name="T9" fmla="*/ 25 h 258"/>
                        <a:gd name="T10" fmla="*/ 119 w 128"/>
                        <a:gd name="T11" fmla="*/ 4 h 258"/>
                        <a:gd name="T12" fmla="*/ 104 w 128"/>
                        <a:gd name="T13" fmla="*/ 0 h 258"/>
                        <a:gd name="T14" fmla="*/ 64 w 128"/>
                        <a:gd name="T15" fmla="*/ 0 h 258"/>
                        <a:gd name="T16" fmla="*/ 71 w 128"/>
                        <a:gd name="T17" fmla="*/ 24 h 258"/>
                        <a:gd name="T18" fmla="*/ 48 w 128"/>
                        <a:gd name="T19" fmla="*/ 49 h 258"/>
                        <a:gd name="T20" fmla="*/ 37 w 128"/>
                        <a:gd name="T21" fmla="*/ 93 h 258"/>
                        <a:gd name="T22" fmla="*/ 31 w 128"/>
                        <a:gd name="T23" fmla="*/ 120 h 258"/>
                        <a:gd name="T24" fmla="*/ 26 w 128"/>
                        <a:gd name="T25" fmla="*/ 146 h 258"/>
                        <a:gd name="T26" fmla="*/ 19 w 128"/>
                        <a:gd name="T27" fmla="*/ 177 h 258"/>
                        <a:gd name="T28" fmla="*/ 8 w 128"/>
                        <a:gd name="T29" fmla="*/ 215 h 258"/>
                        <a:gd name="T30" fmla="*/ 0 w 128"/>
                        <a:gd name="T31" fmla="*/ 246 h 258"/>
                        <a:gd name="T32" fmla="*/ 4 w 128"/>
                        <a:gd name="T33" fmla="*/ 248 h 258"/>
                        <a:gd name="T34" fmla="*/ 10 w 128"/>
                        <a:gd name="T35" fmla="*/ 255 h 258"/>
                        <a:gd name="T36" fmla="*/ 33 w 128"/>
                        <a:gd name="T37" fmla="*/ 258 h 258"/>
                        <a:gd name="T38" fmla="*/ 46 w 128"/>
                        <a:gd name="T39" fmla="*/ 235 h 258"/>
                        <a:gd name="T40" fmla="*/ 48 w 128"/>
                        <a:gd name="T41" fmla="*/ 235 h 258"/>
                        <a:gd name="T42" fmla="*/ 48 w 128"/>
                        <a:gd name="T43" fmla="*/ 222 h 258"/>
                        <a:gd name="T44" fmla="*/ 71 w 128"/>
                        <a:gd name="T45" fmla="*/ 19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258">
                          <a:moveTo>
                            <a:pt x="71" y="195"/>
                          </a:moveTo>
                          <a:lnTo>
                            <a:pt x="79" y="155"/>
                          </a:lnTo>
                          <a:lnTo>
                            <a:pt x="110" y="124"/>
                          </a:lnTo>
                          <a:lnTo>
                            <a:pt x="128" y="60"/>
                          </a:lnTo>
                          <a:lnTo>
                            <a:pt x="112" y="25"/>
                          </a:lnTo>
                          <a:lnTo>
                            <a:pt x="119" y="4"/>
                          </a:lnTo>
                          <a:lnTo>
                            <a:pt x="104" y="0"/>
                          </a:lnTo>
                          <a:lnTo>
                            <a:pt x="64" y="0"/>
                          </a:lnTo>
                          <a:lnTo>
                            <a:pt x="71" y="24"/>
                          </a:lnTo>
                          <a:lnTo>
                            <a:pt x="48" y="49"/>
                          </a:lnTo>
                          <a:lnTo>
                            <a:pt x="37" y="93"/>
                          </a:lnTo>
                          <a:lnTo>
                            <a:pt x="31" y="120"/>
                          </a:lnTo>
                          <a:lnTo>
                            <a:pt x="26" y="146"/>
                          </a:lnTo>
                          <a:lnTo>
                            <a:pt x="19" y="177"/>
                          </a:lnTo>
                          <a:lnTo>
                            <a:pt x="8" y="215"/>
                          </a:lnTo>
                          <a:lnTo>
                            <a:pt x="0" y="246"/>
                          </a:lnTo>
                          <a:lnTo>
                            <a:pt x="4" y="248"/>
                          </a:lnTo>
                          <a:lnTo>
                            <a:pt x="10" y="255"/>
                          </a:lnTo>
                          <a:lnTo>
                            <a:pt x="33" y="258"/>
                          </a:lnTo>
                          <a:lnTo>
                            <a:pt x="46" y="235"/>
                          </a:lnTo>
                          <a:lnTo>
                            <a:pt x="48" y="235"/>
                          </a:lnTo>
                          <a:lnTo>
                            <a:pt x="48" y="222"/>
                          </a:lnTo>
                          <a:lnTo>
                            <a:pt x="71" y="195"/>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4" name="Freeform 65"/>
                    <p:cNvSpPr>
                      <a:spLocks/>
                    </p:cNvSpPr>
                    <p:nvPr/>
                  </p:nvSpPr>
                  <p:spPr bwMode="auto">
                    <a:xfrm>
                      <a:off x="8510868" y="4172804"/>
                      <a:ext cx="809695" cy="1038551"/>
                    </a:xfrm>
                    <a:custGeom>
                      <a:avLst/>
                      <a:gdLst>
                        <a:gd name="T0" fmla="*/ 8 w 332"/>
                        <a:gd name="T1" fmla="*/ 157 h 426"/>
                        <a:gd name="T2" fmla="*/ 11 w 332"/>
                        <a:gd name="T3" fmla="*/ 196 h 426"/>
                        <a:gd name="T4" fmla="*/ 15 w 332"/>
                        <a:gd name="T5" fmla="*/ 220 h 426"/>
                        <a:gd name="T6" fmla="*/ 37 w 332"/>
                        <a:gd name="T7" fmla="*/ 220 h 426"/>
                        <a:gd name="T8" fmla="*/ 45 w 332"/>
                        <a:gd name="T9" fmla="*/ 222 h 426"/>
                        <a:gd name="T10" fmla="*/ 41 w 332"/>
                        <a:gd name="T11" fmla="*/ 234 h 426"/>
                        <a:gd name="T12" fmla="*/ 50 w 332"/>
                        <a:gd name="T13" fmla="*/ 253 h 426"/>
                        <a:gd name="T14" fmla="*/ 40 w 332"/>
                        <a:gd name="T15" fmla="*/ 288 h 426"/>
                        <a:gd name="T16" fmla="*/ 23 w 332"/>
                        <a:gd name="T17" fmla="*/ 305 h 426"/>
                        <a:gd name="T18" fmla="*/ 19 w 332"/>
                        <a:gd name="T19" fmla="*/ 327 h 426"/>
                        <a:gd name="T20" fmla="*/ 6 w 332"/>
                        <a:gd name="T21" fmla="*/ 342 h 426"/>
                        <a:gd name="T22" fmla="*/ 6 w 332"/>
                        <a:gd name="T23" fmla="*/ 349 h 426"/>
                        <a:gd name="T24" fmla="*/ 8 w 332"/>
                        <a:gd name="T25" fmla="*/ 391 h 426"/>
                        <a:gd name="T26" fmla="*/ 19 w 332"/>
                        <a:gd name="T27" fmla="*/ 394 h 426"/>
                        <a:gd name="T28" fmla="*/ 51 w 332"/>
                        <a:gd name="T29" fmla="*/ 419 h 426"/>
                        <a:gd name="T30" fmla="*/ 84 w 332"/>
                        <a:gd name="T31" fmla="*/ 426 h 426"/>
                        <a:gd name="T32" fmla="*/ 123 w 332"/>
                        <a:gd name="T33" fmla="*/ 389 h 426"/>
                        <a:gd name="T34" fmla="*/ 169 w 332"/>
                        <a:gd name="T35" fmla="*/ 349 h 426"/>
                        <a:gd name="T36" fmla="*/ 203 w 332"/>
                        <a:gd name="T37" fmla="*/ 284 h 426"/>
                        <a:gd name="T38" fmla="*/ 233 w 332"/>
                        <a:gd name="T39" fmla="*/ 265 h 426"/>
                        <a:gd name="T40" fmla="*/ 262 w 332"/>
                        <a:gd name="T41" fmla="*/ 240 h 426"/>
                        <a:gd name="T42" fmla="*/ 289 w 332"/>
                        <a:gd name="T43" fmla="*/ 217 h 426"/>
                        <a:gd name="T44" fmla="*/ 289 w 332"/>
                        <a:gd name="T45" fmla="*/ 168 h 426"/>
                        <a:gd name="T46" fmla="*/ 289 w 332"/>
                        <a:gd name="T47" fmla="*/ 128 h 426"/>
                        <a:gd name="T48" fmla="*/ 282 w 332"/>
                        <a:gd name="T49" fmla="*/ 96 h 426"/>
                        <a:gd name="T50" fmla="*/ 283 w 332"/>
                        <a:gd name="T51" fmla="*/ 60 h 426"/>
                        <a:gd name="T52" fmla="*/ 310 w 332"/>
                        <a:gd name="T53" fmla="*/ 53 h 426"/>
                        <a:gd name="T54" fmla="*/ 332 w 332"/>
                        <a:gd name="T55" fmla="*/ 15 h 426"/>
                        <a:gd name="T56" fmla="*/ 320 w 332"/>
                        <a:gd name="T57" fmla="*/ 0 h 426"/>
                        <a:gd name="T58" fmla="*/ 312 w 332"/>
                        <a:gd name="T59" fmla="*/ 16 h 426"/>
                        <a:gd name="T60" fmla="*/ 250 w 332"/>
                        <a:gd name="T61" fmla="*/ 22 h 426"/>
                        <a:gd name="T62" fmla="*/ 217 w 332"/>
                        <a:gd name="T63" fmla="*/ 45 h 426"/>
                        <a:gd name="T64" fmla="*/ 168 w 332"/>
                        <a:gd name="T65" fmla="*/ 53 h 426"/>
                        <a:gd name="T66" fmla="*/ 119 w 332"/>
                        <a:gd name="T67" fmla="*/ 38 h 426"/>
                        <a:gd name="T68" fmla="*/ 84 w 332"/>
                        <a:gd name="T69" fmla="*/ 55 h 426"/>
                        <a:gd name="T70" fmla="*/ 63 w 332"/>
                        <a:gd name="T71" fmla="*/ 47 h 426"/>
                        <a:gd name="T72" fmla="*/ 43 w 332"/>
                        <a:gd name="T73" fmla="*/ 38 h 426"/>
                        <a:gd name="T74" fmla="*/ 41 w 332"/>
                        <a:gd name="T75" fmla="*/ 74 h 426"/>
                        <a:gd name="T76" fmla="*/ 46 w 332"/>
                        <a:gd name="T77" fmla="*/ 89 h 426"/>
                        <a:gd name="T78" fmla="*/ 32 w 332"/>
                        <a:gd name="T79" fmla="*/ 95 h 426"/>
                        <a:gd name="T80" fmla="*/ 28 w 332"/>
                        <a:gd name="T81" fmla="*/ 111 h 426"/>
                        <a:gd name="T82" fmla="*/ 19 w 332"/>
                        <a:gd name="T83" fmla="*/ 120 h 426"/>
                        <a:gd name="T84" fmla="*/ 10 w 332"/>
                        <a:gd name="T85" fmla="*/ 107 h 426"/>
                        <a:gd name="T86" fmla="*/ 0 w 332"/>
                        <a:gd name="T87" fmla="*/ 134 h 426"/>
                        <a:gd name="T88" fmla="*/ 8 w 332"/>
                        <a:gd name="T89" fmla="*/ 15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2" h="426">
                          <a:moveTo>
                            <a:pt x="8" y="157"/>
                          </a:moveTo>
                          <a:cubicBezTo>
                            <a:pt x="11" y="196"/>
                            <a:pt x="11" y="196"/>
                            <a:pt x="11" y="196"/>
                          </a:cubicBezTo>
                          <a:cubicBezTo>
                            <a:pt x="15" y="220"/>
                            <a:pt x="15" y="220"/>
                            <a:pt x="15" y="220"/>
                          </a:cubicBezTo>
                          <a:cubicBezTo>
                            <a:pt x="37" y="220"/>
                            <a:pt x="37" y="220"/>
                            <a:pt x="37" y="220"/>
                          </a:cubicBezTo>
                          <a:cubicBezTo>
                            <a:pt x="45" y="222"/>
                            <a:pt x="45" y="222"/>
                            <a:pt x="45" y="222"/>
                          </a:cubicBezTo>
                          <a:cubicBezTo>
                            <a:pt x="41" y="234"/>
                            <a:pt x="41" y="234"/>
                            <a:pt x="41" y="234"/>
                          </a:cubicBezTo>
                          <a:cubicBezTo>
                            <a:pt x="50" y="253"/>
                            <a:pt x="50" y="253"/>
                            <a:pt x="50" y="253"/>
                          </a:cubicBezTo>
                          <a:cubicBezTo>
                            <a:pt x="40" y="288"/>
                            <a:pt x="40" y="288"/>
                            <a:pt x="40" y="288"/>
                          </a:cubicBezTo>
                          <a:cubicBezTo>
                            <a:pt x="23" y="305"/>
                            <a:pt x="23" y="305"/>
                            <a:pt x="23" y="305"/>
                          </a:cubicBezTo>
                          <a:cubicBezTo>
                            <a:pt x="19" y="327"/>
                            <a:pt x="19" y="327"/>
                            <a:pt x="19" y="327"/>
                          </a:cubicBezTo>
                          <a:cubicBezTo>
                            <a:pt x="6" y="342"/>
                            <a:pt x="6" y="342"/>
                            <a:pt x="6" y="342"/>
                          </a:cubicBezTo>
                          <a:cubicBezTo>
                            <a:pt x="6" y="349"/>
                            <a:pt x="6" y="349"/>
                            <a:pt x="6" y="349"/>
                          </a:cubicBezTo>
                          <a:cubicBezTo>
                            <a:pt x="8" y="391"/>
                            <a:pt x="8" y="391"/>
                            <a:pt x="8" y="391"/>
                          </a:cubicBezTo>
                          <a:cubicBezTo>
                            <a:pt x="19" y="394"/>
                            <a:pt x="19" y="394"/>
                            <a:pt x="19" y="394"/>
                          </a:cubicBezTo>
                          <a:cubicBezTo>
                            <a:pt x="51" y="419"/>
                            <a:pt x="51" y="419"/>
                            <a:pt x="51" y="419"/>
                          </a:cubicBezTo>
                          <a:cubicBezTo>
                            <a:pt x="84" y="426"/>
                            <a:pt x="84" y="426"/>
                            <a:pt x="84" y="426"/>
                          </a:cubicBezTo>
                          <a:cubicBezTo>
                            <a:pt x="123" y="389"/>
                            <a:pt x="123" y="389"/>
                            <a:pt x="123" y="389"/>
                          </a:cubicBezTo>
                          <a:cubicBezTo>
                            <a:pt x="169" y="349"/>
                            <a:pt x="169" y="349"/>
                            <a:pt x="169" y="349"/>
                          </a:cubicBezTo>
                          <a:cubicBezTo>
                            <a:pt x="203" y="284"/>
                            <a:pt x="203" y="284"/>
                            <a:pt x="203" y="284"/>
                          </a:cubicBezTo>
                          <a:cubicBezTo>
                            <a:pt x="233" y="265"/>
                            <a:pt x="233" y="265"/>
                            <a:pt x="233" y="265"/>
                          </a:cubicBezTo>
                          <a:cubicBezTo>
                            <a:pt x="262" y="240"/>
                            <a:pt x="262" y="240"/>
                            <a:pt x="262" y="240"/>
                          </a:cubicBezTo>
                          <a:cubicBezTo>
                            <a:pt x="289" y="217"/>
                            <a:pt x="289" y="217"/>
                            <a:pt x="289" y="217"/>
                          </a:cubicBezTo>
                          <a:cubicBezTo>
                            <a:pt x="289" y="217"/>
                            <a:pt x="289" y="171"/>
                            <a:pt x="289" y="168"/>
                          </a:cubicBezTo>
                          <a:cubicBezTo>
                            <a:pt x="289" y="164"/>
                            <a:pt x="289" y="131"/>
                            <a:pt x="289" y="128"/>
                          </a:cubicBezTo>
                          <a:cubicBezTo>
                            <a:pt x="289" y="125"/>
                            <a:pt x="282" y="96"/>
                            <a:pt x="282" y="96"/>
                          </a:cubicBezTo>
                          <a:cubicBezTo>
                            <a:pt x="283" y="60"/>
                            <a:pt x="283" y="60"/>
                            <a:pt x="283" y="60"/>
                          </a:cubicBezTo>
                          <a:cubicBezTo>
                            <a:pt x="310" y="53"/>
                            <a:pt x="310" y="53"/>
                            <a:pt x="310" y="53"/>
                          </a:cubicBezTo>
                          <a:cubicBezTo>
                            <a:pt x="332" y="15"/>
                            <a:pt x="332" y="15"/>
                            <a:pt x="332" y="15"/>
                          </a:cubicBezTo>
                          <a:cubicBezTo>
                            <a:pt x="320" y="0"/>
                            <a:pt x="320" y="0"/>
                            <a:pt x="320" y="0"/>
                          </a:cubicBezTo>
                          <a:cubicBezTo>
                            <a:pt x="312" y="16"/>
                            <a:pt x="312" y="16"/>
                            <a:pt x="312" y="16"/>
                          </a:cubicBezTo>
                          <a:cubicBezTo>
                            <a:pt x="250" y="22"/>
                            <a:pt x="250" y="22"/>
                            <a:pt x="250" y="22"/>
                          </a:cubicBezTo>
                          <a:cubicBezTo>
                            <a:pt x="217" y="45"/>
                            <a:pt x="217" y="45"/>
                            <a:pt x="217" y="45"/>
                          </a:cubicBezTo>
                          <a:cubicBezTo>
                            <a:pt x="217" y="45"/>
                            <a:pt x="170" y="53"/>
                            <a:pt x="168" y="53"/>
                          </a:cubicBezTo>
                          <a:cubicBezTo>
                            <a:pt x="165" y="53"/>
                            <a:pt x="119" y="38"/>
                            <a:pt x="119" y="38"/>
                          </a:cubicBezTo>
                          <a:cubicBezTo>
                            <a:pt x="84" y="55"/>
                            <a:pt x="84" y="55"/>
                            <a:pt x="84" y="55"/>
                          </a:cubicBezTo>
                          <a:cubicBezTo>
                            <a:pt x="63" y="47"/>
                            <a:pt x="63" y="47"/>
                            <a:pt x="63" y="47"/>
                          </a:cubicBezTo>
                          <a:cubicBezTo>
                            <a:pt x="43" y="38"/>
                            <a:pt x="43" y="38"/>
                            <a:pt x="43" y="38"/>
                          </a:cubicBezTo>
                          <a:cubicBezTo>
                            <a:pt x="43" y="38"/>
                            <a:pt x="41" y="69"/>
                            <a:pt x="41" y="74"/>
                          </a:cubicBezTo>
                          <a:cubicBezTo>
                            <a:pt x="41" y="79"/>
                            <a:pt x="46" y="89"/>
                            <a:pt x="46" y="89"/>
                          </a:cubicBezTo>
                          <a:cubicBezTo>
                            <a:pt x="32" y="95"/>
                            <a:pt x="32" y="95"/>
                            <a:pt x="32" y="95"/>
                          </a:cubicBezTo>
                          <a:cubicBezTo>
                            <a:pt x="28" y="111"/>
                            <a:pt x="28" y="111"/>
                            <a:pt x="28" y="111"/>
                          </a:cubicBezTo>
                          <a:cubicBezTo>
                            <a:pt x="19" y="120"/>
                            <a:pt x="19" y="120"/>
                            <a:pt x="19" y="120"/>
                          </a:cubicBezTo>
                          <a:cubicBezTo>
                            <a:pt x="10" y="107"/>
                            <a:pt x="10" y="107"/>
                            <a:pt x="10" y="107"/>
                          </a:cubicBezTo>
                          <a:cubicBezTo>
                            <a:pt x="0" y="134"/>
                            <a:pt x="0" y="134"/>
                            <a:pt x="0" y="134"/>
                          </a:cubicBezTo>
                          <a:lnTo>
                            <a:pt x="8" y="157"/>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5" name="Freeform 66"/>
                    <p:cNvSpPr>
                      <a:spLocks/>
                    </p:cNvSpPr>
                    <p:nvPr/>
                  </p:nvSpPr>
                  <p:spPr bwMode="auto">
                    <a:xfrm>
                      <a:off x="9383465" y="3405936"/>
                      <a:ext cx="92345" cy="235548"/>
                    </a:xfrm>
                    <a:custGeom>
                      <a:avLst/>
                      <a:gdLst>
                        <a:gd name="T0" fmla="*/ 49 w 69"/>
                        <a:gd name="T1" fmla="*/ 9 h 176"/>
                        <a:gd name="T2" fmla="*/ 31 w 69"/>
                        <a:gd name="T3" fmla="*/ 0 h 176"/>
                        <a:gd name="T4" fmla="*/ 0 w 69"/>
                        <a:gd name="T5" fmla="*/ 27 h 176"/>
                        <a:gd name="T6" fmla="*/ 9 w 69"/>
                        <a:gd name="T7" fmla="*/ 47 h 176"/>
                        <a:gd name="T8" fmla="*/ 9 w 69"/>
                        <a:gd name="T9" fmla="*/ 96 h 176"/>
                        <a:gd name="T10" fmla="*/ 16 w 69"/>
                        <a:gd name="T11" fmla="*/ 147 h 176"/>
                        <a:gd name="T12" fmla="*/ 44 w 69"/>
                        <a:gd name="T13" fmla="*/ 176 h 176"/>
                        <a:gd name="T14" fmla="*/ 69 w 69"/>
                        <a:gd name="T15" fmla="*/ 175 h 176"/>
                        <a:gd name="T16" fmla="*/ 69 w 69"/>
                        <a:gd name="T17" fmla="*/ 3 h 176"/>
                        <a:gd name="T18" fmla="*/ 62 w 69"/>
                        <a:gd name="T19" fmla="*/ 3 h 176"/>
                        <a:gd name="T20" fmla="*/ 49 w 69"/>
                        <a:gd name="T21" fmla="*/ 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176">
                          <a:moveTo>
                            <a:pt x="49" y="9"/>
                          </a:moveTo>
                          <a:lnTo>
                            <a:pt x="31" y="0"/>
                          </a:lnTo>
                          <a:lnTo>
                            <a:pt x="0" y="27"/>
                          </a:lnTo>
                          <a:lnTo>
                            <a:pt x="9" y="47"/>
                          </a:lnTo>
                          <a:lnTo>
                            <a:pt x="9" y="96"/>
                          </a:lnTo>
                          <a:lnTo>
                            <a:pt x="16" y="147"/>
                          </a:lnTo>
                          <a:lnTo>
                            <a:pt x="44" y="176"/>
                          </a:lnTo>
                          <a:lnTo>
                            <a:pt x="69" y="175"/>
                          </a:lnTo>
                          <a:lnTo>
                            <a:pt x="69" y="3"/>
                          </a:lnTo>
                          <a:lnTo>
                            <a:pt x="62" y="3"/>
                          </a:lnTo>
                          <a:lnTo>
                            <a:pt x="49" y="9"/>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6" name="Freeform 67"/>
                    <p:cNvSpPr>
                      <a:spLocks/>
                    </p:cNvSpPr>
                    <p:nvPr/>
                  </p:nvSpPr>
                  <p:spPr bwMode="auto">
                    <a:xfrm>
                      <a:off x="7276920" y="3213215"/>
                      <a:ext cx="2198890" cy="1252685"/>
                    </a:xfrm>
                    <a:custGeom>
                      <a:avLst/>
                      <a:gdLst>
                        <a:gd name="T0" fmla="*/ 869 w 902"/>
                        <a:gd name="T1" fmla="*/ 132 h 514"/>
                        <a:gd name="T2" fmla="*/ 864 w 902"/>
                        <a:gd name="T3" fmla="*/ 94 h 514"/>
                        <a:gd name="T4" fmla="*/ 840 w 902"/>
                        <a:gd name="T5" fmla="*/ 80 h 514"/>
                        <a:gd name="T6" fmla="*/ 825 w 902"/>
                        <a:gd name="T7" fmla="*/ 57 h 514"/>
                        <a:gd name="T8" fmla="*/ 810 w 902"/>
                        <a:gd name="T9" fmla="*/ 55 h 514"/>
                        <a:gd name="T10" fmla="*/ 788 w 902"/>
                        <a:gd name="T11" fmla="*/ 56 h 514"/>
                        <a:gd name="T12" fmla="*/ 765 w 902"/>
                        <a:gd name="T13" fmla="*/ 57 h 514"/>
                        <a:gd name="T14" fmla="*/ 739 w 902"/>
                        <a:gd name="T15" fmla="*/ 76 h 514"/>
                        <a:gd name="T16" fmla="*/ 678 w 902"/>
                        <a:gd name="T17" fmla="*/ 100 h 514"/>
                        <a:gd name="T18" fmla="*/ 639 w 902"/>
                        <a:gd name="T19" fmla="*/ 91 h 514"/>
                        <a:gd name="T20" fmla="*/ 582 w 902"/>
                        <a:gd name="T21" fmla="*/ 99 h 514"/>
                        <a:gd name="T22" fmla="*/ 567 w 902"/>
                        <a:gd name="T23" fmla="*/ 94 h 514"/>
                        <a:gd name="T24" fmla="*/ 531 w 902"/>
                        <a:gd name="T25" fmla="*/ 70 h 514"/>
                        <a:gd name="T26" fmla="*/ 503 w 902"/>
                        <a:gd name="T27" fmla="*/ 68 h 514"/>
                        <a:gd name="T28" fmla="*/ 479 w 902"/>
                        <a:gd name="T29" fmla="*/ 28 h 514"/>
                        <a:gd name="T30" fmla="*/ 454 w 902"/>
                        <a:gd name="T31" fmla="*/ 28 h 514"/>
                        <a:gd name="T32" fmla="*/ 431 w 902"/>
                        <a:gd name="T33" fmla="*/ 18 h 514"/>
                        <a:gd name="T34" fmla="*/ 412 w 902"/>
                        <a:gd name="T35" fmla="*/ 12 h 514"/>
                        <a:gd name="T36" fmla="*/ 342 w 902"/>
                        <a:gd name="T37" fmla="*/ 8 h 514"/>
                        <a:gd name="T38" fmla="*/ 266 w 902"/>
                        <a:gd name="T39" fmla="*/ 55 h 514"/>
                        <a:gd name="T40" fmla="*/ 244 w 902"/>
                        <a:gd name="T41" fmla="*/ 80 h 514"/>
                        <a:gd name="T42" fmla="*/ 166 w 902"/>
                        <a:gd name="T43" fmla="*/ 77 h 514"/>
                        <a:gd name="T44" fmla="*/ 136 w 902"/>
                        <a:gd name="T45" fmla="*/ 89 h 514"/>
                        <a:gd name="T46" fmla="*/ 140 w 902"/>
                        <a:gd name="T47" fmla="*/ 127 h 514"/>
                        <a:gd name="T48" fmla="*/ 110 w 902"/>
                        <a:gd name="T49" fmla="*/ 140 h 514"/>
                        <a:gd name="T50" fmla="*/ 59 w 902"/>
                        <a:gd name="T51" fmla="*/ 140 h 514"/>
                        <a:gd name="T52" fmla="*/ 25 w 902"/>
                        <a:gd name="T53" fmla="*/ 141 h 514"/>
                        <a:gd name="T54" fmla="*/ 2 w 902"/>
                        <a:gd name="T55" fmla="*/ 208 h 514"/>
                        <a:gd name="T56" fmla="*/ 40 w 902"/>
                        <a:gd name="T57" fmla="*/ 203 h 514"/>
                        <a:gd name="T58" fmla="*/ 36 w 902"/>
                        <a:gd name="T59" fmla="*/ 246 h 514"/>
                        <a:gd name="T60" fmla="*/ 38 w 902"/>
                        <a:gd name="T61" fmla="*/ 276 h 514"/>
                        <a:gd name="T62" fmla="*/ 37 w 902"/>
                        <a:gd name="T63" fmla="*/ 302 h 514"/>
                        <a:gd name="T64" fmla="*/ 66 w 902"/>
                        <a:gd name="T65" fmla="*/ 333 h 514"/>
                        <a:gd name="T66" fmla="*/ 70 w 902"/>
                        <a:gd name="T67" fmla="*/ 381 h 514"/>
                        <a:gd name="T68" fmla="*/ 99 w 902"/>
                        <a:gd name="T69" fmla="*/ 410 h 514"/>
                        <a:gd name="T70" fmla="*/ 114 w 902"/>
                        <a:gd name="T71" fmla="*/ 425 h 514"/>
                        <a:gd name="T72" fmla="*/ 156 w 902"/>
                        <a:gd name="T73" fmla="*/ 434 h 514"/>
                        <a:gd name="T74" fmla="*/ 198 w 902"/>
                        <a:gd name="T75" fmla="*/ 477 h 514"/>
                        <a:gd name="T76" fmla="*/ 228 w 902"/>
                        <a:gd name="T77" fmla="*/ 467 h 514"/>
                        <a:gd name="T78" fmla="*/ 270 w 902"/>
                        <a:gd name="T79" fmla="*/ 423 h 514"/>
                        <a:gd name="T80" fmla="*/ 338 w 902"/>
                        <a:gd name="T81" fmla="*/ 484 h 514"/>
                        <a:gd name="T82" fmla="*/ 400 w 902"/>
                        <a:gd name="T83" fmla="*/ 468 h 514"/>
                        <a:gd name="T84" fmla="*/ 439 w 902"/>
                        <a:gd name="T85" fmla="*/ 425 h 514"/>
                        <a:gd name="T86" fmla="*/ 480 w 902"/>
                        <a:gd name="T87" fmla="*/ 454 h 514"/>
                        <a:gd name="T88" fmla="*/ 503 w 902"/>
                        <a:gd name="T89" fmla="*/ 438 h 514"/>
                        <a:gd name="T90" fmla="*/ 528 w 902"/>
                        <a:gd name="T91" fmla="*/ 449 h 514"/>
                        <a:gd name="T92" fmla="*/ 516 w 902"/>
                        <a:gd name="T93" fmla="*/ 501 h 514"/>
                        <a:gd name="T94" fmla="*/ 534 w 902"/>
                        <a:gd name="T95" fmla="*/ 505 h 514"/>
                        <a:gd name="T96" fmla="*/ 552 w 902"/>
                        <a:gd name="T97" fmla="*/ 483 h 514"/>
                        <a:gd name="T98" fmla="*/ 549 w 902"/>
                        <a:gd name="T99" fmla="*/ 432 h 514"/>
                        <a:gd name="T100" fmla="*/ 590 w 902"/>
                        <a:gd name="T101" fmla="*/ 449 h 514"/>
                        <a:gd name="T102" fmla="*/ 674 w 902"/>
                        <a:gd name="T103" fmla="*/ 447 h 514"/>
                        <a:gd name="T104" fmla="*/ 756 w 902"/>
                        <a:gd name="T105" fmla="*/ 416 h 514"/>
                        <a:gd name="T106" fmla="*/ 826 w 902"/>
                        <a:gd name="T107" fmla="*/ 394 h 514"/>
                        <a:gd name="T108" fmla="*/ 841 w 902"/>
                        <a:gd name="T109" fmla="*/ 412 h 514"/>
                        <a:gd name="T110" fmla="*/ 880 w 902"/>
                        <a:gd name="T111" fmla="*/ 392 h 514"/>
                        <a:gd name="T112" fmla="*/ 902 w 902"/>
                        <a:gd name="T113" fmla="*/ 175 h 514"/>
                        <a:gd name="T114" fmla="*/ 873 w 902"/>
                        <a:gd name="T115" fmla="*/ 16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2" h="514">
                          <a:moveTo>
                            <a:pt x="873" y="160"/>
                          </a:moveTo>
                          <a:cubicBezTo>
                            <a:pt x="869" y="132"/>
                            <a:pt x="869" y="132"/>
                            <a:pt x="869" y="132"/>
                          </a:cubicBezTo>
                          <a:cubicBezTo>
                            <a:pt x="869" y="105"/>
                            <a:pt x="869" y="105"/>
                            <a:pt x="869" y="105"/>
                          </a:cubicBezTo>
                          <a:cubicBezTo>
                            <a:pt x="864" y="94"/>
                            <a:pt x="864" y="94"/>
                            <a:pt x="864" y="94"/>
                          </a:cubicBezTo>
                          <a:cubicBezTo>
                            <a:pt x="854" y="84"/>
                            <a:pt x="854" y="84"/>
                            <a:pt x="854" y="84"/>
                          </a:cubicBezTo>
                          <a:cubicBezTo>
                            <a:pt x="840" y="80"/>
                            <a:pt x="840" y="80"/>
                            <a:pt x="840" y="80"/>
                          </a:cubicBezTo>
                          <a:cubicBezTo>
                            <a:pt x="829" y="66"/>
                            <a:pt x="829" y="66"/>
                            <a:pt x="829" y="66"/>
                          </a:cubicBezTo>
                          <a:cubicBezTo>
                            <a:pt x="825" y="57"/>
                            <a:pt x="825" y="57"/>
                            <a:pt x="825" y="57"/>
                          </a:cubicBezTo>
                          <a:cubicBezTo>
                            <a:pt x="815" y="47"/>
                            <a:pt x="815" y="47"/>
                            <a:pt x="815" y="47"/>
                          </a:cubicBezTo>
                          <a:cubicBezTo>
                            <a:pt x="810" y="55"/>
                            <a:pt x="810" y="55"/>
                            <a:pt x="810" y="55"/>
                          </a:cubicBezTo>
                          <a:cubicBezTo>
                            <a:pt x="806" y="63"/>
                            <a:pt x="806" y="63"/>
                            <a:pt x="806" y="63"/>
                          </a:cubicBezTo>
                          <a:cubicBezTo>
                            <a:pt x="788" y="56"/>
                            <a:pt x="788" y="56"/>
                            <a:pt x="788" y="56"/>
                          </a:cubicBezTo>
                          <a:cubicBezTo>
                            <a:pt x="775" y="62"/>
                            <a:pt x="775" y="62"/>
                            <a:pt x="775" y="62"/>
                          </a:cubicBezTo>
                          <a:cubicBezTo>
                            <a:pt x="765" y="57"/>
                            <a:pt x="765" y="57"/>
                            <a:pt x="765" y="57"/>
                          </a:cubicBezTo>
                          <a:cubicBezTo>
                            <a:pt x="757" y="55"/>
                            <a:pt x="757" y="55"/>
                            <a:pt x="757" y="55"/>
                          </a:cubicBezTo>
                          <a:cubicBezTo>
                            <a:pt x="739" y="76"/>
                            <a:pt x="739" y="76"/>
                            <a:pt x="739" y="76"/>
                          </a:cubicBezTo>
                          <a:cubicBezTo>
                            <a:pt x="708" y="99"/>
                            <a:pt x="708" y="99"/>
                            <a:pt x="708" y="99"/>
                          </a:cubicBezTo>
                          <a:cubicBezTo>
                            <a:pt x="678" y="100"/>
                            <a:pt x="678" y="100"/>
                            <a:pt x="678" y="100"/>
                          </a:cubicBezTo>
                          <a:cubicBezTo>
                            <a:pt x="656" y="91"/>
                            <a:pt x="656" y="91"/>
                            <a:pt x="656" y="91"/>
                          </a:cubicBezTo>
                          <a:cubicBezTo>
                            <a:pt x="639" y="91"/>
                            <a:pt x="639" y="91"/>
                            <a:pt x="639" y="91"/>
                          </a:cubicBezTo>
                          <a:cubicBezTo>
                            <a:pt x="616" y="102"/>
                            <a:pt x="616" y="102"/>
                            <a:pt x="616" y="102"/>
                          </a:cubicBezTo>
                          <a:cubicBezTo>
                            <a:pt x="582" y="99"/>
                            <a:pt x="582" y="99"/>
                            <a:pt x="582" y="99"/>
                          </a:cubicBezTo>
                          <a:cubicBezTo>
                            <a:pt x="574" y="88"/>
                            <a:pt x="574" y="88"/>
                            <a:pt x="574" y="88"/>
                          </a:cubicBezTo>
                          <a:cubicBezTo>
                            <a:pt x="567" y="94"/>
                            <a:pt x="567" y="94"/>
                            <a:pt x="567" y="94"/>
                          </a:cubicBezTo>
                          <a:cubicBezTo>
                            <a:pt x="539" y="85"/>
                            <a:pt x="539" y="85"/>
                            <a:pt x="539" y="85"/>
                          </a:cubicBezTo>
                          <a:cubicBezTo>
                            <a:pt x="531" y="70"/>
                            <a:pt x="531" y="70"/>
                            <a:pt x="531" y="70"/>
                          </a:cubicBezTo>
                          <a:cubicBezTo>
                            <a:pt x="514" y="78"/>
                            <a:pt x="514" y="78"/>
                            <a:pt x="514" y="78"/>
                          </a:cubicBezTo>
                          <a:cubicBezTo>
                            <a:pt x="503" y="68"/>
                            <a:pt x="503" y="68"/>
                            <a:pt x="503" y="68"/>
                          </a:cubicBezTo>
                          <a:cubicBezTo>
                            <a:pt x="494" y="45"/>
                            <a:pt x="494" y="45"/>
                            <a:pt x="494" y="45"/>
                          </a:cubicBezTo>
                          <a:cubicBezTo>
                            <a:pt x="479" y="28"/>
                            <a:pt x="479" y="28"/>
                            <a:pt x="479" y="28"/>
                          </a:cubicBezTo>
                          <a:cubicBezTo>
                            <a:pt x="468" y="34"/>
                            <a:pt x="468" y="34"/>
                            <a:pt x="468" y="34"/>
                          </a:cubicBezTo>
                          <a:cubicBezTo>
                            <a:pt x="454" y="28"/>
                            <a:pt x="454" y="28"/>
                            <a:pt x="454" y="28"/>
                          </a:cubicBezTo>
                          <a:cubicBezTo>
                            <a:pt x="446" y="36"/>
                            <a:pt x="446" y="36"/>
                            <a:pt x="446" y="36"/>
                          </a:cubicBezTo>
                          <a:cubicBezTo>
                            <a:pt x="431" y="18"/>
                            <a:pt x="431" y="18"/>
                            <a:pt x="431" y="18"/>
                          </a:cubicBezTo>
                          <a:cubicBezTo>
                            <a:pt x="424" y="0"/>
                            <a:pt x="424" y="0"/>
                            <a:pt x="424" y="0"/>
                          </a:cubicBezTo>
                          <a:cubicBezTo>
                            <a:pt x="412" y="12"/>
                            <a:pt x="412" y="12"/>
                            <a:pt x="412" y="12"/>
                          </a:cubicBezTo>
                          <a:cubicBezTo>
                            <a:pt x="412" y="12"/>
                            <a:pt x="375" y="13"/>
                            <a:pt x="372" y="13"/>
                          </a:cubicBezTo>
                          <a:cubicBezTo>
                            <a:pt x="369" y="13"/>
                            <a:pt x="342" y="8"/>
                            <a:pt x="342" y="8"/>
                          </a:cubicBezTo>
                          <a:cubicBezTo>
                            <a:pt x="298" y="25"/>
                            <a:pt x="298" y="25"/>
                            <a:pt x="298" y="25"/>
                          </a:cubicBezTo>
                          <a:cubicBezTo>
                            <a:pt x="266" y="55"/>
                            <a:pt x="266" y="55"/>
                            <a:pt x="266" y="55"/>
                          </a:cubicBezTo>
                          <a:cubicBezTo>
                            <a:pt x="252" y="66"/>
                            <a:pt x="252" y="66"/>
                            <a:pt x="252" y="66"/>
                          </a:cubicBezTo>
                          <a:cubicBezTo>
                            <a:pt x="252" y="66"/>
                            <a:pt x="247" y="79"/>
                            <a:pt x="244" y="80"/>
                          </a:cubicBezTo>
                          <a:cubicBezTo>
                            <a:pt x="240" y="81"/>
                            <a:pt x="198" y="75"/>
                            <a:pt x="198" y="75"/>
                          </a:cubicBezTo>
                          <a:cubicBezTo>
                            <a:pt x="166" y="77"/>
                            <a:pt x="166" y="77"/>
                            <a:pt x="166" y="77"/>
                          </a:cubicBezTo>
                          <a:cubicBezTo>
                            <a:pt x="139" y="72"/>
                            <a:pt x="139" y="72"/>
                            <a:pt x="139" y="72"/>
                          </a:cubicBezTo>
                          <a:cubicBezTo>
                            <a:pt x="136" y="89"/>
                            <a:pt x="136" y="89"/>
                            <a:pt x="136" y="89"/>
                          </a:cubicBezTo>
                          <a:cubicBezTo>
                            <a:pt x="151" y="108"/>
                            <a:pt x="151" y="108"/>
                            <a:pt x="151" y="108"/>
                          </a:cubicBezTo>
                          <a:cubicBezTo>
                            <a:pt x="140" y="127"/>
                            <a:pt x="140" y="127"/>
                            <a:pt x="140" y="127"/>
                          </a:cubicBezTo>
                          <a:cubicBezTo>
                            <a:pt x="138" y="137"/>
                            <a:pt x="138" y="137"/>
                            <a:pt x="138" y="137"/>
                          </a:cubicBezTo>
                          <a:cubicBezTo>
                            <a:pt x="110" y="140"/>
                            <a:pt x="110" y="140"/>
                            <a:pt x="110" y="140"/>
                          </a:cubicBezTo>
                          <a:cubicBezTo>
                            <a:pt x="110" y="140"/>
                            <a:pt x="84" y="143"/>
                            <a:pt x="80" y="143"/>
                          </a:cubicBezTo>
                          <a:cubicBezTo>
                            <a:pt x="76" y="143"/>
                            <a:pt x="59" y="140"/>
                            <a:pt x="59" y="140"/>
                          </a:cubicBezTo>
                          <a:cubicBezTo>
                            <a:pt x="45" y="135"/>
                            <a:pt x="45" y="135"/>
                            <a:pt x="45" y="135"/>
                          </a:cubicBezTo>
                          <a:cubicBezTo>
                            <a:pt x="25" y="141"/>
                            <a:pt x="25" y="141"/>
                            <a:pt x="25" y="141"/>
                          </a:cubicBezTo>
                          <a:cubicBezTo>
                            <a:pt x="0" y="175"/>
                            <a:pt x="0" y="175"/>
                            <a:pt x="0" y="175"/>
                          </a:cubicBezTo>
                          <a:cubicBezTo>
                            <a:pt x="2" y="208"/>
                            <a:pt x="2" y="208"/>
                            <a:pt x="2" y="208"/>
                          </a:cubicBezTo>
                          <a:cubicBezTo>
                            <a:pt x="24" y="205"/>
                            <a:pt x="24" y="205"/>
                            <a:pt x="24" y="205"/>
                          </a:cubicBezTo>
                          <a:cubicBezTo>
                            <a:pt x="40" y="203"/>
                            <a:pt x="40" y="203"/>
                            <a:pt x="40" y="203"/>
                          </a:cubicBezTo>
                          <a:cubicBezTo>
                            <a:pt x="32" y="222"/>
                            <a:pt x="32" y="222"/>
                            <a:pt x="32" y="222"/>
                          </a:cubicBezTo>
                          <a:cubicBezTo>
                            <a:pt x="36" y="246"/>
                            <a:pt x="36" y="246"/>
                            <a:pt x="36" y="246"/>
                          </a:cubicBezTo>
                          <a:cubicBezTo>
                            <a:pt x="43" y="261"/>
                            <a:pt x="43" y="261"/>
                            <a:pt x="43" y="261"/>
                          </a:cubicBezTo>
                          <a:cubicBezTo>
                            <a:pt x="38" y="276"/>
                            <a:pt x="38" y="276"/>
                            <a:pt x="38" y="276"/>
                          </a:cubicBezTo>
                          <a:cubicBezTo>
                            <a:pt x="48" y="294"/>
                            <a:pt x="48" y="294"/>
                            <a:pt x="48" y="294"/>
                          </a:cubicBezTo>
                          <a:cubicBezTo>
                            <a:pt x="37" y="302"/>
                            <a:pt x="37" y="302"/>
                            <a:pt x="37" y="302"/>
                          </a:cubicBezTo>
                          <a:cubicBezTo>
                            <a:pt x="42" y="322"/>
                            <a:pt x="42" y="322"/>
                            <a:pt x="42" y="322"/>
                          </a:cubicBezTo>
                          <a:cubicBezTo>
                            <a:pt x="66" y="333"/>
                            <a:pt x="66" y="333"/>
                            <a:pt x="66" y="333"/>
                          </a:cubicBezTo>
                          <a:cubicBezTo>
                            <a:pt x="59" y="358"/>
                            <a:pt x="59" y="358"/>
                            <a:pt x="59" y="358"/>
                          </a:cubicBezTo>
                          <a:cubicBezTo>
                            <a:pt x="70" y="381"/>
                            <a:pt x="70" y="381"/>
                            <a:pt x="70" y="381"/>
                          </a:cubicBezTo>
                          <a:cubicBezTo>
                            <a:pt x="76" y="401"/>
                            <a:pt x="76" y="401"/>
                            <a:pt x="76" y="401"/>
                          </a:cubicBezTo>
                          <a:cubicBezTo>
                            <a:pt x="99" y="410"/>
                            <a:pt x="99" y="410"/>
                            <a:pt x="99" y="410"/>
                          </a:cubicBezTo>
                          <a:cubicBezTo>
                            <a:pt x="121" y="406"/>
                            <a:pt x="121" y="406"/>
                            <a:pt x="121" y="406"/>
                          </a:cubicBezTo>
                          <a:cubicBezTo>
                            <a:pt x="114" y="425"/>
                            <a:pt x="114" y="425"/>
                            <a:pt x="114" y="425"/>
                          </a:cubicBezTo>
                          <a:cubicBezTo>
                            <a:pt x="140" y="434"/>
                            <a:pt x="140" y="434"/>
                            <a:pt x="140" y="434"/>
                          </a:cubicBezTo>
                          <a:cubicBezTo>
                            <a:pt x="156" y="434"/>
                            <a:pt x="156" y="434"/>
                            <a:pt x="156" y="434"/>
                          </a:cubicBezTo>
                          <a:cubicBezTo>
                            <a:pt x="156" y="434"/>
                            <a:pt x="165" y="460"/>
                            <a:pt x="167" y="462"/>
                          </a:cubicBezTo>
                          <a:cubicBezTo>
                            <a:pt x="170" y="464"/>
                            <a:pt x="198" y="477"/>
                            <a:pt x="198" y="477"/>
                          </a:cubicBezTo>
                          <a:cubicBezTo>
                            <a:pt x="216" y="465"/>
                            <a:pt x="216" y="465"/>
                            <a:pt x="216" y="465"/>
                          </a:cubicBezTo>
                          <a:cubicBezTo>
                            <a:pt x="228" y="467"/>
                            <a:pt x="228" y="467"/>
                            <a:pt x="228" y="467"/>
                          </a:cubicBezTo>
                          <a:cubicBezTo>
                            <a:pt x="231" y="418"/>
                            <a:pt x="231" y="418"/>
                            <a:pt x="231" y="418"/>
                          </a:cubicBezTo>
                          <a:cubicBezTo>
                            <a:pt x="270" y="423"/>
                            <a:pt x="270" y="423"/>
                            <a:pt x="270" y="423"/>
                          </a:cubicBezTo>
                          <a:cubicBezTo>
                            <a:pt x="303" y="443"/>
                            <a:pt x="303" y="443"/>
                            <a:pt x="303" y="443"/>
                          </a:cubicBezTo>
                          <a:cubicBezTo>
                            <a:pt x="338" y="484"/>
                            <a:pt x="338" y="484"/>
                            <a:pt x="338" y="484"/>
                          </a:cubicBezTo>
                          <a:cubicBezTo>
                            <a:pt x="373" y="483"/>
                            <a:pt x="373" y="483"/>
                            <a:pt x="373" y="483"/>
                          </a:cubicBezTo>
                          <a:cubicBezTo>
                            <a:pt x="400" y="468"/>
                            <a:pt x="400" y="468"/>
                            <a:pt x="400" y="468"/>
                          </a:cubicBezTo>
                          <a:cubicBezTo>
                            <a:pt x="425" y="443"/>
                            <a:pt x="425" y="443"/>
                            <a:pt x="425" y="443"/>
                          </a:cubicBezTo>
                          <a:cubicBezTo>
                            <a:pt x="439" y="425"/>
                            <a:pt x="439" y="425"/>
                            <a:pt x="439" y="425"/>
                          </a:cubicBezTo>
                          <a:cubicBezTo>
                            <a:pt x="474" y="439"/>
                            <a:pt x="474" y="439"/>
                            <a:pt x="474" y="439"/>
                          </a:cubicBezTo>
                          <a:cubicBezTo>
                            <a:pt x="480" y="454"/>
                            <a:pt x="480" y="454"/>
                            <a:pt x="480" y="454"/>
                          </a:cubicBezTo>
                          <a:cubicBezTo>
                            <a:pt x="497" y="451"/>
                            <a:pt x="497" y="451"/>
                            <a:pt x="497" y="451"/>
                          </a:cubicBezTo>
                          <a:cubicBezTo>
                            <a:pt x="503" y="438"/>
                            <a:pt x="503" y="438"/>
                            <a:pt x="503" y="438"/>
                          </a:cubicBezTo>
                          <a:cubicBezTo>
                            <a:pt x="517" y="424"/>
                            <a:pt x="517" y="424"/>
                            <a:pt x="517" y="424"/>
                          </a:cubicBezTo>
                          <a:cubicBezTo>
                            <a:pt x="528" y="449"/>
                            <a:pt x="528" y="449"/>
                            <a:pt x="528" y="449"/>
                          </a:cubicBezTo>
                          <a:cubicBezTo>
                            <a:pt x="507" y="473"/>
                            <a:pt x="507" y="473"/>
                            <a:pt x="507" y="473"/>
                          </a:cubicBezTo>
                          <a:cubicBezTo>
                            <a:pt x="516" y="501"/>
                            <a:pt x="516" y="501"/>
                            <a:pt x="516" y="501"/>
                          </a:cubicBezTo>
                          <a:cubicBezTo>
                            <a:pt x="525" y="514"/>
                            <a:pt x="525" y="514"/>
                            <a:pt x="525" y="514"/>
                          </a:cubicBezTo>
                          <a:cubicBezTo>
                            <a:pt x="534" y="505"/>
                            <a:pt x="534" y="505"/>
                            <a:pt x="534" y="505"/>
                          </a:cubicBezTo>
                          <a:cubicBezTo>
                            <a:pt x="538" y="489"/>
                            <a:pt x="538" y="489"/>
                            <a:pt x="538" y="489"/>
                          </a:cubicBezTo>
                          <a:cubicBezTo>
                            <a:pt x="552" y="483"/>
                            <a:pt x="552" y="483"/>
                            <a:pt x="552" y="483"/>
                          </a:cubicBezTo>
                          <a:cubicBezTo>
                            <a:pt x="552" y="483"/>
                            <a:pt x="547" y="473"/>
                            <a:pt x="547" y="468"/>
                          </a:cubicBezTo>
                          <a:cubicBezTo>
                            <a:pt x="547" y="463"/>
                            <a:pt x="549" y="432"/>
                            <a:pt x="549" y="432"/>
                          </a:cubicBezTo>
                          <a:cubicBezTo>
                            <a:pt x="569" y="441"/>
                            <a:pt x="569" y="441"/>
                            <a:pt x="569" y="441"/>
                          </a:cubicBezTo>
                          <a:cubicBezTo>
                            <a:pt x="590" y="449"/>
                            <a:pt x="590" y="449"/>
                            <a:pt x="590" y="449"/>
                          </a:cubicBezTo>
                          <a:cubicBezTo>
                            <a:pt x="625" y="432"/>
                            <a:pt x="625" y="432"/>
                            <a:pt x="625" y="432"/>
                          </a:cubicBezTo>
                          <a:cubicBezTo>
                            <a:pt x="625" y="432"/>
                            <a:pt x="671" y="447"/>
                            <a:pt x="674" y="447"/>
                          </a:cubicBezTo>
                          <a:cubicBezTo>
                            <a:pt x="676" y="447"/>
                            <a:pt x="723" y="439"/>
                            <a:pt x="723" y="439"/>
                          </a:cubicBezTo>
                          <a:cubicBezTo>
                            <a:pt x="756" y="416"/>
                            <a:pt x="756" y="416"/>
                            <a:pt x="756" y="416"/>
                          </a:cubicBezTo>
                          <a:cubicBezTo>
                            <a:pt x="818" y="410"/>
                            <a:pt x="818" y="410"/>
                            <a:pt x="818" y="410"/>
                          </a:cubicBezTo>
                          <a:cubicBezTo>
                            <a:pt x="826" y="394"/>
                            <a:pt x="826" y="394"/>
                            <a:pt x="826" y="394"/>
                          </a:cubicBezTo>
                          <a:cubicBezTo>
                            <a:pt x="838" y="409"/>
                            <a:pt x="838" y="409"/>
                            <a:pt x="838" y="409"/>
                          </a:cubicBezTo>
                          <a:cubicBezTo>
                            <a:pt x="841" y="412"/>
                            <a:pt x="841" y="412"/>
                            <a:pt x="841" y="412"/>
                          </a:cubicBezTo>
                          <a:cubicBezTo>
                            <a:pt x="855" y="392"/>
                            <a:pt x="855" y="392"/>
                            <a:pt x="855" y="392"/>
                          </a:cubicBezTo>
                          <a:cubicBezTo>
                            <a:pt x="880" y="392"/>
                            <a:pt x="880" y="392"/>
                            <a:pt x="880" y="392"/>
                          </a:cubicBezTo>
                          <a:cubicBezTo>
                            <a:pt x="902" y="402"/>
                            <a:pt x="902" y="402"/>
                            <a:pt x="902" y="402"/>
                          </a:cubicBezTo>
                          <a:cubicBezTo>
                            <a:pt x="902" y="175"/>
                            <a:pt x="902" y="175"/>
                            <a:pt x="902" y="175"/>
                          </a:cubicBezTo>
                          <a:cubicBezTo>
                            <a:pt x="888" y="176"/>
                            <a:pt x="888" y="176"/>
                            <a:pt x="888" y="176"/>
                          </a:cubicBezTo>
                          <a:lnTo>
                            <a:pt x="873" y="160"/>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7" name="Freeform 68"/>
                    <p:cNvSpPr>
                      <a:spLocks/>
                    </p:cNvSpPr>
                    <p:nvPr/>
                  </p:nvSpPr>
                  <p:spPr bwMode="auto">
                    <a:xfrm>
                      <a:off x="7238108" y="3218568"/>
                      <a:ext cx="368043" cy="297111"/>
                    </a:xfrm>
                    <a:custGeom>
                      <a:avLst/>
                      <a:gdLst>
                        <a:gd name="T0" fmla="*/ 72 w 151"/>
                        <a:gd name="T1" fmla="*/ 12 h 122"/>
                        <a:gd name="T2" fmla="*/ 61 w 151"/>
                        <a:gd name="T3" fmla="*/ 0 h 122"/>
                        <a:gd name="T4" fmla="*/ 37 w 151"/>
                        <a:gd name="T5" fmla="*/ 11 h 122"/>
                        <a:gd name="T6" fmla="*/ 16 w 151"/>
                        <a:gd name="T7" fmla="*/ 22 h 122"/>
                        <a:gd name="T8" fmla="*/ 13 w 151"/>
                        <a:gd name="T9" fmla="*/ 25 h 122"/>
                        <a:gd name="T10" fmla="*/ 16 w 151"/>
                        <a:gd name="T11" fmla="*/ 27 h 122"/>
                        <a:gd name="T12" fmla="*/ 27 w 151"/>
                        <a:gd name="T13" fmla="*/ 44 h 122"/>
                        <a:gd name="T14" fmla="*/ 26 w 151"/>
                        <a:gd name="T15" fmla="*/ 61 h 122"/>
                        <a:gd name="T16" fmla="*/ 18 w 151"/>
                        <a:gd name="T17" fmla="*/ 85 h 122"/>
                        <a:gd name="T18" fmla="*/ 5 w 151"/>
                        <a:gd name="T19" fmla="*/ 103 h 122"/>
                        <a:gd name="T20" fmla="*/ 0 w 151"/>
                        <a:gd name="T21" fmla="*/ 101 h 122"/>
                        <a:gd name="T22" fmla="*/ 4 w 151"/>
                        <a:gd name="T23" fmla="*/ 111 h 122"/>
                        <a:gd name="T24" fmla="*/ 17 w 151"/>
                        <a:gd name="T25" fmla="*/ 118 h 122"/>
                        <a:gd name="T26" fmla="*/ 42 w 151"/>
                        <a:gd name="T27" fmla="*/ 116 h 122"/>
                        <a:gd name="T28" fmla="*/ 47 w 151"/>
                        <a:gd name="T29" fmla="*/ 122 h 122"/>
                        <a:gd name="T30" fmla="*/ 63 w 151"/>
                        <a:gd name="T31" fmla="*/ 117 h 122"/>
                        <a:gd name="T32" fmla="*/ 72 w 151"/>
                        <a:gd name="T33" fmla="*/ 103 h 122"/>
                        <a:gd name="T34" fmla="*/ 79 w 151"/>
                        <a:gd name="T35" fmla="*/ 87 h 122"/>
                        <a:gd name="T36" fmla="*/ 92 w 151"/>
                        <a:gd name="T37" fmla="*/ 83 h 122"/>
                        <a:gd name="T38" fmla="*/ 105 w 151"/>
                        <a:gd name="T39" fmla="*/ 79 h 122"/>
                        <a:gd name="T40" fmla="*/ 120 w 151"/>
                        <a:gd name="T41" fmla="*/ 79 h 122"/>
                        <a:gd name="T42" fmla="*/ 139 w 151"/>
                        <a:gd name="T43" fmla="*/ 87 h 122"/>
                        <a:gd name="T44" fmla="*/ 149 w 151"/>
                        <a:gd name="T45" fmla="*/ 82 h 122"/>
                        <a:gd name="T46" fmla="*/ 151 w 151"/>
                        <a:gd name="T47" fmla="*/ 66 h 122"/>
                        <a:gd name="T48" fmla="*/ 141 w 151"/>
                        <a:gd name="T49" fmla="*/ 67 h 122"/>
                        <a:gd name="T50" fmla="*/ 118 w 151"/>
                        <a:gd name="T51" fmla="*/ 53 h 122"/>
                        <a:gd name="T52" fmla="*/ 97 w 151"/>
                        <a:gd name="T53" fmla="*/ 32 h 122"/>
                        <a:gd name="T54" fmla="*/ 94 w 151"/>
                        <a:gd name="T55" fmla="*/ 7 h 122"/>
                        <a:gd name="T56" fmla="*/ 91 w 151"/>
                        <a:gd name="T57" fmla="*/ 3 h 122"/>
                        <a:gd name="T58" fmla="*/ 91 w 151"/>
                        <a:gd name="T59" fmla="*/ 11 h 122"/>
                        <a:gd name="T60" fmla="*/ 72 w 151"/>
                        <a:gd name="T61" fmla="*/ 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1" h="122">
                          <a:moveTo>
                            <a:pt x="72" y="12"/>
                          </a:moveTo>
                          <a:cubicBezTo>
                            <a:pt x="61" y="0"/>
                            <a:pt x="61" y="0"/>
                            <a:pt x="61" y="0"/>
                          </a:cubicBezTo>
                          <a:cubicBezTo>
                            <a:pt x="37" y="11"/>
                            <a:pt x="37" y="11"/>
                            <a:pt x="37" y="11"/>
                          </a:cubicBezTo>
                          <a:cubicBezTo>
                            <a:pt x="16" y="22"/>
                            <a:pt x="16" y="22"/>
                            <a:pt x="16" y="22"/>
                          </a:cubicBezTo>
                          <a:cubicBezTo>
                            <a:pt x="13" y="25"/>
                            <a:pt x="13" y="25"/>
                            <a:pt x="13" y="25"/>
                          </a:cubicBezTo>
                          <a:cubicBezTo>
                            <a:pt x="16" y="27"/>
                            <a:pt x="16" y="27"/>
                            <a:pt x="16" y="27"/>
                          </a:cubicBezTo>
                          <a:cubicBezTo>
                            <a:pt x="27" y="44"/>
                            <a:pt x="27" y="44"/>
                            <a:pt x="27" y="44"/>
                          </a:cubicBezTo>
                          <a:cubicBezTo>
                            <a:pt x="26" y="61"/>
                            <a:pt x="26" y="61"/>
                            <a:pt x="26" y="61"/>
                          </a:cubicBezTo>
                          <a:cubicBezTo>
                            <a:pt x="18" y="85"/>
                            <a:pt x="18" y="85"/>
                            <a:pt x="18" y="85"/>
                          </a:cubicBezTo>
                          <a:cubicBezTo>
                            <a:pt x="5" y="103"/>
                            <a:pt x="5" y="103"/>
                            <a:pt x="5" y="103"/>
                          </a:cubicBezTo>
                          <a:cubicBezTo>
                            <a:pt x="0" y="101"/>
                            <a:pt x="0" y="101"/>
                            <a:pt x="0" y="101"/>
                          </a:cubicBezTo>
                          <a:cubicBezTo>
                            <a:pt x="4" y="111"/>
                            <a:pt x="4" y="111"/>
                            <a:pt x="4" y="111"/>
                          </a:cubicBezTo>
                          <a:cubicBezTo>
                            <a:pt x="17" y="118"/>
                            <a:pt x="17" y="118"/>
                            <a:pt x="17" y="118"/>
                          </a:cubicBezTo>
                          <a:cubicBezTo>
                            <a:pt x="17" y="118"/>
                            <a:pt x="40" y="116"/>
                            <a:pt x="42" y="116"/>
                          </a:cubicBezTo>
                          <a:cubicBezTo>
                            <a:pt x="45" y="116"/>
                            <a:pt x="47" y="122"/>
                            <a:pt x="47" y="122"/>
                          </a:cubicBezTo>
                          <a:cubicBezTo>
                            <a:pt x="63" y="117"/>
                            <a:pt x="63" y="117"/>
                            <a:pt x="63" y="117"/>
                          </a:cubicBezTo>
                          <a:cubicBezTo>
                            <a:pt x="72" y="103"/>
                            <a:pt x="72" y="103"/>
                            <a:pt x="72" y="103"/>
                          </a:cubicBezTo>
                          <a:cubicBezTo>
                            <a:pt x="79" y="87"/>
                            <a:pt x="79" y="87"/>
                            <a:pt x="79" y="87"/>
                          </a:cubicBezTo>
                          <a:cubicBezTo>
                            <a:pt x="92" y="83"/>
                            <a:pt x="92" y="83"/>
                            <a:pt x="92" y="83"/>
                          </a:cubicBezTo>
                          <a:cubicBezTo>
                            <a:pt x="105" y="79"/>
                            <a:pt x="105" y="79"/>
                            <a:pt x="105" y="79"/>
                          </a:cubicBezTo>
                          <a:cubicBezTo>
                            <a:pt x="120" y="79"/>
                            <a:pt x="120" y="79"/>
                            <a:pt x="120" y="79"/>
                          </a:cubicBezTo>
                          <a:cubicBezTo>
                            <a:pt x="139" y="87"/>
                            <a:pt x="139" y="87"/>
                            <a:pt x="139" y="87"/>
                          </a:cubicBezTo>
                          <a:cubicBezTo>
                            <a:pt x="149" y="82"/>
                            <a:pt x="149" y="82"/>
                            <a:pt x="149" y="82"/>
                          </a:cubicBezTo>
                          <a:cubicBezTo>
                            <a:pt x="151" y="66"/>
                            <a:pt x="151" y="66"/>
                            <a:pt x="151" y="66"/>
                          </a:cubicBezTo>
                          <a:cubicBezTo>
                            <a:pt x="141" y="67"/>
                            <a:pt x="141" y="67"/>
                            <a:pt x="141" y="67"/>
                          </a:cubicBezTo>
                          <a:cubicBezTo>
                            <a:pt x="118" y="53"/>
                            <a:pt x="118" y="53"/>
                            <a:pt x="118" y="53"/>
                          </a:cubicBezTo>
                          <a:cubicBezTo>
                            <a:pt x="97" y="32"/>
                            <a:pt x="97" y="32"/>
                            <a:pt x="97" y="32"/>
                          </a:cubicBezTo>
                          <a:cubicBezTo>
                            <a:pt x="94" y="7"/>
                            <a:pt x="94" y="7"/>
                            <a:pt x="94" y="7"/>
                          </a:cubicBezTo>
                          <a:cubicBezTo>
                            <a:pt x="91" y="3"/>
                            <a:pt x="91" y="3"/>
                            <a:pt x="91" y="3"/>
                          </a:cubicBezTo>
                          <a:cubicBezTo>
                            <a:pt x="91" y="11"/>
                            <a:pt x="91" y="11"/>
                            <a:pt x="91" y="11"/>
                          </a:cubicBezTo>
                          <a:lnTo>
                            <a:pt x="72" y="12"/>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8" name="Freeform 69"/>
                    <p:cNvSpPr>
                      <a:spLocks/>
                    </p:cNvSpPr>
                    <p:nvPr/>
                  </p:nvSpPr>
                  <p:spPr bwMode="auto">
                    <a:xfrm>
                      <a:off x="6560908" y="3278793"/>
                      <a:ext cx="742778" cy="801665"/>
                    </a:xfrm>
                    <a:custGeom>
                      <a:avLst/>
                      <a:gdLst>
                        <a:gd name="T0" fmla="*/ 304 w 305"/>
                        <a:gd name="T1" fmla="*/ 36 h 329"/>
                        <a:gd name="T2" fmla="*/ 294 w 305"/>
                        <a:gd name="T3" fmla="*/ 2 h 329"/>
                        <a:gd name="T4" fmla="*/ 284 w 305"/>
                        <a:gd name="T5" fmla="*/ 9 h 329"/>
                        <a:gd name="T6" fmla="*/ 257 w 305"/>
                        <a:gd name="T7" fmla="*/ 36 h 329"/>
                        <a:gd name="T8" fmla="*/ 211 w 305"/>
                        <a:gd name="T9" fmla="*/ 27 h 329"/>
                        <a:gd name="T10" fmla="*/ 165 w 305"/>
                        <a:gd name="T11" fmla="*/ 24 h 329"/>
                        <a:gd name="T12" fmla="*/ 123 w 305"/>
                        <a:gd name="T13" fmla="*/ 38 h 329"/>
                        <a:gd name="T14" fmla="*/ 99 w 305"/>
                        <a:gd name="T15" fmla="*/ 49 h 329"/>
                        <a:gd name="T16" fmla="*/ 63 w 305"/>
                        <a:gd name="T17" fmla="*/ 72 h 329"/>
                        <a:gd name="T18" fmla="*/ 33 w 305"/>
                        <a:gd name="T19" fmla="*/ 72 h 329"/>
                        <a:gd name="T20" fmla="*/ 23 w 305"/>
                        <a:gd name="T21" fmla="*/ 107 h 329"/>
                        <a:gd name="T22" fmla="*/ 3 w 305"/>
                        <a:gd name="T23" fmla="*/ 135 h 329"/>
                        <a:gd name="T24" fmla="*/ 4 w 305"/>
                        <a:gd name="T25" fmla="*/ 163 h 329"/>
                        <a:gd name="T26" fmla="*/ 8 w 305"/>
                        <a:gd name="T27" fmla="*/ 183 h 329"/>
                        <a:gd name="T28" fmla="*/ 29 w 305"/>
                        <a:gd name="T29" fmla="*/ 242 h 329"/>
                        <a:gd name="T30" fmla="*/ 39 w 305"/>
                        <a:gd name="T31" fmla="*/ 271 h 329"/>
                        <a:gd name="T32" fmla="*/ 84 w 305"/>
                        <a:gd name="T33" fmla="*/ 266 h 329"/>
                        <a:gd name="T34" fmla="*/ 127 w 305"/>
                        <a:gd name="T35" fmla="*/ 280 h 329"/>
                        <a:gd name="T36" fmla="*/ 161 w 305"/>
                        <a:gd name="T37" fmla="*/ 301 h 329"/>
                        <a:gd name="T38" fmla="*/ 191 w 305"/>
                        <a:gd name="T39" fmla="*/ 329 h 329"/>
                        <a:gd name="T40" fmla="*/ 191 w 305"/>
                        <a:gd name="T41" fmla="*/ 293 h 329"/>
                        <a:gd name="T42" fmla="*/ 169 w 305"/>
                        <a:gd name="T43" fmla="*/ 268 h 329"/>
                        <a:gd name="T44" fmla="*/ 175 w 305"/>
                        <a:gd name="T45" fmla="*/ 265 h 329"/>
                        <a:gd name="T46" fmla="*/ 200 w 305"/>
                        <a:gd name="T47" fmla="*/ 288 h 329"/>
                        <a:gd name="T48" fmla="*/ 218 w 305"/>
                        <a:gd name="T49" fmla="*/ 300 h 329"/>
                        <a:gd name="T50" fmla="*/ 200 w 305"/>
                        <a:gd name="T51" fmla="*/ 268 h 329"/>
                        <a:gd name="T52" fmla="*/ 171 w 305"/>
                        <a:gd name="T53" fmla="*/ 234 h 329"/>
                        <a:gd name="T54" fmla="*/ 141 w 305"/>
                        <a:gd name="T55" fmla="*/ 242 h 329"/>
                        <a:gd name="T56" fmla="*/ 130 w 305"/>
                        <a:gd name="T57" fmla="*/ 220 h 329"/>
                        <a:gd name="T58" fmla="*/ 138 w 305"/>
                        <a:gd name="T59" fmla="*/ 198 h 329"/>
                        <a:gd name="T60" fmla="*/ 153 w 305"/>
                        <a:gd name="T61" fmla="*/ 202 h 329"/>
                        <a:gd name="T62" fmla="*/ 117 w 305"/>
                        <a:gd name="T63" fmla="*/ 149 h 329"/>
                        <a:gd name="T64" fmla="*/ 116 w 305"/>
                        <a:gd name="T65" fmla="*/ 102 h 329"/>
                        <a:gd name="T66" fmla="*/ 128 w 305"/>
                        <a:gd name="T67" fmla="*/ 103 h 329"/>
                        <a:gd name="T68" fmla="*/ 158 w 305"/>
                        <a:gd name="T69" fmla="*/ 117 h 329"/>
                        <a:gd name="T70" fmla="*/ 174 w 305"/>
                        <a:gd name="T71" fmla="*/ 109 h 329"/>
                        <a:gd name="T72" fmla="*/ 170 w 305"/>
                        <a:gd name="T73" fmla="*/ 80 h 329"/>
                        <a:gd name="T74" fmla="*/ 206 w 305"/>
                        <a:gd name="T75" fmla="*/ 64 h 329"/>
                        <a:gd name="T76" fmla="*/ 233 w 305"/>
                        <a:gd name="T77" fmla="*/ 60 h 329"/>
                        <a:gd name="T78" fmla="*/ 278 w 305"/>
                        <a:gd name="T79" fmla="*/ 76 h 329"/>
                        <a:gd name="T80" fmla="*/ 296 w 305"/>
                        <a:gd name="T81" fmla="*/ 6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5" h="329">
                          <a:moveTo>
                            <a:pt x="296" y="60"/>
                          </a:moveTo>
                          <a:cubicBezTo>
                            <a:pt x="304" y="36"/>
                            <a:pt x="304" y="36"/>
                            <a:pt x="304" y="36"/>
                          </a:cubicBezTo>
                          <a:cubicBezTo>
                            <a:pt x="305" y="19"/>
                            <a:pt x="305" y="19"/>
                            <a:pt x="305" y="19"/>
                          </a:cubicBezTo>
                          <a:cubicBezTo>
                            <a:pt x="294" y="2"/>
                            <a:pt x="294" y="2"/>
                            <a:pt x="294" y="2"/>
                          </a:cubicBezTo>
                          <a:cubicBezTo>
                            <a:pt x="291" y="0"/>
                            <a:pt x="291" y="0"/>
                            <a:pt x="291" y="0"/>
                          </a:cubicBezTo>
                          <a:cubicBezTo>
                            <a:pt x="284" y="9"/>
                            <a:pt x="284" y="9"/>
                            <a:pt x="284" y="9"/>
                          </a:cubicBezTo>
                          <a:cubicBezTo>
                            <a:pt x="280" y="33"/>
                            <a:pt x="280" y="33"/>
                            <a:pt x="280" y="33"/>
                          </a:cubicBezTo>
                          <a:cubicBezTo>
                            <a:pt x="257" y="36"/>
                            <a:pt x="257" y="36"/>
                            <a:pt x="257" y="36"/>
                          </a:cubicBezTo>
                          <a:cubicBezTo>
                            <a:pt x="237" y="36"/>
                            <a:pt x="237" y="36"/>
                            <a:pt x="237" y="36"/>
                          </a:cubicBezTo>
                          <a:cubicBezTo>
                            <a:pt x="211" y="27"/>
                            <a:pt x="211" y="27"/>
                            <a:pt x="211" y="27"/>
                          </a:cubicBezTo>
                          <a:cubicBezTo>
                            <a:pt x="199" y="17"/>
                            <a:pt x="199" y="17"/>
                            <a:pt x="199" y="17"/>
                          </a:cubicBezTo>
                          <a:cubicBezTo>
                            <a:pt x="165" y="24"/>
                            <a:pt x="165" y="24"/>
                            <a:pt x="165" y="24"/>
                          </a:cubicBezTo>
                          <a:cubicBezTo>
                            <a:pt x="133" y="33"/>
                            <a:pt x="133" y="33"/>
                            <a:pt x="133" y="33"/>
                          </a:cubicBezTo>
                          <a:cubicBezTo>
                            <a:pt x="123" y="38"/>
                            <a:pt x="123" y="38"/>
                            <a:pt x="123" y="38"/>
                          </a:cubicBezTo>
                          <a:cubicBezTo>
                            <a:pt x="114" y="50"/>
                            <a:pt x="114" y="50"/>
                            <a:pt x="114" y="50"/>
                          </a:cubicBezTo>
                          <a:cubicBezTo>
                            <a:pt x="99" y="49"/>
                            <a:pt x="99" y="49"/>
                            <a:pt x="99" y="49"/>
                          </a:cubicBezTo>
                          <a:cubicBezTo>
                            <a:pt x="80" y="54"/>
                            <a:pt x="80" y="54"/>
                            <a:pt x="80" y="54"/>
                          </a:cubicBezTo>
                          <a:cubicBezTo>
                            <a:pt x="63" y="72"/>
                            <a:pt x="63" y="72"/>
                            <a:pt x="63" y="72"/>
                          </a:cubicBezTo>
                          <a:cubicBezTo>
                            <a:pt x="56" y="66"/>
                            <a:pt x="56" y="66"/>
                            <a:pt x="56" y="66"/>
                          </a:cubicBezTo>
                          <a:cubicBezTo>
                            <a:pt x="33" y="72"/>
                            <a:pt x="33" y="72"/>
                            <a:pt x="33" y="72"/>
                          </a:cubicBezTo>
                          <a:cubicBezTo>
                            <a:pt x="32" y="94"/>
                            <a:pt x="32" y="94"/>
                            <a:pt x="32" y="94"/>
                          </a:cubicBezTo>
                          <a:cubicBezTo>
                            <a:pt x="23" y="107"/>
                            <a:pt x="23" y="107"/>
                            <a:pt x="23" y="107"/>
                          </a:cubicBezTo>
                          <a:cubicBezTo>
                            <a:pt x="12" y="131"/>
                            <a:pt x="12" y="131"/>
                            <a:pt x="12" y="131"/>
                          </a:cubicBezTo>
                          <a:cubicBezTo>
                            <a:pt x="3" y="135"/>
                            <a:pt x="3" y="135"/>
                            <a:pt x="3" y="135"/>
                          </a:cubicBezTo>
                          <a:cubicBezTo>
                            <a:pt x="5" y="152"/>
                            <a:pt x="5" y="152"/>
                            <a:pt x="5" y="152"/>
                          </a:cubicBezTo>
                          <a:cubicBezTo>
                            <a:pt x="4" y="163"/>
                            <a:pt x="4" y="163"/>
                            <a:pt x="4" y="163"/>
                          </a:cubicBezTo>
                          <a:cubicBezTo>
                            <a:pt x="0" y="164"/>
                            <a:pt x="0" y="164"/>
                            <a:pt x="0" y="164"/>
                          </a:cubicBezTo>
                          <a:cubicBezTo>
                            <a:pt x="8" y="183"/>
                            <a:pt x="8" y="183"/>
                            <a:pt x="8" y="183"/>
                          </a:cubicBezTo>
                          <a:cubicBezTo>
                            <a:pt x="28" y="224"/>
                            <a:pt x="28" y="224"/>
                            <a:pt x="28" y="224"/>
                          </a:cubicBezTo>
                          <a:cubicBezTo>
                            <a:pt x="29" y="242"/>
                            <a:pt x="29" y="242"/>
                            <a:pt x="29" y="242"/>
                          </a:cubicBezTo>
                          <a:cubicBezTo>
                            <a:pt x="34" y="250"/>
                            <a:pt x="34" y="250"/>
                            <a:pt x="34" y="250"/>
                          </a:cubicBezTo>
                          <a:cubicBezTo>
                            <a:pt x="39" y="271"/>
                            <a:pt x="39" y="271"/>
                            <a:pt x="39" y="271"/>
                          </a:cubicBezTo>
                          <a:cubicBezTo>
                            <a:pt x="62" y="268"/>
                            <a:pt x="62" y="268"/>
                            <a:pt x="62" y="268"/>
                          </a:cubicBezTo>
                          <a:cubicBezTo>
                            <a:pt x="84" y="266"/>
                            <a:pt x="84" y="266"/>
                            <a:pt x="84" y="266"/>
                          </a:cubicBezTo>
                          <a:cubicBezTo>
                            <a:pt x="106" y="273"/>
                            <a:pt x="106" y="273"/>
                            <a:pt x="106" y="273"/>
                          </a:cubicBezTo>
                          <a:cubicBezTo>
                            <a:pt x="127" y="280"/>
                            <a:pt x="127" y="280"/>
                            <a:pt x="127" y="280"/>
                          </a:cubicBezTo>
                          <a:cubicBezTo>
                            <a:pt x="139" y="286"/>
                            <a:pt x="139" y="286"/>
                            <a:pt x="139" y="286"/>
                          </a:cubicBezTo>
                          <a:cubicBezTo>
                            <a:pt x="161" y="301"/>
                            <a:pt x="161" y="301"/>
                            <a:pt x="161" y="301"/>
                          </a:cubicBezTo>
                          <a:cubicBezTo>
                            <a:pt x="180" y="313"/>
                            <a:pt x="180" y="313"/>
                            <a:pt x="180" y="313"/>
                          </a:cubicBezTo>
                          <a:cubicBezTo>
                            <a:pt x="191" y="329"/>
                            <a:pt x="191" y="329"/>
                            <a:pt x="191" y="329"/>
                          </a:cubicBezTo>
                          <a:cubicBezTo>
                            <a:pt x="191" y="313"/>
                            <a:pt x="191" y="313"/>
                            <a:pt x="191" y="313"/>
                          </a:cubicBezTo>
                          <a:cubicBezTo>
                            <a:pt x="191" y="293"/>
                            <a:pt x="191" y="293"/>
                            <a:pt x="191" y="293"/>
                          </a:cubicBezTo>
                          <a:cubicBezTo>
                            <a:pt x="186" y="281"/>
                            <a:pt x="186" y="281"/>
                            <a:pt x="186" y="281"/>
                          </a:cubicBezTo>
                          <a:cubicBezTo>
                            <a:pt x="169" y="268"/>
                            <a:pt x="169" y="268"/>
                            <a:pt x="169" y="268"/>
                          </a:cubicBezTo>
                          <a:cubicBezTo>
                            <a:pt x="154" y="254"/>
                            <a:pt x="154" y="254"/>
                            <a:pt x="154" y="254"/>
                          </a:cubicBezTo>
                          <a:cubicBezTo>
                            <a:pt x="175" y="265"/>
                            <a:pt x="175" y="265"/>
                            <a:pt x="175" y="265"/>
                          </a:cubicBezTo>
                          <a:cubicBezTo>
                            <a:pt x="189" y="271"/>
                            <a:pt x="189" y="271"/>
                            <a:pt x="189" y="271"/>
                          </a:cubicBezTo>
                          <a:cubicBezTo>
                            <a:pt x="189" y="271"/>
                            <a:pt x="197" y="285"/>
                            <a:pt x="200" y="288"/>
                          </a:cubicBezTo>
                          <a:cubicBezTo>
                            <a:pt x="202" y="291"/>
                            <a:pt x="213" y="305"/>
                            <a:pt x="213" y="305"/>
                          </a:cubicBezTo>
                          <a:cubicBezTo>
                            <a:pt x="218" y="300"/>
                            <a:pt x="218" y="300"/>
                            <a:pt x="218" y="300"/>
                          </a:cubicBezTo>
                          <a:cubicBezTo>
                            <a:pt x="205" y="286"/>
                            <a:pt x="205" y="286"/>
                            <a:pt x="205" y="286"/>
                          </a:cubicBezTo>
                          <a:cubicBezTo>
                            <a:pt x="200" y="268"/>
                            <a:pt x="200" y="268"/>
                            <a:pt x="200" y="268"/>
                          </a:cubicBezTo>
                          <a:cubicBezTo>
                            <a:pt x="183" y="251"/>
                            <a:pt x="183" y="251"/>
                            <a:pt x="183" y="251"/>
                          </a:cubicBezTo>
                          <a:cubicBezTo>
                            <a:pt x="171" y="234"/>
                            <a:pt x="171" y="234"/>
                            <a:pt x="171" y="234"/>
                          </a:cubicBezTo>
                          <a:cubicBezTo>
                            <a:pt x="147" y="218"/>
                            <a:pt x="147" y="218"/>
                            <a:pt x="147" y="218"/>
                          </a:cubicBezTo>
                          <a:cubicBezTo>
                            <a:pt x="141" y="242"/>
                            <a:pt x="141" y="242"/>
                            <a:pt x="141" y="242"/>
                          </a:cubicBezTo>
                          <a:cubicBezTo>
                            <a:pt x="126" y="232"/>
                            <a:pt x="126" y="232"/>
                            <a:pt x="126" y="232"/>
                          </a:cubicBezTo>
                          <a:cubicBezTo>
                            <a:pt x="130" y="220"/>
                            <a:pt x="130" y="220"/>
                            <a:pt x="130" y="220"/>
                          </a:cubicBezTo>
                          <a:cubicBezTo>
                            <a:pt x="130" y="204"/>
                            <a:pt x="130" y="204"/>
                            <a:pt x="130" y="204"/>
                          </a:cubicBezTo>
                          <a:cubicBezTo>
                            <a:pt x="138" y="198"/>
                            <a:pt x="138" y="198"/>
                            <a:pt x="138" y="198"/>
                          </a:cubicBezTo>
                          <a:cubicBezTo>
                            <a:pt x="147" y="207"/>
                            <a:pt x="147" y="207"/>
                            <a:pt x="147" y="207"/>
                          </a:cubicBezTo>
                          <a:cubicBezTo>
                            <a:pt x="153" y="202"/>
                            <a:pt x="153" y="202"/>
                            <a:pt x="153" y="202"/>
                          </a:cubicBezTo>
                          <a:cubicBezTo>
                            <a:pt x="143" y="189"/>
                            <a:pt x="143" y="189"/>
                            <a:pt x="143" y="189"/>
                          </a:cubicBezTo>
                          <a:cubicBezTo>
                            <a:pt x="117" y="149"/>
                            <a:pt x="117" y="149"/>
                            <a:pt x="117" y="149"/>
                          </a:cubicBezTo>
                          <a:cubicBezTo>
                            <a:pt x="114" y="125"/>
                            <a:pt x="114" y="125"/>
                            <a:pt x="114" y="125"/>
                          </a:cubicBezTo>
                          <a:cubicBezTo>
                            <a:pt x="116" y="102"/>
                            <a:pt x="116" y="102"/>
                            <a:pt x="116" y="102"/>
                          </a:cubicBezTo>
                          <a:cubicBezTo>
                            <a:pt x="130" y="93"/>
                            <a:pt x="130" y="93"/>
                            <a:pt x="130" y="93"/>
                          </a:cubicBezTo>
                          <a:cubicBezTo>
                            <a:pt x="128" y="103"/>
                            <a:pt x="128" y="103"/>
                            <a:pt x="128" y="103"/>
                          </a:cubicBezTo>
                          <a:cubicBezTo>
                            <a:pt x="139" y="117"/>
                            <a:pt x="139" y="117"/>
                            <a:pt x="139" y="117"/>
                          </a:cubicBezTo>
                          <a:cubicBezTo>
                            <a:pt x="158" y="117"/>
                            <a:pt x="158" y="117"/>
                            <a:pt x="158" y="117"/>
                          </a:cubicBezTo>
                          <a:cubicBezTo>
                            <a:pt x="167" y="119"/>
                            <a:pt x="167" y="119"/>
                            <a:pt x="167" y="119"/>
                          </a:cubicBezTo>
                          <a:cubicBezTo>
                            <a:pt x="174" y="109"/>
                            <a:pt x="174" y="109"/>
                            <a:pt x="174" y="109"/>
                          </a:cubicBezTo>
                          <a:cubicBezTo>
                            <a:pt x="174" y="97"/>
                            <a:pt x="174" y="97"/>
                            <a:pt x="174" y="97"/>
                          </a:cubicBezTo>
                          <a:cubicBezTo>
                            <a:pt x="170" y="80"/>
                            <a:pt x="170" y="80"/>
                            <a:pt x="170" y="80"/>
                          </a:cubicBezTo>
                          <a:cubicBezTo>
                            <a:pt x="193" y="80"/>
                            <a:pt x="193" y="80"/>
                            <a:pt x="193" y="80"/>
                          </a:cubicBezTo>
                          <a:cubicBezTo>
                            <a:pt x="206" y="64"/>
                            <a:pt x="206" y="64"/>
                            <a:pt x="206" y="64"/>
                          </a:cubicBezTo>
                          <a:cubicBezTo>
                            <a:pt x="219" y="72"/>
                            <a:pt x="219" y="72"/>
                            <a:pt x="219" y="72"/>
                          </a:cubicBezTo>
                          <a:cubicBezTo>
                            <a:pt x="233" y="60"/>
                            <a:pt x="233" y="60"/>
                            <a:pt x="233" y="60"/>
                          </a:cubicBezTo>
                          <a:cubicBezTo>
                            <a:pt x="250" y="68"/>
                            <a:pt x="250" y="68"/>
                            <a:pt x="250" y="68"/>
                          </a:cubicBezTo>
                          <a:cubicBezTo>
                            <a:pt x="278" y="76"/>
                            <a:pt x="278" y="76"/>
                            <a:pt x="278" y="76"/>
                          </a:cubicBezTo>
                          <a:cubicBezTo>
                            <a:pt x="283" y="78"/>
                            <a:pt x="283" y="78"/>
                            <a:pt x="283" y="78"/>
                          </a:cubicBezTo>
                          <a:lnTo>
                            <a:pt x="296" y="60"/>
                          </a:lnTo>
                          <a:close/>
                        </a:path>
                      </a:pathLst>
                    </a:custGeom>
                    <a:solidFill>
                      <a:srgbClr val="D5DE94"/>
                    </a:solidFill>
                    <a:ln w="9525">
                      <a:solidFill>
                        <a:srgbClr val="CFD5B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9" name="Freeform 70"/>
                    <p:cNvSpPr>
                      <a:spLocks/>
                    </p:cNvSpPr>
                    <p:nvPr/>
                  </p:nvSpPr>
                  <p:spPr bwMode="auto">
                    <a:xfrm>
                      <a:off x="6575630" y="3174403"/>
                      <a:ext cx="309156" cy="279713"/>
                    </a:xfrm>
                    <a:custGeom>
                      <a:avLst/>
                      <a:gdLst>
                        <a:gd name="T0" fmla="*/ 87 w 231"/>
                        <a:gd name="T1" fmla="*/ 7 h 209"/>
                        <a:gd name="T2" fmla="*/ 65 w 231"/>
                        <a:gd name="T3" fmla="*/ 25 h 209"/>
                        <a:gd name="T4" fmla="*/ 47 w 231"/>
                        <a:gd name="T5" fmla="*/ 18 h 209"/>
                        <a:gd name="T6" fmla="*/ 20 w 231"/>
                        <a:gd name="T7" fmla="*/ 36 h 209"/>
                        <a:gd name="T8" fmla="*/ 25 w 231"/>
                        <a:gd name="T9" fmla="*/ 63 h 209"/>
                        <a:gd name="T10" fmla="*/ 7 w 231"/>
                        <a:gd name="T11" fmla="*/ 63 h 209"/>
                        <a:gd name="T12" fmla="*/ 7 w 231"/>
                        <a:gd name="T13" fmla="*/ 54 h 209"/>
                        <a:gd name="T14" fmla="*/ 0 w 231"/>
                        <a:gd name="T15" fmla="*/ 100 h 209"/>
                        <a:gd name="T16" fmla="*/ 1 w 231"/>
                        <a:gd name="T17" fmla="*/ 164 h 209"/>
                        <a:gd name="T18" fmla="*/ 29 w 231"/>
                        <a:gd name="T19" fmla="*/ 196 h 209"/>
                        <a:gd name="T20" fmla="*/ 49 w 231"/>
                        <a:gd name="T21" fmla="*/ 209 h 209"/>
                        <a:gd name="T22" fmla="*/ 91 w 231"/>
                        <a:gd name="T23" fmla="*/ 198 h 209"/>
                        <a:gd name="T24" fmla="*/ 103 w 231"/>
                        <a:gd name="T25" fmla="*/ 209 h 209"/>
                        <a:gd name="T26" fmla="*/ 134 w 231"/>
                        <a:gd name="T27" fmla="*/ 176 h 209"/>
                        <a:gd name="T28" fmla="*/ 169 w 231"/>
                        <a:gd name="T29" fmla="*/ 167 h 209"/>
                        <a:gd name="T30" fmla="*/ 196 w 231"/>
                        <a:gd name="T31" fmla="*/ 169 h 209"/>
                        <a:gd name="T32" fmla="*/ 213 w 231"/>
                        <a:gd name="T33" fmla="*/ 147 h 209"/>
                        <a:gd name="T34" fmla="*/ 231 w 231"/>
                        <a:gd name="T35" fmla="*/ 138 h 209"/>
                        <a:gd name="T36" fmla="*/ 226 w 231"/>
                        <a:gd name="T37" fmla="*/ 124 h 209"/>
                        <a:gd name="T38" fmla="*/ 216 w 231"/>
                        <a:gd name="T39" fmla="*/ 74 h 209"/>
                        <a:gd name="T40" fmla="*/ 195 w 231"/>
                        <a:gd name="T41" fmla="*/ 31 h 209"/>
                        <a:gd name="T42" fmla="*/ 165 w 231"/>
                        <a:gd name="T43" fmla="*/ 11 h 209"/>
                        <a:gd name="T44" fmla="*/ 158 w 231"/>
                        <a:gd name="T45" fmla="*/ 0 h 209"/>
                        <a:gd name="T46" fmla="*/ 125 w 231"/>
                        <a:gd name="T47" fmla="*/ 0 h 209"/>
                        <a:gd name="T48" fmla="*/ 87 w 231"/>
                        <a:gd name="T49" fmla="*/ 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 h="209">
                          <a:moveTo>
                            <a:pt x="87" y="7"/>
                          </a:moveTo>
                          <a:lnTo>
                            <a:pt x="65" y="25"/>
                          </a:lnTo>
                          <a:lnTo>
                            <a:pt x="47" y="18"/>
                          </a:lnTo>
                          <a:lnTo>
                            <a:pt x="20" y="36"/>
                          </a:lnTo>
                          <a:lnTo>
                            <a:pt x="25" y="63"/>
                          </a:lnTo>
                          <a:lnTo>
                            <a:pt x="7" y="63"/>
                          </a:lnTo>
                          <a:lnTo>
                            <a:pt x="7" y="54"/>
                          </a:lnTo>
                          <a:lnTo>
                            <a:pt x="0" y="100"/>
                          </a:lnTo>
                          <a:lnTo>
                            <a:pt x="1" y="164"/>
                          </a:lnTo>
                          <a:lnTo>
                            <a:pt x="29" y="196"/>
                          </a:lnTo>
                          <a:lnTo>
                            <a:pt x="49" y="209"/>
                          </a:lnTo>
                          <a:lnTo>
                            <a:pt x="91" y="198"/>
                          </a:lnTo>
                          <a:lnTo>
                            <a:pt x="103" y="209"/>
                          </a:lnTo>
                          <a:lnTo>
                            <a:pt x="134" y="176"/>
                          </a:lnTo>
                          <a:lnTo>
                            <a:pt x="169" y="167"/>
                          </a:lnTo>
                          <a:lnTo>
                            <a:pt x="196" y="169"/>
                          </a:lnTo>
                          <a:lnTo>
                            <a:pt x="213" y="147"/>
                          </a:lnTo>
                          <a:lnTo>
                            <a:pt x="231" y="138"/>
                          </a:lnTo>
                          <a:lnTo>
                            <a:pt x="226" y="124"/>
                          </a:lnTo>
                          <a:lnTo>
                            <a:pt x="216" y="74"/>
                          </a:lnTo>
                          <a:lnTo>
                            <a:pt x="195" y="31"/>
                          </a:lnTo>
                          <a:lnTo>
                            <a:pt x="165" y="11"/>
                          </a:lnTo>
                          <a:lnTo>
                            <a:pt x="158" y="0"/>
                          </a:lnTo>
                          <a:lnTo>
                            <a:pt x="125" y="0"/>
                          </a:lnTo>
                          <a:lnTo>
                            <a:pt x="87" y="7"/>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0" name="Freeform 71"/>
                    <p:cNvSpPr>
                      <a:spLocks/>
                    </p:cNvSpPr>
                    <p:nvPr/>
                  </p:nvSpPr>
                  <p:spPr bwMode="auto">
                    <a:xfrm>
                      <a:off x="6579645" y="3207862"/>
                      <a:ext cx="5353" cy="38812"/>
                    </a:xfrm>
                    <a:custGeom>
                      <a:avLst/>
                      <a:gdLst>
                        <a:gd name="T0" fmla="*/ 0 w 4"/>
                        <a:gd name="T1" fmla="*/ 0 h 29"/>
                        <a:gd name="T2" fmla="*/ 4 w 4"/>
                        <a:gd name="T3" fmla="*/ 29 h 29"/>
                        <a:gd name="T4" fmla="*/ 4 w 4"/>
                        <a:gd name="T5" fmla="*/ 4 h 29"/>
                        <a:gd name="T6" fmla="*/ 0 w 4"/>
                        <a:gd name="T7" fmla="*/ 0 h 29"/>
                      </a:gdLst>
                      <a:ahLst/>
                      <a:cxnLst>
                        <a:cxn ang="0">
                          <a:pos x="T0" y="T1"/>
                        </a:cxn>
                        <a:cxn ang="0">
                          <a:pos x="T2" y="T3"/>
                        </a:cxn>
                        <a:cxn ang="0">
                          <a:pos x="T4" y="T5"/>
                        </a:cxn>
                        <a:cxn ang="0">
                          <a:pos x="T6" y="T7"/>
                        </a:cxn>
                      </a:cxnLst>
                      <a:rect l="0" t="0" r="r" b="b"/>
                      <a:pathLst>
                        <a:path w="4" h="29">
                          <a:moveTo>
                            <a:pt x="0" y="0"/>
                          </a:moveTo>
                          <a:lnTo>
                            <a:pt x="4" y="29"/>
                          </a:lnTo>
                          <a:lnTo>
                            <a:pt x="4" y="4"/>
                          </a:lnTo>
                          <a:lnTo>
                            <a:pt x="0" y="0"/>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1" name="Freeform 72"/>
                    <p:cNvSpPr>
                      <a:spLocks/>
                    </p:cNvSpPr>
                    <p:nvPr/>
                  </p:nvSpPr>
                  <p:spPr bwMode="auto">
                    <a:xfrm>
                      <a:off x="6428413" y="3106148"/>
                      <a:ext cx="212795" cy="576824"/>
                    </a:xfrm>
                    <a:custGeom>
                      <a:avLst/>
                      <a:gdLst>
                        <a:gd name="T0" fmla="*/ 108 w 159"/>
                        <a:gd name="T1" fmla="*/ 406 h 431"/>
                        <a:gd name="T2" fmla="*/ 104 w 159"/>
                        <a:gd name="T3" fmla="*/ 375 h 431"/>
                        <a:gd name="T4" fmla="*/ 121 w 159"/>
                        <a:gd name="T5" fmla="*/ 368 h 431"/>
                        <a:gd name="T6" fmla="*/ 141 w 159"/>
                        <a:gd name="T7" fmla="*/ 324 h 431"/>
                        <a:gd name="T8" fmla="*/ 157 w 159"/>
                        <a:gd name="T9" fmla="*/ 300 h 431"/>
                        <a:gd name="T10" fmla="*/ 159 w 159"/>
                        <a:gd name="T11" fmla="*/ 260 h 431"/>
                        <a:gd name="T12" fmla="*/ 139 w 159"/>
                        <a:gd name="T13" fmla="*/ 247 h 431"/>
                        <a:gd name="T14" fmla="*/ 111 w 159"/>
                        <a:gd name="T15" fmla="*/ 215 h 431"/>
                        <a:gd name="T16" fmla="*/ 110 w 159"/>
                        <a:gd name="T17" fmla="*/ 151 h 431"/>
                        <a:gd name="T18" fmla="*/ 117 w 159"/>
                        <a:gd name="T19" fmla="*/ 105 h 431"/>
                        <a:gd name="T20" fmla="*/ 113 w 159"/>
                        <a:gd name="T21" fmla="*/ 76 h 431"/>
                        <a:gd name="T22" fmla="*/ 99 w 159"/>
                        <a:gd name="T23" fmla="*/ 62 h 431"/>
                        <a:gd name="T24" fmla="*/ 79 w 159"/>
                        <a:gd name="T25" fmla="*/ 25 h 431"/>
                        <a:gd name="T26" fmla="*/ 64 w 159"/>
                        <a:gd name="T27" fmla="*/ 7 h 431"/>
                        <a:gd name="T28" fmla="*/ 68 w 159"/>
                        <a:gd name="T29" fmla="*/ 18 h 431"/>
                        <a:gd name="T30" fmla="*/ 46 w 159"/>
                        <a:gd name="T31" fmla="*/ 22 h 431"/>
                        <a:gd name="T32" fmla="*/ 35 w 159"/>
                        <a:gd name="T33" fmla="*/ 0 h 431"/>
                        <a:gd name="T34" fmla="*/ 17 w 159"/>
                        <a:gd name="T35" fmla="*/ 14 h 431"/>
                        <a:gd name="T36" fmla="*/ 0 w 159"/>
                        <a:gd name="T37" fmla="*/ 60 h 431"/>
                        <a:gd name="T38" fmla="*/ 8 w 159"/>
                        <a:gd name="T39" fmla="*/ 87 h 431"/>
                        <a:gd name="T40" fmla="*/ 8 w 159"/>
                        <a:gd name="T41" fmla="*/ 113 h 431"/>
                        <a:gd name="T42" fmla="*/ 24 w 159"/>
                        <a:gd name="T43" fmla="*/ 122 h 431"/>
                        <a:gd name="T44" fmla="*/ 19 w 159"/>
                        <a:gd name="T45" fmla="*/ 169 h 431"/>
                        <a:gd name="T46" fmla="*/ 20 w 159"/>
                        <a:gd name="T47" fmla="*/ 195 h 431"/>
                        <a:gd name="T48" fmla="*/ 20 w 159"/>
                        <a:gd name="T49" fmla="*/ 258 h 431"/>
                        <a:gd name="T50" fmla="*/ 17 w 159"/>
                        <a:gd name="T51" fmla="*/ 300 h 431"/>
                        <a:gd name="T52" fmla="*/ 19 w 159"/>
                        <a:gd name="T53" fmla="*/ 344 h 431"/>
                        <a:gd name="T54" fmla="*/ 53 w 159"/>
                        <a:gd name="T55" fmla="*/ 379 h 431"/>
                        <a:gd name="T56" fmla="*/ 88 w 159"/>
                        <a:gd name="T57" fmla="*/ 431 h 431"/>
                        <a:gd name="T58" fmla="*/ 99 w 159"/>
                        <a:gd name="T59" fmla="*/ 428 h 431"/>
                        <a:gd name="T60" fmla="*/ 106 w 159"/>
                        <a:gd name="T61" fmla="*/ 426 h 431"/>
                        <a:gd name="T62" fmla="*/ 108 w 159"/>
                        <a:gd name="T63" fmla="*/ 40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431">
                          <a:moveTo>
                            <a:pt x="108" y="406"/>
                          </a:moveTo>
                          <a:lnTo>
                            <a:pt x="104" y="375"/>
                          </a:lnTo>
                          <a:lnTo>
                            <a:pt x="121" y="368"/>
                          </a:lnTo>
                          <a:lnTo>
                            <a:pt x="141" y="324"/>
                          </a:lnTo>
                          <a:lnTo>
                            <a:pt x="157" y="300"/>
                          </a:lnTo>
                          <a:lnTo>
                            <a:pt x="159" y="260"/>
                          </a:lnTo>
                          <a:lnTo>
                            <a:pt x="139" y="247"/>
                          </a:lnTo>
                          <a:lnTo>
                            <a:pt x="111" y="215"/>
                          </a:lnTo>
                          <a:lnTo>
                            <a:pt x="110" y="151"/>
                          </a:lnTo>
                          <a:lnTo>
                            <a:pt x="117" y="105"/>
                          </a:lnTo>
                          <a:lnTo>
                            <a:pt x="113" y="76"/>
                          </a:lnTo>
                          <a:lnTo>
                            <a:pt x="99" y="62"/>
                          </a:lnTo>
                          <a:lnTo>
                            <a:pt x="79" y="25"/>
                          </a:lnTo>
                          <a:lnTo>
                            <a:pt x="64" y="7"/>
                          </a:lnTo>
                          <a:lnTo>
                            <a:pt x="68" y="18"/>
                          </a:lnTo>
                          <a:lnTo>
                            <a:pt x="46" y="22"/>
                          </a:lnTo>
                          <a:lnTo>
                            <a:pt x="35" y="0"/>
                          </a:lnTo>
                          <a:lnTo>
                            <a:pt x="17" y="14"/>
                          </a:lnTo>
                          <a:lnTo>
                            <a:pt x="0" y="60"/>
                          </a:lnTo>
                          <a:lnTo>
                            <a:pt x="8" y="87"/>
                          </a:lnTo>
                          <a:lnTo>
                            <a:pt x="8" y="113"/>
                          </a:lnTo>
                          <a:lnTo>
                            <a:pt x="24" y="122"/>
                          </a:lnTo>
                          <a:lnTo>
                            <a:pt x="19" y="169"/>
                          </a:lnTo>
                          <a:lnTo>
                            <a:pt x="20" y="195"/>
                          </a:lnTo>
                          <a:lnTo>
                            <a:pt x="20" y="258"/>
                          </a:lnTo>
                          <a:lnTo>
                            <a:pt x="17" y="300"/>
                          </a:lnTo>
                          <a:lnTo>
                            <a:pt x="19" y="344"/>
                          </a:lnTo>
                          <a:lnTo>
                            <a:pt x="53" y="379"/>
                          </a:lnTo>
                          <a:lnTo>
                            <a:pt x="88" y="431"/>
                          </a:lnTo>
                          <a:lnTo>
                            <a:pt x="99" y="428"/>
                          </a:lnTo>
                          <a:lnTo>
                            <a:pt x="106" y="426"/>
                          </a:lnTo>
                          <a:lnTo>
                            <a:pt x="108" y="406"/>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2" name="Freeform 73"/>
                    <p:cNvSpPr>
                      <a:spLocks/>
                    </p:cNvSpPr>
                    <p:nvPr/>
                  </p:nvSpPr>
                  <p:spPr bwMode="auto">
                    <a:xfrm>
                      <a:off x="6502021" y="2993728"/>
                      <a:ext cx="210119" cy="264991"/>
                    </a:xfrm>
                    <a:custGeom>
                      <a:avLst/>
                      <a:gdLst>
                        <a:gd name="T0" fmla="*/ 80 w 157"/>
                        <a:gd name="T1" fmla="*/ 198 h 198"/>
                        <a:gd name="T2" fmla="*/ 75 w 157"/>
                        <a:gd name="T3" fmla="*/ 171 h 198"/>
                        <a:gd name="T4" fmla="*/ 102 w 157"/>
                        <a:gd name="T5" fmla="*/ 153 h 198"/>
                        <a:gd name="T6" fmla="*/ 120 w 157"/>
                        <a:gd name="T7" fmla="*/ 160 h 198"/>
                        <a:gd name="T8" fmla="*/ 142 w 157"/>
                        <a:gd name="T9" fmla="*/ 142 h 198"/>
                        <a:gd name="T10" fmla="*/ 157 w 157"/>
                        <a:gd name="T11" fmla="*/ 93 h 198"/>
                        <a:gd name="T12" fmla="*/ 144 w 157"/>
                        <a:gd name="T13" fmla="*/ 69 h 198"/>
                        <a:gd name="T14" fmla="*/ 117 w 157"/>
                        <a:gd name="T15" fmla="*/ 36 h 198"/>
                        <a:gd name="T16" fmla="*/ 84 w 157"/>
                        <a:gd name="T17" fmla="*/ 4 h 198"/>
                        <a:gd name="T18" fmla="*/ 60 w 157"/>
                        <a:gd name="T19" fmla="*/ 0 h 198"/>
                        <a:gd name="T20" fmla="*/ 51 w 157"/>
                        <a:gd name="T21" fmla="*/ 49 h 198"/>
                        <a:gd name="T22" fmla="*/ 42 w 157"/>
                        <a:gd name="T23" fmla="*/ 47 h 198"/>
                        <a:gd name="T24" fmla="*/ 44 w 157"/>
                        <a:gd name="T25" fmla="*/ 51 h 198"/>
                        <a:gd name="T26" fmla="*/ 26 w 157"/>
                        <a:gd name="T27" fmla="*/ 58 h 198"/>
                        <a:gd name="T28" fmla="*/ 0 w 157"/>
                        <a:gd name="T29" fmla="*/ 69 h 198"/>
                        <a:gd name="T30" fmla="*/ 9 w 157"/>
                        <a:gd name="T31" fmla="*/ 91 h 198"/>
                        <a:gd name="T32" fmla="*/ 24 w 157"/>
                        <a:gd name="T33" fmla="*/ 109 h 198"/>
                        <a:gd name="T34" fmla="*/ 44 w 157"/>
                        <a:gd name="T35" fmla="*/ 146 h 198"/>
                        <a:gd name="T36" fmla="*/ 58 w 157"/>
                        <a:gd name="T37" fmla="*/ 160 h 198"/>
                        <a:gd name="T38" fmla="*/ 62 w 157"/>
                        <a:gd name="T39" fmla="*/ 164 h 198"/>
                        <a:gd name="T40" fmla="*/ 62 w 157"/>
                        <a:gd name="T41" fmla="*/ 189 h 198"/>
                        <a:gd name="T42" fmla="*/ 62 w 157"/>
                        <a:gd name="T43" fmla="*/ 198 h 198"/>
                        <a:gd name="T44" fmla="*/ 80 w 157"/>
                        <a:gd name="T4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98">
                          <a:moveTo>
                            <a:pt x="80" y="198"/>
                          </a:moveTo>
                          <a:lnTo>
                            <a:pt x="75" y="171"/>
                          </a:lnTo>
                          <a:lnTo>
                            <a:pt x="102" y="153"/>
                          </a:lnTo>
                          <a:lnTo>
                            <a:pt x="120" y="160"/>
                          </a:lnTo>
                          <a:lnTo>
                            <a:pt x="142" y="142"/>
                          </a:lnTo>
                          <a:lnTo>
                            <a:pt x="157" y="93"/>
                          </a:lnTo>
                          <a:lnTo>
                            <a:pt x="144" y="69"/>
                          </a:lnTo>
                          <a:lnTo>
                            <a:pt x="117" y="36"/>
                          </a:lnTo>
                          <a:lnTo>
                            <a:pt x="84" y="4"/>
                          </a:lnTo>
                          <a:lnTo>
                            <a:pt x="60" y="0"/>
                          </a:lnTo>
                          <a:lnTo>
                            <a:pt x="51" y="49"/>
                          </a:lnTo>
                          <a:lnTo>
                            <a:pt x="42" y="47"/>
                          </a:lnTo>
                          <a:lnTo>
                            <a:pt x="44" y="51"/>
                          </a:lnTo>
                          <a:lnTo>
                            <a:pt x="26" y="58"/>
                          </a:lnTo>
                          <a:lnTo>
                            <a:pt x="0" y="69"/>
                          </a:lnTo>
                          <a:lnTo>
                            <a:pt x="9" y="91"/>
                          </a:lnTo>
                          <a:lnTo>
                            <a:pt x="24" y="109"/>
                          </a:lnTo>
                          <a:lnTo>
                            <a:pt x="44" y="146"/>
                          </a:lnTo>
                          <a:lnTo>
                            <a:pt x="58" y="160"/>
                          </a:lnTo>
                          <a:lnTo>
                            <a:pt x="62" y="164"/>
                          </a:lnTo>
                          <a:lnTo>
                            <a:pt x="62" y="189"/>
                          </a:lnTo>
                          <a:lnTo>
                            <a:pt x="62" y="198"/>
                          </a:lnTo>
                          <a:lnTo>
                            <a:pt x="80" y="19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3" name="Freeform 74"/>
                    <p:cNvSpPr>
                      <a:spLocks/>
                    </p:cNvSpPr>
                    <p:nvPr/>
                  </p:nvSpPr>
                  <p:spPr bwMode="auto">
                    <a:xfrm>
                      <a:off x="6326699" y="2934841"/>
                      <a:ext cx="234209" cy="322540"/>
                    </a:xfrm>
                    <a:custGeom>
                      <a:avLst/>
                      <a:gdLst>
                        <a:gd name="T0" fmla="*/ 76 w 175"/>
                        <a:gd name="T1" fmla="*/ 188 h 241"/>
                        <a:gd name="T2" fmla="*/ 93 w 175"/>
                        <a:gd name="T3" fmla="*/ 142 h 241"/>
                        <a:gd name="T4" fmla="*/ 111 w 175"/>
                        <a:gd name="T5" fmla="*/ 128 h 241"/>
                        <a:gd name="T6" fmla="*/ 122 w 175"/>
                        <a:gd name="T7" fmla="*/ 150 h 241"/>
                        <a:gd name="T8" fmla="*/ 144 w 175"/>
                        <a:gd name="T9" fmla="*/ 146 h 241"/>
                        <a:gd name="T10" fmla="*/ 140 w 175"/>
                        <a:gd name="T11" fmla="*/ 135 h 241"/>
                        <a:gd name="T12" fmla="*/ 131 w 175"/>
                        <a:gd name="T13" fmla="*/ 113 h 241"/>
                        <a:gd name="T14" fmla="*/ 157 w 175"/>
                        <a:gd name="T15" fmla="*/ 102 h 241"/>
                        <a:gd name="T16" fmla="*/ 175 w 175"/>
                        <a:gd name="T17" fmla="*/ 95 h 241"/>
                        <a:gd name="T18" fmla="*/ 173 w 175"/>
                        <a:gd name="T19" fmla="*/ 91 h 241"/>
                        <a:gd name="T20" fmla="*/ 151 w 175"/>
                        <a:gd name="T21" fmla="*/ 88 h 241"/>
                        <a:gd name="T22" fmla="*/ 122 w 175"/>
                        <a:gd name="T23" fmla="*/ 59 h 241"/>
                        <a:gd name="T24" fmla="*/ 93 w 175"/>
                        <a:gd name="T25" fmla="*/ 51 h 241"/>
                        <a:gd name="T26" fmla="*/ 67 w 175"/>
                        <a:gd name="T27" fmla="*/ 13 h 241"/>
                        <a:gd name="T28" fmla="*/ 45 w 175"/>
                        <a:gd name="T29" fmla="*/ 0 h 241"/>
                        <a:gd name="T30" fmla="*/ 47 w 175"/>
                        <a:gd name="T31" fmla="*/ 37 h 241"/>
                        <a:gd name="T32" fmla="*/ 29 w 175"/>
                        <a:gd name="T33" fmla="*/ 31 h 241"/>
                        <a:gd name="T34" fmla="*/ 5 w 175"/>
                        <a:gd name="T35" fmla="*/ 66 h 241"/>
                        <a:gd name="T36" fmla="*/ 0 w 175"/>
                        <a:gd name="T37" fmla="*/ 91 h 241"/>
                        <a:gd name="T38" fmla="*/ 11 w 175"/>
                        <a:gd name="T39" fmla="*/ 137 h 241"/>
                        <a:gd name="T40" fmla="*/ 24 w 175"/>
                        <a:gd name="T41" fmla="*/ 166 h 241"/>
                        <a:gd name="T42" fmla="*/ 16 w 175"/>
                        <a:gd name="T43" fmla="*/ 162 h 241"/>
                        <a:gd name="T44" fmla="*/ 36 w 175"/>
                        <a:gd name="T45" fmla="*/ 186 h 241"/>
                        <a:gd name="T46" fmla="*/ 65 w 175"/>
                        <a:gd name="T47" fmla="*/ 219 h 241"/>
                        <a:gd name="T48" fmla="*/ 84 w 175"/>
                        <a:gd name="T49" fmla="*/ 241 h 241"/>
                        <a:gd name="T50" fmla="*/ 84 w 175"/>
                        <a:gd name="T51" fmla="*/ 215 h 241"/>
                        <a:gd name="T52" fmla="*/ 76 w 175"/>
                        <a:gd name="T53" fmla="*/ 18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241">
                          <a:moveTo>
                            <a:pt x="76" y="188"/>
                          </a:moveTo>
                          <a:lnTo>
                            <a:pt x="93" y="142"/>
                          </a:lnTo>
                          <a:lnTo>
                            <a:pt x="111" y="128"/>
                          </a:lnTo>
                          <a:lnTo>
                            <a:pt x="122" y="150"/>
                          </a:lnTo>
                          <a:lnTo>
                            <a:pt x="144" y="146"/>
                          </a:lnTo>
                          <a:lnTo>
                            <a:pt x="140" y="135"/>
                          </a:lnTo>
                          <a:lnTo>
                            <a:pt x="131" y="113"/>
                          </a:lnTo>
                          <a:lnTo>
                            <a:pt x="157" y="102"/>
                          </a:lnTo>
                          <a:lnTo>
                            <a:pt x="175" y="95"/>
                          </a:lnTo>
                          <a:lnTo>
                            <a:pt x="173" y="91"/>
                          </a:lnTo>
                          <a:lnTo>
                            <a:pt x="151" y="88"/>
                          </a:lnTo>
                          <a:lnTo>
                            <a:pt x="122" y="59"/>
                          </a:lnTo>
                          <a:lnTo>
                            <a:pt x="93" y="51"/>
                          </a:lnTo>
                          <a:lnTo>
                            <a:pt x="67" y="13"/>
                          </a:lnTo>
                          <a:lnTo>
                            <a:pt x="45" y="0"/>
                          </a:lnTo>
                          <a:lnTo>
                            <a:pt x="47" y="37"/>
                          </a:lnTo>
                          <a:lnTo>
                            <a:pt x="29" y="31"/>
                          </a:lnTo>
                          <a:lnTo>
                            <a:pt x="5" y="66"/>
                          </a:lnTo>
                          <a:lnTo>
                            <a:pt x="0" y="91"/>
                          </a:lnTo>
                          <a:lnTo>
                            <a:pt x="11" y="137"/>
                          </a:lnTo>
                          <a:lnTo>
                            <a:pt x="24" y="166"/>
                          </a:lnTo>
                          <a:lnTo>
                            <a:pt x="16" y="162"/>
                          </a:lnTo>
                          <a:lnTo>
                            <a:pt x="36" y="186"/>
                          </a:lnTo>
                          <a:lnTo>
                            <a:pt x="65" y="219"/>
                          </a:lnTo>
                          <a:lnTo>
                            <a:pt x="84" y="241"/>
                          </a:lnTo>
                          <a:lnTo>
                            <a:pt x="84" y="215"/>
                          </a:lnTo>
                          <a:lnTo>
                            <a:pt x="76" y="18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4" name="Freeform 75"/>
                    <p:cNvSpPr>
                      <a:spLocks/>
                    </p:cNvSpPr>
                    <p:nvPr/>
                  </p:nvSpPr>
                  <p:spPr bwMode="auto">
                    <a:xfrm>
                      <a:off x="6796456" y="2726060"/>
                      <a:ext cx="20075" cy="33459"/>
                    </a:xfrm>
                    <a:custGeom>
                      <a:avLst/>
                      <a:gdLst>
                        <a:gd name="T0" fmla="*/ 15 w 15"/>
                        <a:gd name="T1" fmla="*/ 2 h 25"/>
                        <a:gd name="T2" fmla="*/ 10 w 15"/>
                        <a:gd name="T3" fmla="*/ 0 h 25"/>
                        <a:gd name="T4" fmla="*/ 0 w 15"/>
                        <a:gd name="T5" fmla="*/ 25 h 25"/>
                        <a:gd name="T6" fmla="*/ 15 w 15"/>
                        <a:gd name="T7" fmla="*/ 2 h 25"/>
                      </a:gdLst>
                      <a:ahLst/>
                      <a:cxnLst>
                        <a:cxn ang="0">
                          <a:pos x="T0" y="T1"/>
                        </a:cxn>
                        <a:cxn ang="0">
                          <a:pos x="T2" y="T3"/>
                        </a:cxn>
                        <a:cxn ang="0">
                          <a:pos x="T4" y="T5"/>
                        </a:cxn>
                        <a:cxn ang="0">
                          <a:pos x="T6" y="T7"/>
                        </a:cxn>
                      </a:cxnLst>
                      <a:rect l="0" t="0" r="r" b="b"/>
                      <a:pathLst>
                        <a:path w="15" h="25">
                          <a:moveTo>
                            <a:pt x="15" y="2"/>
                          </a:moveTo>
                          <a:lnTo>
                            <a:pt x="10" y="0"/>
                          </a:lnTo>
                          <a:lnTo>
                            <a:pt x="0" y="25"/>
                          </a:lnTo>
                          <a:lnTo>
                            <a:pt x="15" y="2"/>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5" name="Freeform 76"/>
                    <p:cNvSpPr>
                      <a:spLocks/>
                    </p:cNvSpPr>
                    <p:nvPr/>
                  </p:nvSpPr>
                  <p:spPr bwMode="auto">
                    <a:xfrm>
                      <a:off x="6777719" y="2759518"/>
                      <a:ext cx="706643" cy="607606"/>
                    </a:xfrm>
                    <a:custGeom>
                      <a:avLst/>
                      <a:gdLst>
                        <a:gd name="T0" fmla="*/ 495 w 528"/>
                        <a:gd name="T1" fmla="*/ 73 h 454"/>
                        <a:gd name="T2" fmla="*/ 448 w 528"/>
                        <a:gd name="T3" fmla="*/ 51 h 454"/>
                        <a:gd name="T4" fmla="*/ 399 w 528"/>
                        <a:gd name="T5" fmla="*/ 49 h 454"/>
                        <a:gd name="T6" fmla="*/ 353 w 528"/>
                        <a:gd name="T7" fmla="*/ 57 h 454"/>
                        <a:gd name="T8" fmla="*/ 324 w 528"/>
                        <a:gd name="T9" fmla="*/ 89 h 454"/>
                        <a:gd name="T10" fmla="*/ 280 w 528"/>
                        <a:gd name="T11" fmla="*/ 109 h 454"/>
                        <a:gd name="T12" fmla="*/ 220 w 528"/>
                        <a:gd name="T13" fmla="*/ 104 h 454"/>
                        <a:gd name="T14" fmla="*/ 158 w 528"/>
                        <a:gd name="T15" fmla="*/ 104 h 454"/>
                        <a:gd name="T16" fmla="*/ 95 w 528"/>
                        <a:gd name="T17" fmla="*/ 91 h 454"/>
                        <a:gd name="T18" fmla="*/ 47 w 528"/>
                        <a:gd name="T19" fmla="*/ 89 h 454"/>
                        <a:gd name="T20" fmla="*/ 58 w 528"/>
                        <a:gd name="T21" fmla="*/ 60 h 454"/>
                        <a:gd name="T22" fmla="*/ 42 w 528"/>
                        <a:gd name="T23" fmla="*/ 46 h 454"/>
                        <a:gd name="T24" fmla="*/ 14 w 528"/>
                        <a:gd name="T25" fmla="*/ 0 h 454"/>
                        <a:gd name="T26" fmla="*/ 25 w 528"/>
                        <a:gd name="T27" fmla="*/ 29 h 454"/>
                        <a:gd name="T28" fmla="*/ 22 w 528"/>
                        <a:gd name="T29" fmla="*/ 48 h 454"/>
                        <a:gd name="T30" fmla="*/ 0 w 528"/>
                        <a:gd name="T31" fmla="*/ 80 h 454"/>
                        <a:gd name="T32" fmla="*/ 14 w 528"/>
                        <a:gd name="T33" fmla="*/ 126 h 454"/>
                        <a:gd name="T34" fmla="*/ 36 w 528"/>
                        <a:gd name="T35" fmla="*/ 160 h 454"/>
                        <a:gd name="T36" fmla="*/ 62 w 528"/>
                        <a:gd name="T37" fmla="*/ 193 h 454"/>
                        <a:gd name="T38" fmla="*/ 33 w 528"/>
                        <a:gd name="T39" fmla="*/ 224 h 454"/>
                        <a:gd name="T40" fmla="*/ 14 w 528"/>
                        <a:gd name="T41" fmla="*/ 253 h 454"/>
                        <a:gd name="T42" fmla="*/ 25 w 528"/>
                        <a:gd name="T43" fmla="*/ 288 h 454"/>
                        <a:gd name="T44" fmla="*/ 16 w 528"/>
                        <a:gd name="T45" fmla="*/ 310 h 454"/>
                        <a:gd name="T46" fmla="*/ 7 w 528"/>
                        <a:gd name="T47" fmla="*/ 310 h 454"/>
                        <a:gd name="T48" fmla="*/ 14 w 528"/>
                        <a:gd name="T49" fmla="*/ 321 h 454"/>
                        <a:gd name="T50" fmla="*/ 44 w 528"/>
                        <a:gd name="T51" fmla="*/ 341 h 454"/>
                        <a:gd name="T52" fmla="*/ 65 w 528"/>
                        <a:gd name="T53" fmla="*/ 384 h 454"/>
                        <a:gd name="T54" fmla="*/ 75 w 528"/>
                        <a:gd name="T55" fmla="*/ 434 h 454"/>
                        <a:gd name="T56" fmla="*/ 80 w 528"/>
                        <a:gd name="T57" fmla="*/ 448 h 454"/>
                        <a:gd name="T58" fmla="*/ 138 w 528"/>
                        <a:gd name="T59" fmla="*/ 432 h 454"/>
                        <a:gd name="T60" fmla="*/ 200 w 528"/>
                        <a:gd name="T61" fmla="*/ 419 h 454"/>
                        <a:gd name="T62" fmla="*/ 222 w 528"/>
                        <a:gd name="T63" fmla="*/ 437 h 454"/>
                        <a:gd name="T64" fmla="*/ 269 w 528"/>
                        <a:gd name="T65" fmla="*/ 454 h 454"/>
                        <a:gd name="T66" fmla="*/ 306 w 528"/>
                        <a:gd name="T67" fmla="*/ 454 h 454"/>
                        <a:gd name="T68" fmla="*/ 348 w 528"/>
                        <a:gd name="T69" fmla="*/ 448 h 454"/>
                        <a:gd name="T70" fmla="*/ 355 w 528"/>
                        <a:gd name="T71" fmla="*/ 404 h 454"/>
                        <a:gd name="T72" fmla="*/ 368 w 528"/>
                        <a:gd name="T73" fmla="*/ 388 h 454"/>
                        <a:gd name="T74" fmla="*/ 373 w 528"/>
                        <a:gd name="T75" fmla="*/ 383 h 454"/>
                        <a:gd name="T76" fmla="*/ 411 w 528"/>
                        <a:gd name="T77" fmla="*/ 363 h 454"/>
                        <a:gd name="T78" fmla="*/ 455 w 528"/>
                        <a:gd name="T79" fmla="*/ 343 h 454"/>
                        <a:gd name="T80" fmla="*/ 475 w 528"/>
                        <a:gd name="T81" fmla="*/ 364 h 454"/>
                        <a:gd name="T82" fmla="*/ 510 w 528"/>
                        <a:gd name="T83" fmla="*/ 363 h 454"/>
                        <a:gd name="T84" fmla="*/ 510 w 528"/>
                        <a:gd name="T85" fmla="*/ 348 h 454"/>
                        <a:gd name="T86" fmla="*/ 510 w 528"/>
                        <a:gd name="T87" fmla="*/ 341 h 454"/>
                        <a:gd name="T88" fmla="*/ 488 w 528"/>
                        <a:gd name="T89" fmla="*/ 292 h 454"/>
                        <a:gd name="T90" fmla="*/ 461 w 528"/>
                        <a:gd name="T91" fmla="*/ 286 h 454"/>
                        <a:gd name="T92" fmla="*/ 486 w 528"/>
                        <a:gd name="T93" fmla="*/ 248 h 454"/>
                        <a:gd name="T94" fmla="*/ 501 w 528"/>
                        <a:gd name="T95" fmla="*/ 237 h 454"/>
                        <a:gd name="T96" fmla="*/ 510 w 528"/>
                        <a:gd name="T97" fmla="*/ 210 h 454"/>
                        <a:gd name="T98" fmla="*/ 517 w 528"/>
                        <a:gd name="T99" fmla="*/ 160 h 454"/>
                        <a:gd name="T100" fmla="*/ 528 w 528"/>
                        <a:gd name="T101" fmla="*/ 106 h 454"/>
                        <a:gd name="T102" fmla="*/ 526 w 528"/>
                        <a:gd name="T103" fmla="*/ 88 h 454"/>
                        <a:gd name="T104" fmla="*/ 526 w 528"/>
                        <a:gd name="T105" fmla="*/ 88 h 454"/>
                        <a:gd name="T106" fmla="*/ 495 w 528"/>
                        <a:gd name="T107" fmla="*/ 7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8" h="454">
                          <a:moveTo>
                            <a:pt x="495" y="73"/>
                          </a:moveTo>
                          <a:lnTo>
                            <a:pt x="448" y="51"/>
                          </a:lnTo>
                          <a:lnTo>
                            <a:pt x="399" y="49"/>
                          </a:lnTo>
                          <a:lnTo>
                            <a:pt x="353" y="57"/>
                          </a:lnTo>
                          <a:lnTo>
                            <a:pt x="324" y="89"/>
                          </a:lnTo>
                          <a:lnTo>
                            <a:pt x="280" y="109"/>
                          </a:lnTo>
                          <a:lnTo>
                            <a:pt x="220" y="104"/>
                          </a:lnTo>
                          <a:lnTo>
                            <a:pt x="158" y="104"/>
                          </a:lnTo>
                          <a:lnTo>
                            <a:pt x="95" y="91"/>
                          </a:lnTo>
                          <a:lnTo>
                            <a:pt x="47" y="89"/>
                          </a:lnTo>
                          <a:lnTo>
                            <a:pt x="58" y="60"/>
                          </a:lnTo>
                          <a:lnTo>
                            <a:pt x="42" y="46"/>
                          </a:lnTo>
                          <a:lnTo>
                            <a:pt x="14" y="0"/>
                          </a:lnTo>
                          <a:lnTo>
                            <a:pt x="25" y="29"/>
                          </a:lnTo>
                          <a:lnTo>
                            <a:pt x="22" y="48"/>
                          </a:lnTo>
                          <a:lnTo>
                            <a:pt x="0" y="80"/>
                          </a:lnTo>
                          <a:lnTo>
                            <a:pt x="14" y="126"/>
                          </a:lnTo>
                          <a:lnTo>
                            <a:pt x="36" y="160"/>
                          </a:lnTo>
                          <a:lnTo>
                            <a:pt x="62" y="193"/>
                          </a:lnTo>
                          <a:lnTo>
                            <a:pt x="33" y="224"/>
                          </a:lnTo>
                          <a:lnTo>
                            <a:pt x="14" y="253"/>
                          </a:lnTo>
                          <a:lnTo>
                            <a:pt x="25" y="288"/>
                          </a:lnTo>
                          <a:lnTo>
                            <a:pt x="16" y="310"/>
                          </a:lnTo>
                          <a:lnTo>
                            <a:pt x="7" y="310"/>
                          </a:lnTo>
                          <a:lnTo>
                            <a:pt x="14" y="321"/>
                          </a:lnTo>
                          <a:lnTo>
                            <a:pt x="44" y="341"/>
                          </a:lnTo>
                          <a:lnTo>
                            <a:pt x="65" y="384"/>
                          </a:lnTo>
                          <a:lnTo>
                            <a:pt x="75" y="434"/>
                          </a:lnTo>
                          <a:lnTo>
                            <a:pt x="80" y="448"/>
                          </a:lnTo>
                          <a:lnTo>
                            <a:pt x="138" y="432"/>
                          </a:lnTo>
                          <a:lnTo>
                            <a:pt x="200" y="419"/>
                          </a:lnTo>
                          <a:lnTo>
                            <a:pt x="222" y="437"/>
                          </a:lnTo>
                          <a:lnTo>
                            <a:pt x="269" y="454"/>
                          </a:lnTo>
                          <a:lnTo>
                            <a:pt x="306" y="454"/>
                          </a:lnTo>
                          <a:lnTo>
                            <a:pt x="348" y="448"/>
                          </a:lnTo>
                          <a:lnTo>
                            <a:pt x="355" y="404"/>
                          </a:lnTo>
                          <a:lnTo>
                            <a:pt x="368" y="388"/>
                          </a:lnTo>
                          <a:lnTo>
                            <a:pt x="373" y="383"/>
                          </a:lnTo>
                          <a:lnTo>
                            <a:pt x="411" y="363"/>
                          </a:lnTo>
                          <a:lnTo>
                            <a:pt x="455" y="343"/>
                          </a:lnTo>
                          <a:lnTo>
                            <a:pt x="475" y="364"/>
                          </a:lnTo>
                          <a:lnTo>
                            <a:pt x="510" y="363"/>
                          </a:lnTo>
                          <a:lnTo>
                            <a:pt x="510" y="348"/>
                          </a:lnTo>
                          <a:lnTo>
                            <a:pt x="510" y="341"/>
                          </a:lnTo>
                          <a:lnTo>
                            <a:pt x="488" y="292"/>
                          </a:lnTo>
                          <a:lnTo>
                            <a:pt x="461" y="286"/>
                          </a:lnTo>
                          <a:lnTo>
                            <a:pt x="486" y="248"/>
                          </a:lnTo>
                          <a:lnTo>
                            <a:pt x="501" y="237"/>
                          </a:lnTo>
                          <a:lnTo>
                            <a:pt x="510" y="210"/>
                          </a:lnTo>
                          <a:lnTo>
                            <a:pt x="517" y="160"/>
                          </a:lnTo>
                          <a:lnTo>
                            <a:pt x="528" y="106"/>
                          </a:lnTo>
                          <a:lnTo>
                            <a:pt x="526" y="88"/>
                          </a:lnTo>
                          <a:lnTo>
                            <a:pt x="526" y="88"/>
                          </a:lnTo>
                          <a:lnTo>
                            <a:pt x="495" y="73"/>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6" name="Freeform 77"/>
                    <p:cNvSpPr>
                      <a:spLocks/>
                    </p:cNvSpPr>
                    <p:nvPr/>
                  </p:nvSpPr>
                  <p:spPr bwMode="auto">
                    <a:xfrm>
                      <a:off x="6348113" y="2435640"/>
                      <a:ext cx="512583" cy="748132"/>
                    </a:xfrm>
                    <a:custGeom>
                      <a:avLst/>
                      <a:gdLst>
                        <a:gd name="T0" fmla="*/ 20 w 383"/>
                        <a:gd name="T1" fmla="*/ 107 h 559"/>
                        <a:gd name="T2" fmla="*/ 26 w 383"/>
                        <a:gd name="T3" fmla="*/ 129 h 559"/>
                        <a:gd name="T4" fmla="*/ 9 w 383"/>
                        <a:gd name="T5" fmla="*/ 169 h 559"/>
                        <a:gd name="T6" fmla="*/ 2 w 383"/>
                        <a:gd name="T7" fmla="*/ 168 h 559"/>
                        <a:gd name="T8" fmla="*/ 37 w 383"/>
                        <a:gd name="T9" fmla="*/ 173 h 559"/>
                        <a:gd name="T10" fmla="*/ 49 w 383"/>
                        <a:gd name="T11" fmla="*/ 193 h 559"/>
                        <a:gd name="T12" fmla="*/ 39 w 383"/>
                        <a:gd name="T13" fmla="*/ 266 h 559"/>
                        <a:gd name="T14" fmla="*/ 75 w 383"/>
                        <a:gd name="T15" fmla="*/ 310 h 559"/>
                        <a:gd name="T16" fmla="*/ 69 w 383"/>
                        <a:gd name="T17" fmla="*/ 346 h 559"/>
                        <a:gd name="T18" fmla="*/ 55 w 383"/>
                        <a:gd name="T19" fmla="*/ 366 h 559"/>
                        <a:gd name="T20" fmla="*/ 29 w 383"/>
                        <a:gd name="T21" fmla="*/ 370 h 559"/>
                        <a:gd name="T22" fmla="*/ 51 w 383"/>
                        <a:gd name="T23" fmla="*/ 386 h 559"/>
                        <a:gd name="T24" fmla="*/ 106 w 383"/>
                        <a:gd name="T25" fmla="*/ 432 h 559"/>
                        <a:gd name="T26" fmla="*/ 157 w 383"/>
                        <a:gd name="T27" fmla="*/ 464 h 559"/>
                        <a:gd name="T28" fmla="*/ 175 w 383"/>
                        <a:gd name="T29" fmla="*/ 417 h 559"/>
                        <a:gd name="T30" fmla="*/ 232 w 383"/>
                        <a:gd name="T31" fmla="*/ 453 h 559"/>
                        <a:gd name="T32" fmla="*/ 272 w 383"/>
                        <a:gd name="T33" fmla="*/ 510 h 559"/>
                        <a:gd name="T34" fmla="*/ 295 w 383"/>
                        <a:gd name="T35" fmla="*/ 552 h 559"/>
                        <a:gd name="T36" fmla="*/ 337 w 383"/>
                        <a:gd name="T37" fmla="*/ 552 h 559"/>
                        <a:gd name="T38" fmla="*/ 335 w 383"/>
                        <a:gd name="T39" fmla="*/ 495 h 559"/>
                        <a:gd name="T40" fmla="*/ 383 w 383"/>
                        <a:gd name="T41" fmla="*/ 435 h 559"/>
                        <a:gd name="T42" fmla="*/ 335 w 383"/>
                        <a:gd name="T43" fmla="*/ 368 h 559"/>
                        <a:gd name="T44" fmla="*/ 343 w 383"/>
                        <a:gd name="T45" fmla="*/ 290 h 559"/>
                        <a:gd name="T46" fmla="*/ 335 w 383"/>
                        <a:gd name="T47" fmla="*/ 242 h 559"/>
                        <a:gd name="T48" fmla="*/ 323 w 383"/>
                        <a:gd name="T49" fmla="*/ 208 h 559"/>
                        <a:gd name="T50" fmla="*/ 261 w 383"/>
                        <a:gd name="T51" fmla="*/ 213 h 559"/>
                        <a:gd name="T52" fmla="*/ 237 w 383"/>
                        <a:gd name="T53" fmla="*/ 169 h 559"/>
                        <a:gd name="T54" fmla="*/ 243 w 383"/>
                        <a:gd name="T55" fmla="*/ 137 h 559"/>
                        <a:gd name="T56" fmla="*/ 175 w 383"/>
                        <a:gd name="T57" fmla="*/ 91 h 559"/>
                        <a:gd name="T58" fmla="*/ 161 w 383"/>
                        <a:gd name="T59" fmla="*/ 36 h 559"/>
                        <a:gd name="T60" fmla="*/ 131 w 383"/>
                        <a:gd name="T61" fmla="*/ 0 h 559"/>
                        <a:gd name="T62" fmla="*/ 60 w 383"/>
                        <a:gd name="T63" fmla="*/ 9 h 559"/>
                        <a:gd name="T64" fmla="*/ 0 w 383"/>
                        <a:gd name="T65" fmla="*/ 35 h 559"/>
                        <a:gd name="T66" fmla="*/ 4 w 383"/>
                        <a:gd name="T67" fmla="*/ 87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3" h="559">
                          <a:moveTo>
                            <a:pt x="4" y="87"/>
                          </a:moveTo>
                          <a:lnTo>
                            <a:pt x="20" y="107"/>
                          </a:lnTo>
                          <a:lnTo>
                            <a:pt x="46" y="127"/>
                          </a:lnTo>
                          <a:lnTo>
                            <a:pt x="26" y="129"/>
                          </a:lnTo>
                          <a:lnTo>
                            <a:pt x="29" y="173"/>
                          </a:lnTo>
                          <a:lnTo>
                            <a:pt x="9" y="169"/>
                          </a:lnTo>
                          <a:lnTo>
                            <a:pt x="2" y="166"/>
                          </a:lnTo>
                          <a:lnTo>
                            <a:pt x="2" y="168"/>
                          </a:lnTo>
                          <a:lnTo>
                            <a:pt x="18" y="182"/>
                          </a:lnTo>
                          <a:lnTo>
                            <a:pt x="37" y="173"/>
                          </a:lnTo>
                          <a:lnTo>
                            <a:pt x="49" y="180"/>
                          </a:lnTo>
                          <a:lnTo>
                            <a:pt x="49" y="193"/>
                          </a:lnTo>
                          <a:lnTo>
                            <a:pt x="37" y="233"/>
                          </a:lnTo>
                          <a:lnTo>
                            <a:pt x="39" y="266"/>
                          </a:lnTo>
                          <a:lnTo>
                            <a:pt x="75" y="293"/>
                          </a:lnTo>
                          <a:lnTo>
                            <a:pt x="75" y="310"/>
                          </a:lnTo>
                          <a:lnTo>
                            <a:pt x="46" y="308"/>
                          </a:lnTo>
                          <a:lnTo>
                            <a:pt x="69" y="346"/>
                          </a:lnTo>
                          <a:lnTo>
                            <a:pt x="68" y="371"/>
                          </a:lnTo>
                          <a:lnTo>
                            <a:pt x="55" y="366"/>
                          </a:lnTo>
                          <a:lnTo>
                            <a:pt x="42" y="373"/>
                          </a:lnTo>
                          <a:lnTo>
                            <a:pt x="29" y="370"/>
                          </a:lnTo>
                          <a:lnTo>
                            <a:pt x="29" y="373"/>
                          </a:lnTo>
                          <a:lnTo>
                            <a:pt x="51" y="386"/>
                          </a:lnTo>
                          <a:lnTo>
                            <a:pt x="77" y="424"/>
                          </a:lnTo>
                          <a:lnTo>
                            <a:pt x="106" y="432"/>
                          </a:lnTo>
                          <a:lnTo>
                            <a:pt x="135" y="461"/>
                          </a:lnTo>
                          <a:lnTo>
                            <a:pt x="157" y="464"/>
                          </a:lnTo>
                          <a:lnTo>
                            <a:pt x="166" y="466"/>
                          </a:lnTo>
                          <a:lnTo>
                            <a:pt x="175" y="417"/>
                          </a:lnTo>
                          <a:lnTo>
                            <a:pt x="199" y="421"/>
                          </a:lnTo>
                          <a:lnTo>
                            <a:pt x="232" y="453"/>
                          </a:lnTo>
                          <a:lnTo>
                            <a:pt x="259" y="486"/>
                          </a:lnTo>
                          <a:lnTo>
                            <a:pt x="272" y="510"/>
                          </a:lnTo>
                          <a:lnTo>
                            <a:pt x="257" y="559"/>
                          </a:lnTo>
                          <a:lnTo>
                            <a:pt x="295" y="552"/>
                          </a:lnTo>
                          <a:lnTo>
                            <a:pt x="328" y="552"/>
                          </a:lnTo>
                          <a:lnTo>
                            <a:pt x="337" y="552"/>
                          </a:lnTo>
                          <a:lnTo>
                            <a:pt x="346" y="530"/>
                          </a:lnTo>
                          <a:lnTo>
                            <a:pt x="335" y="495"/>
                          </a:lnTo>
                          <a:lnTo>
                            <a:pt x="354" y="466"/>
                          </a:lnTo>
                          <a:lnTo>
                            <a:pt x="383" y="435"/>
                          </a:lnTo>
                          <a:lnTo>
                            <a:pt x="357" y="402"/>
                          </a:lnTo>
                          <a:lnTo>
                            <a:pt x="335" y="368"/>
                          </a:lnTo>
                          <a:lnTo>
                            <a:pt x="321" y="322"/>
                          </a:lnTo>
                          <a:lnTo>
                            <a:pt x="343" y="290"/>
                          </a:lnTo>
                          <a:lnTo>
                            <a:pt x="346" y="271"/>
                          </a:lnTo>
                          <a:lnTo>
                            <a:pt x="335" y="242"/>
                          </a:lnTo>
                          <a:lnTo>
                            <a:pt x="345" y="217"/>
                          </a:lnTo>
                          <a:lnTo>
                            <a:pt x="323" y="208"/>
                          </a:lnTo>
                          <a:lnTo>
                            <a:pt x="301" y="229"/>
                          </a:lnTo>
                          <a:lnTo>
                            <a:pt x="261" y="213"/>
                          </a:lnTo>
                          <a:lnTo>
                            <a:pt x="233" y="186"/>
                          </a:lnTo>
                          <a:lnTo>
                            <a:pt x="237" y="169"/>
                          </a:lnTo>
                          <a:lnTo>
                            <a:pt x="233" y="157"/>
                          </a:lnTo>
                          <a:lnTo>
                            <a:pt x="243" y="137"/>
                          </a:lnTo>
                          <a:lnTo>
                            <a:pt x="195" y="111"/>
                          </a:lnTo>
                          <a:lnTo>
                            <a:pt x="175" y="91"/>
                          </a:lnTo>
                          <a:lnTo>
                            <a:pt x="181" y="66"/>
                          </a:lnTo>
                          <a:lnTo>
                            <a:pt x="161" y="36"/>
                          </a:lnTo>
                          <a:lnTo>
                            <a:pt x="135" y="7"/>
                          </a:lnTo>
                          <a:lnTo>
                            <a:pt x="131" y="0"/>
                          </a:lnTo>
                          <a:lnTo>
                            <a:pt x="108" y="5"/>
                          </a:lnTo>
                          <a:lnTo>
                            <a:pt x="60" y="9"/>
                          </a:lnTo>
                          <a:lnTo>
                            <a:pt x="20" y="26"/>
                          </a:lnTo>
                          <a:lnTo>
                            <a:pt x="0" y="35"/>
                          </a:lnTo>
                          <a:lnTo>
                            <a:pt x="8" y="55"/>
                          </a:lnTo>
                          <a:lnTo>
                            <a:pt x="4" y="87"/>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7" name="Freeform 78"/>
                    <p:cNvSpPr>
                      <a:spLocks/>
                    </p:cNvSpPr>
                    <p:nvPr/>
                  </p:nvSpPr>
                  <p:spPr bwMode="auto">
                    <a:xfrm>
                      <a:off x="5992115" y="2605609"/>
                      <a:ext cx="456373" cy="551396"/>
                    </a:xfrm>
                    <a:custGeom>
                      <a:avLst/>
                      <a:gdLst>
                        <a:gd name="T0" fmla="*/ 143 w 187"/>
                        <a:gd name="T1" fmla="*/ 210 h 226"/>
                        <a:gd name="T2" fmla="*/ 137 w 187"/>
                        <a:gd name="T3" fmla="*/ 185 h 226"/>
                        <a:gd name="T4" fmla="*/ 140 w 187"/>
                        <a:gd name="T5" fmla="*/ 171 h 226"/>
                        <a:gd name="T6" fmla="*/ 153 w 187"/>
                        <a:gd name="T7" fmla="*/ 152 h 226"/>
                        <a:gd name="T8" fmla="*/ 163 w 187"/>
                        <a:gd name="T9" fmla="*/ 155 h 226"/>
                        <a:gd name="T10" fmla="*/ 162 w 187"/>
                        <a:gd name="T11" fmla="*/ 135 h 226"/>
                        <a:gd name="T12" fmla="*/ 162 w 187"/>
                        <a:gd name="T13" fmla="*/ 133 h 226"/>
                        <a:gd name="T14" fmla="*/ 169 w 187"/>
                        <a:gd name="T15" fmla="*/ 135 h 226"/>
                        <a:gd name="T16" fmla="*/ 176 w 187"/>
                        <a:gd name="T17" fmla="*/ 131 h 226"/>
                        <a:gd name="T18" fmla="*/ 183 w 187"/>
                        <a:gd name="T19" fmla="*/ 134 h 226"/>
                        <a:gd name="T20" fmla="*/ 184 w 187"/>
                        <a:gd name="T21" fmla="*/ 120 h 226"/>
                        <a:gd name="T22" fmla="*/ 171 w 187"/>
                        <a:gd name="T23" fmla="*/ 99 h 226"/>
                        <a:gd name="T24" fmla="*/ 187 w 187"/>
                        <a:gd name="T25" fmla="*/ 100 h 226"/>
                        <a:gd name="T26" fmla="*/ 187 w 187"/>
                        <a:gd name="T27" fmla="*/ 91 h 226"/>
                        <a:gd name="T28" fmla="*/ 167 w 187"/>
                        <a:gd name="T29" fmla="*/ 76 h 226"/>
                        <a:gd name="T30" fmla="*/ 166 w 187"/>
                        <a:gd name="T31" fmla="*/ 58 h 226"/>
                        <a:gd name="T32" fmla="*/ 173 w 187"/>
                        <a:gd name="T33" fmla="*/ 36 h 226"/>
                        <a:gd name="T34" fmla="*/ 173 w 187"/>
                        <a:gd name="T35" fmla="*/ 29 h 226"/>
                        <a:gd name="T36" fmla="*/ 166 w 187"/>
                        <a:gd name="T37" fmla="*/ 25 h 226"/>
                        <a:gd name="T38" fmla="*/ 156 w 187"/>
                        <a:gd name="T39" fmla="*/ 30 h 226"/>
                        <a:gd name="T40" fmla="*/ 147 w 187"/>
                        <a:gd name="T41" fmla="*/ 22 h 226"/>
                        <a:gd name="T42" fmla="*/ 147 w 187"/>
                        <a:gd name="T43" fmla="*/ 21 h 226"/>
                        <a:gd name="T44" fmla="*/ 119 w 187"/>
                        <a:gd name="T45" fmla="*/ 9 h 226"/>
                        <a:gd name="T46" fmla="*/ 99 w 187"/>
                        <a:gd name="T47" fmla="*/ 13 h 226"/>
                        <a:gd name="T48" fmla="*/ 59 w 187"/>
                        <a:gd name="T49" fmla="*/ 3 h 226"/>
                        <a:gd name="T50" fmla="*/ 39 w 187"/>
                        <a:gd name="T51" fmla="*/ 0 h 226"/>
                        <a:gd name="T52" fmla="*/ 24 w 187"/>
                        <a:gd name="T53" fmla="*/ 12 h 226"/>
                        <a:gd name="T54" fmla="*/ 0 w 187"/>
                        <a:gd name="T55" fmla="*/ 2 h 226"/>
                        <a:gd name="T56" fmla="*/ 0 w 187"/>
                        <a:gd name="T57" fmla="*/ 38 h 226"/>
                        <a:gd name="T58" fmla="*/ 16 w 187"/>
                        <a:gd name="T59" fmla="*/ 63 h 226"/>
                        <a:gd name="T60" fmla="*/ 36 w 187"/>
                        <a:gd name="T61" fmla="*/ 96 h 226"/>
                        <a:gd name="T62" fmla="*/ 71 w 187"/>
                        <a:gd name="T63" fmla="*/ 132 h 226"/>
                        <a:gd name="T64" fmla="*/ 79 w 187"/>
                        <a:gd name="T65" fmla="*/ 155 h 226"/>
                        <a:gd name="T66" fmla="*/ 107 w 187"/>
                        <a:gd name="T67" fmla="*/ 194 h 226"/>
                        <a:gd name="T68" fmla="*/ 99 w 187"/>
                        <a:gd name="T69" fmla="*/ 190 h 226"/>
                        <a:gd name="T70" fmla="*/ 123 w 187"/>
                        <a:gd name="T71" fmla="*/ 213 h 226"/>
                        <a:gd name="T72" fmla="*/ 146 w 187"/>
                        <a:gd name="T73" fmla="*/ 224 h 226"/>
                        <a:gd name="T74" fmla="*/ 150 w 187"/>
                        <a:gd name="T75" fmla="*/ 226 h 226"/>
                        <a:gd name="T76" fmla="*/ 143 w 187"/>
                        <a:gd name="T77" fmla="*/ 21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7" h="226">
                          <a:moveTo>
                            <a:pt x="143" y="210"/>
                          </a:moveTo>
                          <a:cubicBezTo>
                            <a:pt x="137" y="185"/>
                            <a:pt x="137" y="185"/>
                            <a:pt x="137" y="185"/>
                          </a:cubicBezTo>
                          <a:cubicBezTo>
                            <a:pt x="140" y="171"/>
                            <a:pt x="140" y="171"/>
                            <a:pt x="140" y="171"/>
                          </a:cubicBezTo>
                          <a:cubicBezTo>
                            <a:pt x="153" y="152"/>
                            <a:pt x="153" y="152"/>
                            <a:pt x="153" y="152"/>
                          </a:cubicBezTo>
                          <a:cubicBezTo>
                            <a:pt x="163" y="155"/>
                            <a:pt x="163" y="155"/>
                            <a:pt x="163" y="155"/>
                          </a:cubicBezTo>
                          <a:cubicBezTo>
                            <a:pt x="162" y="135"/>
                            <a:pt x="162" y="135"/>
                            <a:pt x="162" y="135"/>
                          </a:cubicBezTo>
                          <a:cubicBezTo>
                            <a:pt x="162" y="133"/>
                            <a:pt x="162" y="133"/>
                            <a:pt x="162" y="133"/>
                          </a:cubicBezTo>
                          <a:cubicBezTo>
                            <a:pt x="169" y="135"/>
                            <a:pt x="169" y="135"/>
                            <a:pt x="169" y="135"/>
                          </a:cubicBezTo>
                          <a:cubicBezTo>
                            <a:pt x="176" y="131"/>
                            <a:pt x="176" y="131"/>
                            <a:pt x="176" y="131"/>
                          </a:cubicBezTo>
                          <a:cubicBezTo>
                            <a:pt x="183" y="134"/>
                            <a:pt x="183" y="134"/>
                            <a:pt x="183" y="134"/>
                          </a:cubicBezTo>
                          <a:cubicBezTo>
                            <a:pt x="184" y="120"/>
                            <a:pt x="184" y="120"/>
                            <a:pt x="184" y="120"/>
                          </a:cubicBezTo>
                          <a:cubicBezTo>
                            <a:pt x="171" y="99"/>
                            <a:pt x="171" y="99"/>
                            <a:pt x="171" y="99"/>
                          </a:cubicBezTo>
                          <a:cubicBezTo>
                            <a:pt x="187" y="100"/>
                            <a:pt x="187" y="100"/>
                            <a:pt x="187" y="100"/>
                          </a:cubicBezTo>
                          <a:cubicBezTo>
                            <a:pt x="187" y="91"/>
                            <a:pt x="187" y="91"/>
                            <a:pt x="187" y="91"/>
                          </a:cubicBezTo>
                          <a:cubicBezTo>
                            <a:pt x="167" y="76"/>
                            <a:pt x="167" y="76"/>
                            <a:pt x="167" y="76"/>
                          </a:cubicBezTo>
                          <a:cubicBezTo>
                            <a:pt x="166" y="58"/>
                            <a:pt x="166" y="58"/>
                            <a:pt x="166" y="58"/>
                          </a:cubicBezTo>
                          <a:cubicBezTo>
                            <a:pt x="173" y="36"/>
                            <a:pt x="173" y="36"/>
                            <a:pt x="173" y="36"/>
                          </a:cubicBezTo>
                          <a:cubicBezTo>
                            <a:pt x="173" y="29"/>
                            <a:pt x="173" y="29"/>
                            <a:pt x="173" y="29"/>
                          </a:cubicBezTo>
                          <a:cubicBezTo>
                            <a:pt x="166" y="25"/>
                            <a:pt x="166" y="25"/>
                            <a:pt x="166" y="25"/>
                          </a:cubicBezTo>
                          <a:cubicBezTo>
                            <a:pt x="156" y="30"/>
                            <a:pt x="156" y="30"/>
                            <a:pt x="156" y="30"/>
                          </a:cubicBezTo>
                          <a:cubicBezTo>
                            <a:pt x="147" y="22"/>
                            <a:pt x="147" y="22"/>
                            <a:pt x="147" y="22"/>
                          </a:cubicBezTo>
                          <a:cubicBezTo>
                            <a:pt x="147" y="21"/>
                            <a:pt x="147" y="21"/>
                            <a:pt x="147" y="21"/>
                          </a:cubicBezTo>
                          <a:cubicBezTo>
                            <a:pt x="119" y="9"/>
                            <a:pt x="119" y="9"/>
                            <a:pt x="119" y="9"/>
                          </a:cubicBezTo>
                          <a:cubicBezTo>
                            <a:pt x="99" y="13"/>
                            <a:pt x="99" y="13"/>
                            <a:pt x="99" y="13"/>
                          </a:cubicBezTo>
                          <a:cubicBezTo>
                            <a:pt x="99" y="13"/>
                            <a:pt x="62" y="3"/>
                            <a:pt x="59" y="3"/>
                          </a:cubicBezTo>
                          <a:cubicBezTo>
                            <a:pt x="56" y="3"/>
                            <a:pt x="39" y="0"/>
                            <a:pt x="39" y="0"/>
                          </a:cubicBezTo>
                          <a:cubicBezTo>
                            <a:pt x="24" y="12"/>
                            <a:pt x="24" y="12"/>
                            <a:pt x="24" y="12"/>
                          </a:cubicBezTo>
                          <a:cubicBezTo>
                            <a:pt x="0" y="2"/>
                            <a:pt x="0" y="2"/>
                            <a:pt x="0" y="2"/>
                          </a:cubicBezTo>
                          <a:cubicBezTo>
                            <a:pt x="0" y="38"/>
                            <a:pt x="0" y="38"/>
                            <a:pt x="0" y="38"/>
                          </a:cubicBezTo>
                          <a:cubicBezTo>
                            <a:pt x="16" y="63"/>
                            <a:pt x="16" y="63"/>
                            <a:pt x="16" y="63"/>
                          </a:cubicBezTo>
                          <a:cubicBezTo>
                            <a:pt x="16" y="63"/>
                            <a:pt x="35" y="92"/>
                            <a:pt x="36" y="96"/>
                          </a:cubicBezTo>
                          <a:cubicBezTo>
                            <a:pt x="37" y="101"/>
                            <a:pt x="71" y="132"/>
                            <a:pt x="71" y="132"/>
                          </a:cubicBezTo>
                          <a:cubicBezTo>
                            <a:pt x="71" y="132"/>
                            <a:pt x="76" y="147"/>
                            <a:pt x="79" y="155"/>
                          </a:cubicBezTo>
                          <a:cubicBezTo>
                            <a:pt x="82" y="162"/>
                            <a:pt x="107" y="194"/>
                            <a:pt x="107" y="194"/>
                          </a:cubicBezTo>
                          <a:cubicBezTo>
                            <a:pt x="99" y="190"/>
                            <a:pt x="99" y="190"/>
                            <a:pt x="99" y="190"/>
                          </a:cubicBezTo>
                          <a:cubicBezTo>
                            <a:pt x="123" y="213"/>
                            <a:pt x="123" y="213"/>
                            <a:pt x="123" y="213"/>
                          </a:cubicBezTo>
                          <a:cubicBezTo>
                            <a:pt x="146" y="224"/>
                            <a:pt x="146" y="224"/>
                            <a:pt x="146" y="224"/>
                          </a:cubicBezTo>
                          <a:cubicBezTo>
                            <a:pt x="150" y="226"/>
                            <a:pt x="150" y="226"/>
                            <a:pt x="150" y="226"/>
                          </a:cubicBezTo>
                          <a:lnTo>
                            <a:pt x="143" y="210"/>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8" name="Freeform 79"/>
                    <p:cNvSpPr>
                      <a:spLocks/>
                    </p:cNvSpPr>
                    <p:nvPr/>
                  </p:nvSpPr>
                  <p:spPr bwMode="auto">
                    <a:xfrm>
                      <a:off x="5729800" y="2345972"/>
                      <a:ext cx="679876" cy="733410"/>
                    </a:xfrm>
                    <a:custGeom>
                      <a:avLst/>
                      <a:gdLst>
                        <a:gd name="T0" fmla="*/ 187 w 279"/>
                        <a:gd name="T1" fmla="*/ 262 h 301"/>
                        <a:gd name="T2" fmla="*/ 179 w 279"/>
                        <a:gd name="T3" fmla="*/ 239 h 301"/>
                        <a:gd name="T4" fmla="*/ 144 w 279"/>
                        <a:gd name="T5" fmla="*/ 203 h 301"/>
                        <a:gd name="T6" fmla="*/ 124 w 279"/>
                        <a:gd name="T7" fmla="*/ 170 h 301"/>
                        <a:gd name="T8" fmla="*/ 108 w 279"/>
                        <a:gd name="T9" fmla="*/ 145 h 301"/>
                        <a:gd name="T10" fmla="*/ 108 w 279"/>
                        <a:gd name="T11" fmla="*/ 109 h 301"/>
                        <a:gd name="T12" fmla="*/ 132 w 279"/>
                        <a:gd name="T13" fmla="*/ 119 h 301"/>
                        <a:gd name="T14" fmla="*/ 147 w 279"/>
                        <a:gd name="T15" fmla="*/ 107 h 301"/>
                        <a:gd name="T16" fmla="*/ 167 w 279"/>
                        <a:gd name="T17" fmla="*/ 110 h 301"/>
                        <a:gd name="T18" fmla="*/ 207 w 279"/>
                        <a:gd name="T19" fmla="*/ 120 h 301"/>
                        <a:gd name="T20" fmla="*/ 227 w 279"/>
                        <a:gd name="T21" fmla="*/ 116 h 301"/>
                        <a:gd name="T22" fmla="*/ 255 w 279"/>
                        <a:gd name="T23" fmla="*/ 128 h 301"/>
                        <a:gd name="T24" fmla="*/ 259 w 279"/>
                        <a:gd name="T25" fmla="*/ 130 h 301"/>
                        <a:gd name="T26" fmla="*/ 270 w 279"/>
                        <a:gd name="T27" fmla="*/ 132 h 301"/>
                        <a:gd name="T28" fmla="*/ 268 w 279"/>
                        <a:gd name="T29" fmla="*/ 108 h 301"/>
                        <a:gd name="T30" fmla="*/ 279 w 279"/>
                        <a:gd name="T31" fmla="*/ 107 h 301"/>
                        <a:gd name="T32" fmla="*/ 265 w 279"/>
                        <a:gd name="T33" fmla="*/ 96 h 301"/>
                        <a:gd name="T34" fmla="*/ 256 w 279"/>
                        <a:gd name="T35" fmla="*/ 85 h 301"/>
                        <a:gd name="T36" fmla="*/ 258 w 279"/>
                        <a:gd name="T37" fmla="*/ 67 h 301"/>
                        <a:gd name="T38" fmla="*/ 254 w 279"/>
                        <a:gd name="T39" fmla="*/ 56 h 301"/>
                        <a:gd name="T40" fmla="*/ 244 w 279"/>
                        <a:gd name="T41" fmla="*/ 60 h 301"/>
                        <a:gd name="T42" fmla="*/ 225 w 279"/>
                        <a:gd name="T43" fmla="*/ 64 h 301"/>
                        <a:gd name="T44" fmla="*/ 201 w 279"/>
                        <a:gd name="T45" fmla="*/ 61 h 301"/>
                        <a:gd name="T46" fmla="*/ 186 w 279"/>
                        <a:gd name="T47" fmla="*/ 51 h 301"/>
                        <a:gd name="T48" fmla="*/ 176 w 279"/>
                        <a:gd name="T49" fmla="*/ 37 h 301"/>
                        <a:gd name="T50" fmla="*/ 161 w 279"/>
                        <a:gd name="T51" fmla="*/ 25 h 301"/>
                        <a:gd name="T52" fmla="*/ 141 w 279"/>
                        <a:gd name="T53" fmla="*/ 5 h 301"/>
                        <a:gd name="T54" fmla="*/ 138 w 279"/>
                        <a:gd name="T55" fmla="*/ 0 h 301"/>
                        <a:gd name="T56" fmla="*/ 132 w 279"/>
                        <a:gd name="T57" fmla="*/ 5 h 301"/>
                        <a:gd name="T58" fmla="*/ 111 w 279"/>
                        <a:gd name="T59" fmla="*/ 21 h 301"/>
                        <a:gd name="T60" fmla="*/ 99 w 279"/>
                        <a:gd name="T61" fmla="*/ 35 h 301"/>
                        <a:gd name="T62" fmla="*/ 101 w 279"/>
                        <a:gd name="T63" fmla="*/ 64 h 301"/>
                        <a:gd name="T64" fmla="*/ 83 w 279"/>
                        <a:gd name="T65" fmla="*/ 69 h 301"/>
                        <a:gd name="T66" fmla="*/ 81 w 279"/>
                        <a:gd name="T67" fmla="*/ 89 h 301"/>
                        <a:gd name="T68" fmla="*/ 60 w 279"/>
                        <a:gd name="T69" fmla="*/ 86 h 301"/>
                        <a:gd name="T70" fmla="*/ 51 w 279"/>
                        <a:gd name="T71" fmla="*/ 70 h 301"/>
                        <a:gd name="T72" fmla="*/ 41 w 279"/>
                        <a:gd name="T73" fmla="*/ 81 h 301"/>
                        <a:gd name="T74" fmla="*/ 24 w 279"/>
                        <a:gd name="T75" fmla="*/ 85 h 301"/>
                        <a:gd name="T76" fmla="*/ 8 w 279"/>
                        <a:gd name="T77" fmla="*/ 86 h 301"/>
                        <a:gd name="T78" fmla="*/ 3 w 279"/>
                        <a:gd name="T79" fmla="*/ 81 h 301"/>
                        <a:gd name="T80" fmla="*/ 0 w 279"/>
                        <a:gd name="T81" fmla="*/ 89 h 301"/>
                        <a:gd name="T82" fmla="*/ 5 w 279"/>
                        <a:gd name="T83" fmla="*/ 109 h 301"/>
                        <a:gd name="T84" fmla="*/ 11 w 279"/>
                        <a:gd name="T85" fmla="*/ 142 h 301"/>
                        <a:gd name="T86" fmla="*/ 23 w 279"/>
                        <a:gd name="T87" fmla="*/ 135 h 301"/>
                        <a:gd name="T88" fmla="*/ 30 w 279"/>
                        <a:gd name="T89" fmla="*/ 116 h 301"/>
                        <a:gd name="T90" fmla="*/ 40 w 279"/>
                        <a:gd name="T91" fmla="*/ 101 h 301"/>
                        <a:gd name="T92" fmla="*/ 53 w 279"/>
                        <a:gd name="T93" fmla="*/ 108 h 301"/>
                        <a:gd name="T94" fmla="*/ 64 w 279"/>
                        <a:gd name="T95" fmla="*/ 122 h 301"/>
                        <a:gd name="T96" fmla="*/ 68 w 279"/>
                        <a:gd name="T97" fmla="*/ 147 h 301"/>
                        <a:gd name="T98" fmla="*/ 74 w 279"/>
                        <a:gd name="T99" fmla="*/ 166 h 301"/>
                        <a:gd name="T100" fmla="*/ 79 w 279"/>
                        <a:gd name="T101" fmla="*/ 181 h 301"/>
                        <a:gd name="T102" fmla="*/ 100 w 279"/>
                        <a:gd name="T103" fmla="*/ 189 h 301"/>
                        <a:gd name="T104" fmla="*/ 82 w 279"/>
                        <a:gd name="T105" fmla="*/ 189 h 301"/>
                        <a:gd name="T106" fmla="*/ 94 w 279"/>
                        <a:gd name="T107" fmla="*/ 206 h 301"/>
                        <a:gd name="T108" fmla="*/ 117 w 279"/>
                        <a:gd name="T109" fmla="*/ 229 h 301"/>
                        <a:gd name="T110" fmla="*/ 131 w 279"/>
                        <a:gd name="T111" fmla="*/ 247 h 301"/>
                        <a:gd name="T112" fmla="*/ 152 w 279"/>
                        <a:gd name="T113" fmla="*/ 245 h 301"/>
                        <a:gd name="T114" fmla="*/ 181 w 279"/>
                        <a:gd name="T115" fmla="*/ 270 h 301"/>
                        <a:gd name="T116" fmla="*/ 207 w 279"/>
                        <a:gd name="T117" fmla="*/ 297 h 301"/>
                        <a:gd name="T118" fmla="*/ 215 w 279"/>
                        <a:gd name="T119" fmla="*/ 301 h 301"/>
                        <a:gd name="T120" fmla="*/ 187 w 279"/>
                        <a:gd name="T121" fmla="*/ 26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9" h="301">
                          <a:moveTo>
                            <a:pt x="187" y="262"/>
                          </a:moveTo>
                          <a:cubicBezTo>
                            <a:pt x="184" y="254"/>
                            <a:pt x="179" y="239"/>
                            <a:pt x="179" y="239"/>
                          </a:cubicBezTo>
                          <a:cubicBezTo>
                            <a:pt x="179" y="239"/>
                            <a:pt x="145" y="208"/>
                            <a:pt x="144" y="203"/>
                          </a:cubicBezTo>
                          <a:cubicBezTo>
                            <a:pt x="143" y="199"/>
                            <a:pt x="124" y="170"/>
                            <a:pt x="124" y="170"/>
                          </a:cubicBezTo>
                          <a:cubicBezTo>
                            <a:pt x="108" y="145"/>
                            <a:pt x="108" y="145"/>
                            <a:pt x="108" y="145"/>
                          </a:cubicBezTo>
                          <a:cubicBezTo>
                            <a:pt x="108" y="109"/>
                            <a:pt x="108" y="109"/>
                            <a:pt x="108" y="109"/>
                          </a:cubicBezTo>
                          <a:cubicBezTo>
                            <a:pt x="132" y="119"/>
                            <a:pt x="132" y="119"/>
                            <a:pt x="132" y="119"/>
                          </a:cubicBezTo>
                          <a:cubicBezTo>
                            <a:pt x="147" y="107"/>
                            <a:pt x="147" y="107"/>
                            <a:pt x="147" y="107"/>
                          </a:cubicBezTo>
                          <a:cubicBezTo>
                            <a:pt x="147" y="107"/>
                            <a:pt x="164" y="110"/>
                            <a:pt x="167" y="110"/>
                          </a:cubicBezTo>
                          <a:cubicBezTo>
                            <a:pt x="170" y="110"/>
                            <a:pt x="207" y="120"/>
                            <a:pt x="207" y="120"/>
                          </a:cubicBezTo>
                          <a:cubicBezTo>
                            <a:pt x="227" y="116"/>
                            <a:pt x="227" y="116"/>
                            <a:pt x="227" y="116"/>
                          </a:cubicBezTo>
                          <a:cubicBezTo>
                            <a:pt x="255" y="128"/>
                            <a:pt x="255" y="128"/>
                            <a:pt x="255" y="128"/>
                          </a:cubicBezTo>
                          <a:cubicBezTo>
                            <a:pt x="259" y="130"/>
                            <a:pt x="259" y="130"/>
                            <a:pt x="259" y="130"/>
                          </a:cubicBezTo>
                          <a:cubicBezTo>
                            <a:pt x="270" y="132"/>
                            <a:pt x="270" y="132"/>
                            <a:pt x="270" y="132"/>
                          </a:cubicBezTo>
                          <a:cubicBezTo>
                            <a:pt x="268" y="108"/>
                            <a:pt x="268" y="108"/>
                            <a:pt x="268" y="108"/>
                          </a:cubicBezTo>
                          <a:cubicBezTo>
                            <a:pt x="279" y="107"/>
                            <a:pt x="279" y="107"/>
                            <a:pt x="279" y="107"/>
                          </a:cubicBezTo>
                          <a:cubicBezTo>
                            <a:pt x="265" y="96"/>
                            <a:pt x="265" y="96"/>
                            <a:pt x="265" y="96"/>
                          </a:cubicBezTo>
                          <a:cubicBezTo>
                            <a:pt x="256" y="85"/>
                            <a:pt x="256" y="85"/>
                            <a:pt x="256" y="85"/>
                          </a:cubicBezTo>
                          <a:cubicBezTo>
                            <a:pt x="258" y="67"/>
                            <a:pt x="258" y="67"/>
                            <a:pt x="258" y="67"/>
                          </a:cubicBezTo>
                          <a:cubicBezTo>
                            <a:pt x="254" y="56"/>
                            <a:pt x="254" y="56"/>
                            <a:pt x="254" y="56"/>
                          </a:cubicBezTo>
                          <a:cubicBezTo>
                            <a:pt x="244" y="60"/>
                            <a:pt x="244" y="60"/>
                            <a:pt x="244" y="60"/>
                          </a:cubicBezTo>
                          <a:cubicBezTo>
                            <a:pt x="225" y="64"/>
                            <a:pt x="225" y="64"/>
                            <a:pt x="225" y="64"/>
                          </a:cubicBezTo>
                          <a:cubicBezTo>
                            <a:pt x="201" y="61"/>
                            <a:pt x="201" y="61"/>
                            <a:pt x="201" y="61"/>
                          </a:cubicBezTo>
                          <a:cubicBezTo>
                            <a:pt x="186" y="51"/>
                            <a:pt x="186" y="51"/>
                            <a:pt x="186" y="51"/>
                          </a:cubicBezTo>
                          <a:cubicBezTo>
                            <a:pt x="176" y="37"/>
                            <a:pt x="176" y="37"/>
                            <a:pt x="176" y="37"/>
                          </a:cubicBezTo>
                          <a:cubicBezTo>
                            <a:pt x="161" y="25"/>
                            <a:pt x="161" y="25"/>
                            <a:pt x="161" y="25"/>
                          </a:cubicBezTo>
                          <a:cubicBezTo>
                            <a:pt x="141" y="5"/>
                            <a:pt x="141" y="5"/>
                            <a:pt x="141" y="5"/>
                          </a:cubicBezTo>
                          <a:cubicBezTo>
                            <a:pt x="138" y="0"/>
                            <a:pt x="138" y="0"/>
                            <a:pt x="138" y="0"/>
                          </a:cubicBezTo>
                          <a:cubicBezTo>
                            <a:pt x="132" y="5"/>
                            <a:pt x="132" y="5"/>
                            <a:pt x="132" y="5"/>
                          </a:cubicBezTo>
                          <a:cubicBezTo>
                            <a:pt x="132" y="5"/>
                            <a:pt x="114" y="18"/>
                            <a:pt x="111" y="21"/>
                          </a:cubicBezTo>
                          <a:cubicBezTo>
                            <a:pt x="109" y="23"/>
                            <a:pt x="99" y="35"/>
                            <a:pt x="99" y="35"/>
                          </a:cubicBezTo>
                          <a:cubicBezTo>
                            <a:pt x="101" y="64"/>
                            <a:pt x="101" y="64"/>
                            <a:pt x="101" y="64"/>
                          </a:cubicBezTo>
                          <a:cubicBezTo>
                            <a:pt x="83" y="69"/>
                            <a:pt x="83" y="69"/>
                            <a:pt x="83" y="69"/>
                          </a:cubicBezTo>
                          <a:cubicBezTo>
                            <a:pt x="81" y="89"/>
                            <a:pt x="81" y="89"/>
                            <a:pt x="81" y="89"/>
                          </a:cubicBezTo>
                          <a:cubicBezTo>
                            <a:pt x="60" y="86"/>
                            <a:pt x="60" y="86"/>
                            <a:pt x="60" y="86"/>
                          </a:cubicBezTo>
                          <a:cubicBezTo>
                            <a:pt x="51" y="70"/>
                            <a:pt x="51" y="70"/>
                            <a:pt x="51" y="70"/>
                          </a:cubicBezTo>
                          <a:cubicBezTo>
                            <a:pt x="41" y="81"/>
                            <a:pt x="41" y="81"/>
                            <a:pt x="41" y="81"/>
                          </a:cubicBezTo>
                          <a:cubicBezTo>
                            <a:pt x="24" y="85"/>
                            <a:pt x="24" y="85"/>
                            <a:pt x="24" y="85"/>
                          </a:cubicBezTo>
                          <a:cubicBezTo>
                            <a:pt x="8" y="86"/>
                            <a:pt x="8" y="86"/>
                            <a:pt x="8" y="86"/>
                          </a:cubicBezTo>
                          <a:cubicBezTo>
                            <a:pt x="3" y="81"/>
                            <a:pt x="3" y="81"/>
                            <a:pt x="3" y="81"/>
                          </a:cubicBezTo>
                          <a:cubicBezTo>
                            <a:pt x="0" y="89"/>
                            <a:pt x="0" y="89"/>
                            <a:pt x="0" y="89"/>
                          </a:cubicBezTo>
                          <a:cubicBezTo>
                            <a:pt x="5" y="109"/>
                            <a:pt x="5" y="109"/>
                            <a:pt x="5" y="109"/>
                          </a:cubicBezTo>
                          <a:cubicBezTo>
                            <a:pt x="11" y="142"/>
                            <a:pt x="11" y="142"/>
                            <a:pt x="11" y="142"/>
                          </a:cubicBezTo>
                          <a:cubicBezTo>
                            <a:pt x="23" y="135"/>
                            <a:pt x="23" y="135"/>
                            <a:pt x="23" y="135"/>
                          </a:cubicBezTo>
                          <a:cubicBezTo>
                            <a:pt x="30" y="116"/>
                            <a:pt x="30" y="116"/>
                            <a:pt x="30" y="116"/>
                          </a:cubicBezTo>
                          <a:cubicBezTo>
                            <a:pt x="40" y="101"/>
                            <a:pt x="40" y="101"/>
                            <a:pt x="40" y="101"/>
                          </a:cubicBezTo>
                          <a:cubicBezTo>
                            <a:pt x="53" y="108"/>
                            <a:pt x="53" y="108"/>
                            <a:pt x="53" y="108"/>
                          </a:cubicBezTo>
                          <a:cubicBezTo>
                            <a:pt x="64" y="122"/>
                            <a:pt x="64" y="122"/>
                            <a:pt x="64" y="122"/>
                          </a:cubicBezTo>
                          <a:cubicBezTo>
                            <a:pt x="68" y="147"/>
                            <a:pt x="68" y="147"/>
                            <a:pt x="68" y="147"/>
                          </a:cubicBezTo>
                          <a:cubicBezTo>
                            <a:pt x="74" y="166"/>
                            <a:pt x="74" y="166"/>
                            <a:pt x="74" y="166"/>
                          </a:cubicBezTo>
                          <a:cubicBezTo>
                            <a:pt x="79" y="181"/>
                            <a:pt x="79" y="181"/>
                            <a:pt x="79" y="181"/>
                          </a:cubicBezTo>
                          <a:cubicBezTo>
                            <a:pt x="100" y="189"/>
                            <a:pt x="100" y="189"/>
                            <a:pt x="100" y="189"/>
                          </a:cubicBezTo>
                          <a:cubicBezTo>
                            <a:pt x="82" y="189"/>
                            <a:pt x="82" y="189"/>
                            <a:pt x="82" y="189"/>
                          </a:cubicBezTo>
                          <a:cubicBezTo>
                            <a:pt x="94" y="206"/>
                            <a:pt x="94" y="206"/>
                            <a:pt x="94" y="206"/>
                          </a:cubicBezTo>
                          <a:cubicBezTo>
                            <a:pt x="117" y="229"/>
                            <a:pt x="117" y="229"/>
                            <a:pt x="117" y="229"/>
                          </a:cubicBezTo>
                          <a:cubicBezTo>
                            <a:pt x="131" y="247"/>
                            <a:pt x="131" y="247"/>
                            <a:pt x="131" y="247"/>
                          </a:cubicBezTo>
                          <a:cubicBezTo>
                            <a:pt x="152" y="245"/>
                            <a:pt x="152" y="245"/>
                            <a:pt x="152" y="245"/>
                          </a:cubicBezTo>
                          <a:cubicBezTo>
                            <a:pt x="181" y="270"/>
                            <a:pt x="181" y="270"/>
                            <a:pt x="181" y="270"/>
                          </a:cubicBezTo>
                          <a:cubicBezTo>
                            <a:pt x="207" y="297"/>
                            <a:pt x="207" y="297"/>
                            <a:pt x="207" y="297"/>
                          </a:cubicBezTo>
                          <a:cubicBezTo>
                            <a:pt x="215" y="301"/>
                            <a:pt x="215" y="301"/>
                            <a:pt x="215" y="301"/>
                          </a:cubicBezTo>
                          <a:cubicBezTo>
                            <a:pt x="215" y="301"/>
                            <a:pt x="190" y="269"/>
                            <a:pt x="187" y="262"/>
                          </a:cubicBez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9" name="Freeform 80"/>
                    <p:cNvSpPr>
                      <a:spLocks/>
                    </p:cNvSpPr>
                    <p:nvPr/>
                  </p:nvSpPr>
                  <p:spPr bwMode="auto">
                    <a:xfrm>
                      <a:off x="5707048" y="2281731"/>
                      <a:ext cx="358675" cy="281051"/>
                    </a:xfrm>
                    <a:custGeom>
                      <a:avLst/>
                      <a:gdLst>
                        <a:gd name="T0" fmla="*/ 33 w 147"/>
                        <a:gd name="T1" fmla="*/ 111 h 115"/>
                        <a:gd name="T2" fmla="*/ 50 w 147"/>
                        <a:gd name="T3" fmla="*/ 107 h 115"/>
                        <a:gd name="T4" fmla="*/ 60 w 147"/>
                        <a:gd name="T5" fmla="*/ 96 h 115"/>
                        <a:gd name="T6" fmla="*/ 69 w 147"/>
                        <a:gd name="T7" fmla="*/ 112 h 115"/>
                        <a:gd name="T8" fmla="*/ 90 w 147"/>
                        <a:gd name="T9" fmla="*/ 115 h 115"/>
                        <a:gd name="T10" fmla="*/ 92 w 147"/>
                        <a:gd name="T11" fmla="*/ 95 h 115"/>
                        <a:gd name="T12" fmla="*/ 110 w 147"/>
                        <a:gd name="T13" fmla="*/ 90 h 115"/>
                        <a:gd name="T14" fmla="*/ 108 w 147"/>
                        <a:gd name="T15" fmla="*/ 61 h 115"/>
                        <a:gd name="T16" fmla="*/ 120 w 147"/>
                        <a:gd name="T17" fmla="*/ 47 h 115"/>
                        <a:gd name="T18" fmla="*/ 141 w 147"/>
                        <a:gd name="T19" fmla="*/ 31 h 115"/>
                        <a:gd name="T20" fmla="*/ 147 w 147"/>
                        <a:gd name="T21" fmla="*/ 26 h 115"/>
                        <a:gd name="T22" fmla="*/ 144 w 147"/>
                        <a:gd name="T23" fmla="*/ 20 h 115"/>
                        <a:gd name="T24" fmla="*/ 135 w 147"/>
                        <a:gd name="T25" fmla="*/ 3 h 115"/>
                        <a:gd name="T26" fmla="*/ 133 w 147"/>
                        <a:gd name="T27" fmla="*/ 0 h 115"/>
                        <a:gd name="T28" fmla="*/ 128 w 147"/>
                        <a:gd name="T29" fmla="*/ 6 h 115"/>
                        <a:gd name="T30" fmla="*/ 125 w 147"/>
                        <a:gd name="T31" fmla="*/ 18 h 115"/>
                        <a:gd name="T32" fmla="*/ 112 w 147"/>
                        <a:gd name="T33" fmla="*/ 14 h 115"/>
                        <a:gd name="T34" fmla="*/ 93 w 147"/>
                        <a:gd name="T35" fmla="*/ 22 h 115"/>
                        <a:gd name="T36" fmla="*/ 74 w 147"/>
                        <a:gd name="T37" fmla="*/ 23 h 115"/>
                        <a:gd name="T38" fmla="*/ 59 w 147"/>
                        <a:gd name="T39" fmla="*/ 37 h 115"/>
                        <a:gd name="T40" fmla="*/ 42 w 147"/>
                        <a:gd name="T41" fmla="*/ 35 h 115"/>
                        <a:gd name="T42" fmla="*/ 13 w 147"/>
                        <a:gd name="T43" fmla="*/ 32 h 115"/>
                        <a:gd name="T44" fmla="*/ 4 w 147"/>
                        <a:gd name="T45" fmla="*/ 39 h 115"/>
                        <a:gd name="T46" fmla="*/ 0 w 147"/>
                        <a:gd name="T47" fmla="*/ 56 h 115"/>
                        <a:gd name="T48" fmla="*/ 7 w 147"/>
                        <a:gd name="T49" fmla="*/ 75 h 115"/>
                        <a:gd name="T50" fmla="*/ 18 w 147"/>
                        <a:gd name="T51" fmla="*/ 89 h 115"/>
                        <a:gd name="T52" fmla="*/ 11 w 147"/>
                        <a:gd name="T53" fmla="*/ 91 h 115"/>
                        <a:gd name="T54" fmla="*/ 16 w 147"/>
                        <a:gd name="T55" fmla="*/ 94 h 115"/>
                        <a:gd name="T56" fmla="*/ 12 w 147"/>
                        <a:gd name="T57" fmla="*/ 107 h 115"/>
                        <a:gd name="T58" fmla="*/ 17 w 147"/>
                        <a:gd name="T59" fmla="*/ 112 h 115"/>
                        <a:gd name="T60" fmla="*/ 33 w 147"/>
                        <a:gd name="T61"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15">
                          <a:moveTo>
                            <a:pt x="33" y="111"/>
                          </a:moveTo>
                          <a:cubicBezTo>
                            <a:pt x="50" y="107"/>
                            <a:pt x="50" y="107"/>
                            <a:pt x="50" y="107"/>
                          </a:cubicBezTo>
                          <a:cubicBezTo>
                            <a:pt x="60" y="96"/>
                            <a:pt x="60" y="96"/>
                            <a:pt x="60" y="96"/>
                          </a:cubicBezTo>
                          <a:cubicBezTo>
                            <a:pt x="69" y="112"/>
                            <a:pt x="69" y="112"/>
                            <a:pt x="69" y="112"/>
                          </a:cubicBezTo>
                          <a:cubicBezTo>
                            <a:pt x="90" y="115"/>
                            <a:pt x="90" y="115"/>
                            <a:pt x="90" y="115"/>
                          </a:cubicBezTo>
                          <a:cubicBezTo>
                            <a:pt x="92" y="95"/>
                            <a:pt x="92" y="95"/>
                            <a:pt x="92" y="95"/>
                          </a:cubicBezTo>
                          <a:cubicBezTo>
                            <a:pt x="110" y="90"/>
                            <a:pt x="110" y="90"/>
                            <a:pt x="110" y="90"/>
                          </a:cubicBezTo>
                          <a:cubicBezTo>
                            <a:pt x="108" y="61"/>
                            <a:pt x="108" y="61"/>
                            <a:pt x="108" y="61"/>
                          </a:cubicBezTo>
                          <a:cubicBezTo>
                            <a:pt x="108" y="61"/>
                            <a:pt x="118" y="49"/>
                            <a:pt x="120" y="47"/>
                          </a:cubicBezTo>
                          <a:cubicBezTo>
                            <a:pt x="123" y="44"/>
                            <a:pt x="141" y="31"/>
                            <a:pt x="141" y="31"/>
                          </a:cubicBezTo>
                          <a:cubicBezTo>
                            <a:pt x="147" y="26"/>
                            <a:pt x="147" y="26"/>
                            <a:pt x="147" y="26"/>
                          </a:cubicBezTo>
                          <a:cubicBezTo>
                            <a:pt x="144" y="20"/>
                            <a:pt x="144" y="20"/>
                            <a:pt x="144" y="20"/>
                          </a:cubicBezTo>
                          <a:cubicBezTo>
                            <a:pt x="135" y="3"/>
                            <a:pt x="135" y="3"/>
                            <a:pt x="135" y="3"/>
                          </a:cubicBezTo>
                          <a:cubicBezTo>
                            <a:pt x="133" y="0"/>
                            <a:pt x="133" y="0"/>
                            <a:pt x="133" y="0"/>
                          </a:cubicBezTo>
                          <a:cubicBezTo>
                            <a:pt x="128" y="6"/>
                            <a:pt x="128" y="6"/>
                            <a:pt x="128" y="6"/>
                          </a:cubicBezTo>
                          <a:cubicBezTo>
                            <a:pt x="125" y="18"/>
                            <a:pt x="125" y="18"/>
                            <a:pt x="125" y="18"/>
                          </a:cubicBezTo>
                          <a:cubicBezTo>
                            <a:pt x="112" y="14"/>
                            <a:pt x="112" y="14"/>
                            <a:pt x="112" y="14"/>
                          </a:cubicBezTo>
                          <a:cubicBezTo>
                            <a:pt x="93" y="22"/>
                            <a:pt x="93" y="22"/>
                            <a:pt x="93" y="22"/>
                          </a:cubicBezTo>
                          <a:cubicBezTo>
                            <a:pt x="74" y="23"/>
                            <a:pt x="74" y="23"/>
                            <a:pt x="74" y="23"/>
                          </a:cubicBezTo>
                          <a:cubicBezTo>
                            <a:pt x="59" y="37"/>
                            <a:pt x="59" y="37"/>
                            <a:pt x="59" y="37"/>
                          </a:cubicBezTo>
                          <a:cubicBezTo>
                            <a:pt x="42" y="35"/>
                            <a:pt x="42" y="35"/>
                            <a:pt x="42" y="35"/>
                          </a:cubicBezTo>
                          <a:cubicBezTo>
                            <a:pt x="13" y="32"/>
                            <a:pt x="13" y="32"/>
                            <a:pt x="13" y="32"/>
                          </a:cubicBezTo>
                          <a:cubicBezTo>
                            <a:pt x="4" y="39"/>
                            <a:pt x="4" y="39"/>
                            <a:pt x="4" y="39"/>
                          </a:cubicBezTo>
                          <a:cubicBezTo>
                            <a:pt x="0" y="56"/>
                            <a:pt x="0" y="56"/>
                            <a:pt x="0" y="56"/>
                          </a:cubicBezTo>
                          <a:cubicBezTo>
                            <a:pt x="7" y="75"/>
                            <a:pt x="7" y="75"/>
                            <a:pt x="7" y="75"/>
                          </a:cubicBezTo>
                          <a:cubicBezTo>
                            <a:pt x="18" y="89"/>
                            <a:pt x="18" y="89"/>
                            <a:pt x="18" y="89"/>
                          </a:cubicBezTo>
                          <a:cubicBezTo>
                            <a:pt x="11" y="91"/>
                            <a:pt x="11" y="91"/>
                            <a:pt x="11" y="91"/>
                          </a:cubicBezTo>
                          <a:cubicBezTo>
                            <a:pt x="16" y="94"/>
                            <a:pt x="16" y="94"/>
                            <a:pt x="16" y="94"/>
                          </a:cubicBezTo>
                          <a:cubicBezTo>
                            <a:pt x="12" y="107"/>
                            <a:pt x="12" y="107"/>
                            <a:pt x="12" y="107"/>
                          </a:cubicBezTo>
                          <a:cubicBezTo>
                            <a:pt x="17" y="112"/>
                            <a:pt x="17" y="112"/>
                            <a:pt x="17" y="112"/>
                          </a:cubicBezTo>
                          <a:lnTo>
                            <a:pt x="33" y="111"/>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0" name="Freeform 81"/>
                    <p:cNvSpPr>
                      <a:spLocks/>
                    </p:cNvSpPr>
                    <p:nvPr/>
                  </p:nvSpPr>
                  <p:spPr bwMode="auto">
                    <a:xfrm>
                      <a:off x="5368449" y="2250949"/>
                      <a:ext cx="964942" cy="1770622"/>
                    </a:xfrm>
                    <a:custGeom>
                      <a:avLst/>
                      <a:gdLst>
                        <a:gd name="T0" fmla="*/ 139 w 396"/>
                        <a:gd name="T1" fmla="*/ 69 h 727"/>
                        <a:gd name="T2" fmla="*/ 152 w 396"/>
                        <a:gd name="T3" fmla="*/ 45 h 727"/>
                        <a:gd name="T4" fmla="*/ 98 w 396"/>
                        <a:gd name="T5" fmla="*/ 31 h 727"/>
                        <a:gd name="T6" fmla="*/ 79 w 396"/>
                        <a:gd name="T7" fmla="*/ 0 h 727"/>
                        <a:gd name="T8" fmla="*/ 52 w 396"/>
                        <a:gd name="T9" fmla="*/ 5 h 727"/>
                        <a:gd name="T10" fmla="*/ 27 w 396"/>
                        <a:gd name="T11" fmla="*/ 19 h 727"/>
                        <a:gd name="T12" fmla="*/ 9 w 396"/>
                        <a:gd name="T13" fmla="*/ 20 h 727"/>
                        <a:gd name="T14" fmla="*/ 0 w 396"/>
                        <a:gd name="T15" fmla="*/ 298 h 727"/>
                        <a:gd name="T16" fmla="*/ 4 w 396"/>
                        <a:gd name="T17" fmla="*/ 323 h 727"/>
                        <a:gd name="T18" fmla="*/ 17 w 396"/>
                        <a:gd name="T19" fmla="*/ 344 h 727"/>
                        <a:gd name="T20" fmla="*/ 33 w 396"/>
                        <a:gd name="T21" fmla="*/ 366 h 727"/>
                        <a:gd name="T22" fmla="*/ 58 w 396"/>
                        <a:gd name="T23" fmla="*/ 381 h 727"/>
                        <a:gd name="T24" fmla="*/ 75 w 396"/>
                        <a:gd name="T25" fmla="*/ 406 h 727"/>
                        <a:gd name="T26" fmla="*/ 90 w 396"/>
                        <a:gd name="T27" fmla="*/ 424 h 727"/>
                        <a:gd name="T28" fmla="*/ 123 w 396"/>
                        <a:gd name="T29" fmla="*/ 452 h 727"/>
                        <a:gd name="T30" fmla="*/ 144 w 396"/>
                        <a:gd name="T31" fmla="*/ 461 h 727"/>
                        <a:gd name="T32" fmla="*/ 161 w 396"/>
                        <a:gd name="T33" fmla="*/ 461 h 727"/>
                        <a:gd name="T34" fmla="*/ 183 w 396"/>
                        <a:gd name="T35" fmla="*/ 499 h 727"/>
                        <a:gd name="T36" fmla="*/ 199 w 396"/>
                        <a:gd name="T37" fmla="*/ 513 h 727"/>
                        <a:gd name="T38" fmla="*/ 220 w 396"/>
                        <a:gd name="T39" fmla="*/ 524 h 727"/>
                        <a:gd name="T40" fmla="*/ 239 w 396"/>
                        <a:gd name="T41" fmla="*/ 562 h 727"/>
                        <a:gd name="T42" fmla="*/ 266 w 396"/>
                        <a:gd name="T43" fmla="*/ 584 h 727"/>
                        <a:gd name="T44" fmla="*/ 287 w 396"/>
                        <a:gd name="T45" fmla="*/ 654 h 727"/>
                        <a:gd name="T46" fmla="*/ 275 w 396"/>
                        <a:gd name="T47" fmla="*/ 670 h 727"/>
                        <a:gd name="T48" fmla="*/ 260 w 396"/>
                        <a:gd name="T49" fmla="*/ 704 h 727"/>
                        <a:gd name="T50" fmla="*/ 277 w 396"/>
                        <a:gd name="T51" fmla="*/ 727 h 727"/>
                        <a:gd name="T52" fmla="*/ 294 w 396"/>
                        <a:gd name="T53" fmla="*/ 698 h 727"/>
                        <a:gd name="T54" fmla="*/ 302 w 396"/>
                        <a:gd name="T55" fmla="*/ 678 h 727"/>
                        <a:gd name="T56" fmla="*/ 318 w 396"/>
                        <a:gd name="T57" fmla="*/ 647 h 727"/>
                        <a:gd name="T58" fmla="*/ 329 w 396"/>
                        <a:gd name="T59" fmla="*/ 623 h 727"/>
                        <a:gd name="T60" fmla="*/ 307 w 396"/>
                        <a:gd name="T61" fmla="*/ 594 h 727"/>
                        <a:gd name="T62" fmla="*/ 303 w 396"/>
                        <a:gd name="T63" fmla="*/ 552 h 727"/>
                        <a:gd name="T64" fmla="*/ 338 w 396"/>
                        <a:gd name="T65" fmla="*/ 521 h 727"/>
                        <a:gd name="T66" fmla="*/ 361 w 396"/>
                        <a:gd name="T67" fmla="*/ 540 h 727"/>
                        <a:gd name="T68" fmla="*/ 385 w 396"/>
                        <a:gd name="T69" fmla="*/ 573 h 727"/>
                        <a:gd name="T70" fmla="*/ 396 w 396"/>
                        <a:gd name="T71" fmla="*/ 545 h 727"/>
                        <a:gd name="T72" fmla="*/ 328 w 396"/>
                        <a:gd name="T73" fmla="*/ 487 h 727"/>
                        <a:gd name="T74" fmla="*/ 276 w 396"/>
                        <a:gd name="T75" fmla="*/ 455 h 727"/>
                        <a:gd name="T76" fmla="*/ 272 w 396"/>
                        <a:gd name="T77" fmla="*/ 424 h 727"/>
                        <a:gd name="T78" fmla="*/ 238 w 396"/>
                        <a:gd name="T79" fmla="*/ 407 h 727"/>
                        <a:gd name="T80" fmla="*/ 169 w 396"/>
                        <a:gd name="T81" fmla="*/ 339 h 727"/>
                        <a:gd name="T82" fmla="*/ 140 w 396"/>
                        <a:gd name="T83" fmla="*/ 271 h 727"/>
                        <a:gd name="T84" fmla="*/ 92 w 396"/>
                        <a:gd name="T85" fmla="*/ 230 h 727"/>
                        <a:gd name="T86" fmla="*/ 93 w 396"/>
                        <a:gd name="T87" fmla="*/ 175 h 727"/>
                        <a:gd name="T88" fmla="*/ 80 w 396"/>
                        <a:gd name="T89" fmla="*/ 143 h 727"/>
                        <a:gd name="T90" fmla="*/ 107 w 396"/>
                        <a:gd name="T91" fmla="*/ 125 h 727"/>
                        <a:gd name="T92" fmla="*/ 150 w 396"/>
                        <a:gd name="T93" fmla="*/ 104 h 727"/>
                        <a:gd name="T94" fmla="*/ 146 w 396"/>
                        <a:gd name="T95" fmla="*/ 88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727">
                          <a:moveTo>
                            <a:pt x="146" y="88"/>
                          </a:moveTo>
                          <a:cubicBezTo>
                            <a:pt x="139" y="69"/>
                            <a:pt x="139" y="69"/>
                            <a:pt x="139" y="69"/>
                          </a:cubicBezTo>
                          <a:cubicBezTo>
                            <a:pt x="143" y="52"/>
                            <a:pt x="143" y="52"/>
                            <a:pt x="143" y="52"/>
                          </a:cubicBezTo>
                          <a:cubicBezTo>
                            <a:pt x="152" y="45"/>
                            <a:pt x="152" y="45"/>
                            <a:pt x="152" y="45"/>
                          </a:cubicBezTo>
                          <a:cubicBezTo>
                            <a:pt x="128" y="38"/>
                            <a:pt x="128" y="38"/>
                            <a:pt x="128" y="38"/>
                          </a:cubicBezTo>
                          <a:cubicBezTo>
                            <a:pt x="98" y="31"/>
                            <a:pt x="98" y="31"/>
                            <a:pt x="98" y="31"/>
                          </a:cubicBezTo>
                          <a:cubicBezTo>
                            <a:pt x="81" y="15"/>
                            <a:pt x="81" y="15"/>
                            <a:pt x="81" y="15"/>
                          </a:cubicBezTo>
                          <a:cubicBezTo>
                            <a:pt x="79" y="0"/>
                            <a:pt x="79" y="0"/>
                            <a:pt x="79" y="0"/>
                          </a:cubicBezTo>
                          <a:cubicBezTo>
                            <a:pt x="69" y="5"/>
                            <a:pt x="69" y="5"/>
                            <a:pt x="69" y="5"/>
                          </a:cubicBezTo>
                          <a:cubicBezTo>
                            <a:pt x="52" y="5"/>
                            <a:pt x="52" y="5"/>
                            <a:pt x="52" y="5"/>
                          </a:cubicBezTo>
                          <a:cubicBezTo>
                            <a:pt x="34" y="9"/>
                            <a:pt x="34" y="9"/>
                            <a:pt x="34" y="9"/>
                          </a:cubicBezTo>
                          <a:cubicBezTo>
                            <a:pt x="27" y="19"/>
                            <a:pt x="27" y="19"/>
                            <a:pt x="27" y="19"/>
                          </a:cubicBezTo>
                          <a:cubicBezTo>
                            <a:pt x="16" y="25"/>
                            <a:pt x="16" y="25"/>
                            <a:pt x="16" y="25"/>
                          </a:cubicBezTo>
                          <a:cubicBezTo>
                            <a:pt x="9" y="20"/>
                            <a:pt x="9" y="20"/>
                            <a:pt x="9" y="20"/>
                          </a:cubicBezTo>
                          <a:cubicBezTo>
                            <a:pt x="0" y="19"/>
                            <a:pt x="0" y="19"/>
                            <a:pt x="0" y="19"/>
                          </a:cubicBezTo>
                          <a:cubicBezTo>
                            <a:pt x="0" y="298"/>
                            <a:pt x="0" y="298"/>
                            <a:pt x="0" y="298"/>
                          </a:cubicBezTo>
                          <a:cubicBezTo>
                            <a:pt x="2" y="306"/>
                            <a:pt x="2" y="306"/>
                            <a:pt x="2" y="306"/>
                          </a:cubicBezTo>
                          <a:cubicBezTo>
                            <a:pt x="4" y="323"/>
                            <a:pt x="4" y="323"/>
                            <a:pt x="4" y="323"/>
                          </a:cubicBezTo>
                          <a:cubicBezTo>
                            <a:pt x="10" y="334"/>
                            <a:pt x="10" y="334"/>
                            <a:pt x="10" y="334"/>
                          </a:cubicBezTo>
                          <a:cubicBezTo>
                            <a:pt x="17" y="344"/>
                            <a:pt x="17" y="344"/>
                            <a:pt x="17" y="344"/>
                          </a:cubicBezTo>
                          <a:cubicBezTo>
                            <a:pt x="29" y="359"/>
                            <a:pt x="29" y="359"/>
                            <a:pt x="29" y="359"/>
                          </a:cubicBezTo>
                          <a:cubicBezTo>
                            <a:pt x="33" y="366"/>
                            <a:pt x="33" y="366"/>
                            <a:pt x="33" y="366"/>
                          </a:cubicBezTo>
                          <a:cubicBezTo>
                            <a:pt x="43" y="371"/>
                            <a:pt x="43" y="371"/>
                            <a:pt x="43" y="371"/>
                          </a:cubicBezTo>
                          <a:cubicBezTo>
                            <a:pt x="58" y="381"/>
                            <a:pt x="58" y="381"/>
                            <a:pt x="58" y="381"/>
                          </a:cubicBezTo>
                          <a:cubicBezTo>
                            <a:pt x="66" y="393"/>
                            <a:pt x="66" y="393"/>
                            <a:pt x="66" y="393"/>
                          </a:cubicBezTo>
                          <a:cubicBezTo>
                            <a:pt x="75" y="406"/>
                            <a:pt x="75" y="406"/>
                            <a:pt x="75" y="406"/>
                          </a:cubicBezTo>
                          <a:cubicBezTo>
                            <a:pt x="83" y="410"/>
                            <a:pt x="83" y="410"/>
                            <a:pt x="83" y="410"/>
                          </a:cubicBezTo>
                          <a:cubicBezTo>
                            <a:pt x="90" y="424"/>
                            <a:pt x="90" y="424"/>
                            <a:pt x="90" y="424"/>
                          </a:cubicBezTo>
                          <a:cubicBezTo>
                            <a:pt x="108" y="441"/>
                            <a:pt x="108" y="441"/>
                            <a:pt x="108" y="441"/>
                          </a:cubicBezTo>
                          <a:cubicBezTo>
                            <a:pt x="123" y="452"/>
                            <a:pt x="123" y="452"/>
                            <a:pt x="123" y="452"/>
                          </a:cubicBezTo>
                          <a:cubicBezTo>
                            <a:pt x="127" y="462"/>
                            <a:pt x="127" y="462"/>
                            <a:pt x="127" y="462"/>
                          </a:cubicBezTo>
                          <a:cubicBezTo>
                            <a:pt x="144" y="461"/>
                            <a:pt x="144" y="461"/>
                            <a:pt x="144" y="461"/>
                          </a:cubicBezTo>
                          <a:cubicBezTo>
                            <a:pt x="150" y="464"/>
                            <a:pt x="150" y="464"/>
                            <a:pt x="150" y="464"/>
                          </a:cubicBezTo>
                          <a:cubicBezTo>
                            <a:pt x="161" y="461"/>
                            <a:pt x="161" y="461"/>
                            <a:pt x="161" y="461"/>
                          </a:cubicBezTo>
                          <a:cubicBezTo>
                            <a:pt x="176" y="487"/>
                            <a:pt x="176" y="487"/>
                            <a:pt x="176" y="487"/>
                          </a:cubicBezTo>
                          <a:cubicBezTo>
                            <a:pt x="183" y="499"/>
                            <a:pt x="183" y="499"/>
                            <a:pt x="183" y="499"/>
                          </a:cubicBezTo>
                          <a:cubicBezTo>
                            <a:pt x="195" y="498"/>
                            <a:pt x="195" y="498"/>
                            <a:pt x="195" y="498"/>
                          </a:cubicBezTo>
                          <a:cubicBezTo>
                            <a:pt x="199" y="513"/>
                            <a:pt x="199" y="513"/>
                            <a:pt x="199" y="513"/>
                          </a:cubicBezTo>
                          <a:cubicBezTo>
                            <a:pt x="209" y="510"/>
                            <a:pt x="209" y="510"/>
                            <a:pt x="209" y="510"/>
                          </a:cubicBezTo>
                          <a:cubicBezTo>
                            <a:pt x="220" y="524"/>
                            <a:pt x="220" y="524"/>
                            <a:pt x="220" y="524"/>
                          </a:cubicBezTo>
                          <a:cubicBezTo>
                            <a:pt x="222" y="544"/>
                            <a:pt x="222" y="544"/>
                            <a:pt x="222" y="544"/>
                          </a:cubicBezTo>
                          <a:cubicBezTo>
                            <a:pt x="239" y="562"/>
                            <a:pt x="239" y="562"/>
                            <a:pt x="239" y="562"/>
                          </a:cubicBezTo>
                          <a:cubicBezTo>
                            <a:pt x="251" y="555"/>
                            <a:pt x="251" y="555"/>
                            <a:pt x="251" y="555"/>
                          </a:cubicBezTo>
                          <a:cubicBezTo>
                            <a:pt x="266" y="584"/>
                            <a:pt x="266" y="584"/>
                            <a:pt x="266" y="584"/>
                          </a:cubicBezTo>
                          <a:cubicBezTo>
                            <a:pt x="279" y="624"/>
                            <a:pt x="279" y="624"/>
                            <a:pt x="279" y="624"/>
                          </a:cubicBezTo>
                          <a:cubicBezTo>
                            <a:pt x="287" y="654"/>
                            <a:pt x="287" y="654"/>
                            <a:pt x="287" y="654"/>
                          </a:cubicBezTo>
                          <a:cubicBezTo>
                            <a:pt x="282" y="667"/>
                            <a:pt x="282" y="667"/>
                            <a:pt x="282" y="667"/>
                          </a:cubicBezTo>
                          <a:cubicBezTo>
                            <a:pt x="275" y="670"/>
                            <a:pt x="275" y="670"/>
                            <a:pt x="275" y="670"/>
                          </a:cubicBezTo>
                          <a:cubicBezTo>
                            <a:pt x="275" y="687"/>
                            <a:pt x="275" y="687"/>
                            <a:pt x="275" y="687"/>
                          </a:cubicBezTo>
                          <a:cubicBezTo>
                            <a:pt x="260" y="704"/>
                            <a:pt x="260" y="704"/>
                            <a:pt x="260" y="704"/>
                          </a:cubicBezTo>
                          <a:cubicBezTo>
                            <a:pt x="261" y="727"/>
                            <a:pt x="261" y="727"/>
                            <a:pt x="261" y="727"/>
                          </a:cubicBezTo>
                          <a:cubicBezTo>
                            <a:pt x="277" y="727"/>
                            <a:pt x="277" y="727"/>
                            <a:pt x="277" y="727"/>
                          </a:cubicBezTo>
                          <a:cubicBezTo>
                            <a:pt x="287" y="714"/>
                            <a:pt x="287" y="714"/>
                            <a:pt x="287" y="714"/>
                          </a:cubicBezTo>
                          <a:cubicBezTo>
                            <a:pt x="294" y="698"/>
                            <a:pt x="294" y="698"/>
                            <a:pt x="294" y="698"/>
                          </a:cubicBezTo>
                          <a:cubicBezTo>
                            <a:pt x="304" y="690"/>
                            <a:pt x="304" y="690"/>
                            <a:pt x="304" y="690"/>
                          </a:cubicBezTo>
                          <a:cubicBezTo>
                            <a:pt x="302" y="678"/>
                            <a:pt x="302" y="678"/>
                            <a:pt x="302" y="678"/>
                          </a:cubicBezTo>
                          <a:cubicBezTo>
                            <a:pt x="308" y="658"/>
                            <a:pt x="308" y="658"/>
                            <a:pt x="308" y="658"/>
                          </a:cubicBezTo>
                          <a:cubicBezTo>
                            <a:pt x="318" y="647"/>
                            <a:pt x="318" y="647"/>
                            <a:pt x="318" y="647"/>
                          </a:cubicBezTo>
                          <a:cubicBezTo>
                            <a:pt x="332" y="648"/>
                            <a:pt x="332" y="648"/>
                            <a:pt x="332" y="648"/>
                          </a:cubicBezTo>
                          <a:cubicBezTo>
                            <a:pt x="329" y="623"/>
                            <a:pt x="329" y="623"/>
                            <a:pt x="329" y="623"/>
                          </a:cubicBezTo>
                          <a:cubicBezTo>
                            <a:pt x="327" y="610"/>
                            <a:pt x="327" y="610"/>
                            <a:pt x="327" y="610"/>
                          </a:cubicBezTo>
                          <a:cubicBezTo>
                            <a:pt x="307" y="594"/>
                            <a:pt x="307" y="594"/>
                            <a:pt x="307" y="594"/>
                          </a:cubicBezTo>
                          <a:cubicBezTo>
                            <a:pt x="297" y="581"/>
                            <a:pt x="297" y="581"/>
                            <a:pt x="297" y="581"/>
                          </a:cubicBezTo>
                          <a:cubicBezTo>
                            <a:pt x="303" y="552"/>
                            <a:pt x="303" y="552"/>
                            <a:pt x="303" y="552"/>
                          </a:cubicBezTo>
                          <a:cubicBezTo>
                            <a:pt x="315" y="526"/>
                            <a:pt x="315" y="526"/>
                            <a:pt x="315" y="526"/>
                          </a:cubicBezTo>
                          <a:cubicBezTo>
                            <a:pt x="338" y="521"/>
                            <a:pt x="338" y="521"/>
                            <a:pt x="338" y="521"/>
                          </a:cubicBezTo>
                          <a:cubicBezTo>
                            <a:pt x="338" y="527"/>
                            <a:pt x="338" y="527"/>
                            <a:pt x="338" y="527"/>
                          </a:cubicBezTo>
                          <a:cubicBezTo>
                            <a:pt x="361" y="540"/>
                            <a:pt x="361" y="540"/>
                            <a:pt x="361" y="540"/>
                          </a:cubicBezTo>
                          <a:cubicBezTo>
                            <a:pt x="378" y="558"/>
                            <a:pt x="378" y="558"/>
                            <a:pt x="378" y="558"/>
                          </a:cubicBezTo>
                          <a:cubicBezTo>
                            <a:pt x="385" y="573"/>
                            <a:pt x="385" y="573"/>
                            <a:pt x="385" y="573"/>
                          </a:cubicBezTo>
                          <a:cubicBezTo>
                            <a:pt x="396" y="563"/>
                            <a:pt x="396" y="563"/>
                            <a:pt x="396" y="563"/>
                          </a:cubicBezTo>
                          <a:cubicBezTo>
                            <a:pt x="396" y="545"/>
                            <a:pt x="396" y="545"/>
                            <a:pt x="396" y="545"/>
                          </a:cubicBezTo>
                          <a:cubicBezTo>
                            <a:pt x="396" y="545"/>
                            <a:pt x="378" y="520"/>
                            <a:pt x="370" y="516"/>
                          </a:cubicBezTo>
                          <a:cubicBezTo>
                            <a:pt x="363" y="512"/>
                            <a:pt x="328" y="487"/>
                            <a:pt x="328" y="487"/>
                          </a:cubicBezTo>
                          <a:cubicBezTo>
                            <a:pt x="328" y="487"/>
                            <a:pt x="309" y="473"/>
                            <a:pt x="306" y="473"/>
                          </a:cubicBezTo>
                          <a:cubicBezTo>
                            <a:pt x="303" y="473"/>
                            <a:pt x="276" y="455"/>
                            <a:pt x="276" y="455"/>
                          </a:cubicBezTo>
                          <a:cubicBezTo>
                            <a:pt x="261" y="440"/>
                            <a:pt x="261" y="440"/>
                            <a:pt x="261" y="440"/>
                          </a:cubicBezTo>
                          <a:cubicBezTo>
                            <a:pt x="272" y="424"/>
                            <a:pt x="272" y="424"/>
                            <a:pt x="272" y="424"/>
                          </a:cubicBezTo>
                          <a:cubicBezTo>
                            <a:pt x="274" y="411"/>
                            <a:pt x="274" y="411"/>
                            <a:pt x="274" y="411"/>
                          </a:cubicBezTo>
                          <a:cubicBezTo>
                            <a:pt x="238" y="407"/>
                            <a:pt x="238" y="407"/>
                            <a:pt x="238" y="407"/>
                          </a:cubicBezTo>
                          <a:cubicBezTo>
                            <a:pt x="201" y="390"/>
                            <a:pt x="201" y="390"/>
                            <a:pt x="201" y="390"/>
                          </a:cubicBezTo>
                          <a:cubicBezTo>
                            <a:pt x="169" y="339"/>
                            <a:pt x="169" y="339"/>
                            <a:pt x="169" y="339"/>
                          </a:cubicBezTo>
                          <a:cubicBezTo>
                            <a:pt x="155" y="298"/>
                            <a:pt x="155" y="298"/>
                            <a:pt x="155" y="298"/>
                          </a:cubicBezTo>
                          <a:cubicBezTo>
                            <a:pt x="140" y="271"/>
                            <a:pt x="140" y="271"/>
                            <a:pt x="140" y="271"/>
                          </a:cubicBezTo>
                          <a:cubicBezTo>
                            <a:pt x="117" y="253"/>
                            <a:pt x="117" y="253"/>
                            <a:pt x="117" y="253"/>
                          </a:cubicBezTo>
                          <a:cubicBezTo>
                            <a:pt x="92" y="230"/>
                            <a:pt x="92" y="230"/>
                            <a:pt x="92" y="230"/>
                          </a:cubicBezTo>
                          <a:cubicBezTo>
                            <a:pt x="82" y="189"/>
                            <a:pt x="82" y="189"/>
                            <a:pt x="82" y="189"/>
                          </a:cubicBezTo>
                          <a:cubicBezTo>
                            <a:pt x="93" y="175"/>
                            <a:pt x="93" y="175"/>
                            <a:pt x="93" y="175"/>
                          </a:cubicBezTo>
                          <a:cubicBezTo>
                            <a:pt x="89" y="160"/>
                            <a:pt x="89" y="160"/>
                            <a:pt x="89" y="160"/>
                          </a:cubicBezTo>
                          <a:cubicBezTo>
                            <a:pt x="80" y="143"/>
                            <a:pt x="80" y="143"/>
                            <a:pt x="80" y="143"/>
                          </a:cubicBezTo>
                          <a:cubicBezTo>
                            <a:pt x="89" y="124"/>
                            <a:pt x="89" y="124"/>
                            <a:pt x="89" y="124"/>
                          </a:cubicBezTo>
                          <a:cubicBezTo>
                            <a:pt x="107" y="125"/>
                            <a:pt x="107" y="125"/>
                            <a:pt x="107" y="125"/>
                          </a:cubicBezTo>
                          <a:cubicBezTo>
                            <a:pt x="133" y="107"/>
                            <a:pt x="133" y="107"/>
                            <a:pt x="133" y="107"/>
                          </a:cubicBezTo>
                          <a:cubicBezTo>
                            <a:pt x="150" y="104"/>
                            <a:pt x="150" y="104"/>
                            <a:pt x="150" y="104"/>
                          </a:cubicBezTo>
                          <a:cubicBezTo>
                            <a:pt x="157" y="102"/>
                            <a:pt x="157" y="102"/>
                            <a:pt x="157" y="102"/>
                          </a:cubicBezTo>
                          <a:lnTo>
                            <a:pt x="146" y="8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1" name="Freeform 82"/>
                    <p:cNvSpPr>
                      <a:spLocks/>
                    </p:cNvSpPr>
                    <p:nvPr/>
                  </p:nvSpPr>
                  <p:spPr bwMode="auto">
                    <a:xfrm>
                      <a:off x="7452242" y="2352663"/>
                      <a:ext cx="246254" cy="246254"/>
                    </a:xfrm>
                    <a:custGeom>
                      <a:avLst/>
                      <a:gdLst>
                        <a:gd name="T0" fmla="*/ 74 w 101"/>
                        <a:gd name="T1" fmla="*/ 13 h 101"/>
                        <a:gd name="T2" fmla="*/ 63 w 101"/>
                        <a:gd name="T3" fmla="*/ 10 h 101"/>
                        <a:gd name="T4" fmla="*/ 52 w 101"/>
                        <a:gd name="T5" fmla="*/ 6 h 101"/>
                        <a:gd name="T6" fmla="*/ 48 w 101"/>
                        <a:gd name="T7" fmla="*/ 11 h 101"/>
                        <a:gd name="T8" fmla="*/ 37 w 101"/>
                        <a:gd name="T9" fmla="*/ 0 h 101"/>
                        <a:gd name="T10" fmla="*/ 29 w 101"/>
                        <a:gd name="T11" fmla="*/ 14 h 101"/>
                        <a:gd name="T12" fmla="*/ 36 w 101"/>
                        <a:gd name="T13" fmla="*/ 31 h 101"/>
                        <a:gd name="T14" fmla="*/ 29 w 101"/>
                        <a:gd name="T15" fmla="*/ 45 h 101"/>
                        <a:gd name="T16" fmla="*/ 23 w 101"/>
                        <a:gd name="T17" fmla="*/ 61 h 101"/>
                        <a:gd name="T18" fmla="*/ 13 w 101"/>
                        <a:gd name="T19" fmla="*/ 67 h 101"/>
                        <a:gd name="T20" fmla="*/ 12 w 101"/>
                        <a:gd name="T21" fmla="*/ 81 h 101"/>
                        <a:gd name="T22" fmla="*/ 2 w 101"/>
                        <a:gd name="T23" fmla="*/ 84 h 101"/>
                        <a:gd name="T24" fmla="*/ 0 w 101"/>
                        <a:gd name="T25" fmla="*/ 84 h 101"/>
                        <a:gd name="T26" fmla="*/ 14 w 101"/>
                        <a:gd name="T27" fmla="*/ 101 h 101"/>
                        <a:gd name="T28" fmla="*/ 36 w 101"/>
                        <a:gd name="T29" fmla="*/ 97 h 101"/>
                        <a:gd name="T30" fmla="*/ 61 w 101"/>
                        <a:gd name="T31" fmla="*/ 87 h 101"/>
                        <a:gd name="T32" fmla="*/ 65 w 101"/>
                        <a:gd name="T33" fmla="*/ 89 h 101"/>
                        <a:gd name="T34" fmla="*/ 68 w 101"/>
                        <a:gd name="T35" fmla="*/ 84 h 101"/>
                        <a:gd name="T36" fmla="*/ 63 w 101"/>
                        <a:gd name="T37" fmla="*/ 71 h 101"/>
                        <a:gd name="T38" fmla="*/ 67 w 101"/>
                        <a:gd name="T39" fmla="*/ 56 h 101"/>
                        <a:gd name="T40" fmla="*/ 78 w 101"/>
                        <a:gd name="T41" fmla="*/ 67 h 101"/>
                        <a:gd name="T42" fmla="*/ 88 w 101"/>
                        <a:gd name="T43" fmla="*/ 59 h 101"/>
                        <a:gd name="T44" fmla="*/ 101 w 101"/>
                        <a:gd name="T45" fmla="*/ 45 h 101"/>
                        <a:gd name="T46" fmla="*/ 101 w 101"/>
                        <a:gd name="T47" fmla="*/ 36 h 101"/>
                        <a:gd name="T48" fmla="*/ 90 w 101"/>
                        <a:gd name="T49" fmla="*/ 21 h 101"/>
                        <a:gd name="T50" fmla="*/ 83 w 101"/>
                        <a:gd name="T51" fmla="*/ 8 h 101"/>
                        <a:gd name="T52" fmla="*/ 83 w 101"/>
                        <a:gd name="T53" fmla="*/ 8 h 101"/>
                        <a:gd name="T54" fmla="*/ 74 w 101"/>
                        <a:gd name="T55" fmla="*/ 1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1" h="101">
                          <a:moveTo>
                            <a:pt x="74" y="13"/>
                          </a:moveTo>
                          <a:cubicBezTo>
                            <a:pt x="63" y="10"/>
                            <a:pt x="63" y="10"/>
                            <a:pt x="63" y="10"/>
                          </a:cubicBezTo>
                          <a:cubicBezTo>
                            <a:pt x="52" y="6"/>
                            <a:pt x="52" y="6"/>
                            <a:pt x="52" y="6"/>
                          </a:cubicBezTo>
                          <a:cubicBezTo>
                            <a:pt x="48" y="11"/>
                            <a:pt x="48" y="11"/>
                            <a:pt x="48" y="11"/>
                          </a:cubicBezTo>
                          <a:cubicBezTo>
                            <a:pt x="37" y="0"/>
                            <a:pt x="37" y="0"/>
                            <a:pt x="37" y="0"/>
                          </a:cubicBezTo>
                          <a:cubicBezTo>
                            <a:pt x="29" y="14"/>
                            <a:pt x="29" y="14"/>
                            <a:pt x="29" y="14"/>
                          </a:cubicBezTo>
                          <a:cubicBezTo>
                            <a:pt x="36" y="31"/>
                            <a:pt x="36" y="31"/>
                            <a:pt x="36" y="31"/>
                          </a:cubicBezTo>
                          <a:cubicBezTo>
                            <a:pt x="29" y="45"/>
                            <a:pt x="29" y="45"/>
                            <a:pt x="29" y="45"/>
                          </a:cubicBezTo>
                          <a:cubicBezTo>
                            <a:pt x="23" y="61"/>
                            <a:pt x="23" y="61"/>
                            <a:pt x="23" y="61"/>
                          </a:cubicBezTo>
                          <a:cubicBezTo>
                            <a:pt x="13" y="67"/>
                            <a:pt x="13" y="67"/>
                            <a:pt x="13" y="67"/>
                          </a:cubicBezTo>
                          <a:cubicBezTo>
                            <a:pt x="12" y="81"/>
                            <a:pt x="12" y="81"/>
                            <a:pt x="12" y="81"/>
                          </a:cubicBezTo>
                          <a:cubicBezTo>
                            <a:pt x="2" y="84"/>
                            <a:pt x="2" y="84"/>
                            <a:pt x="2" y="84"/>
                          </a:cubicBezTo>
                          <a:cubicBezTo>
                            <a:pt x="0" y="84"/>
                            <a:pt x="0" y="84"/>
                            <a:pt x="0" y="84"/>
                          </a:cubicBezTo>
                          <a:cubicBezTo>
                            <a:pt x="5" y="91"/>
                            <a:pt x="13" y="101"/>
                            <a:pt x="14" y="101"/>
                          </a:cubicBezTo>
                          <a:cubicBezTo>
                            <a:pt x="17" y="101"/>
                            <a:pt x="36" y="97"/>
                            <a:pt x="36" y="97"/>
                          </a:cubicBezTo>
                          <a:cubicBezTo>
                            <a:pt x="61" y="87"/>
                            <a:pt x="61" y="87"/>
                            <a:pt x="61" y="87"/>
                          </a:cubicBezTo>
                          <a:cubicBezTo>
                            <a:pt x="65" y="89"/>
                            <a:pt x="65" y="89"/>
                            <a:pt x="65" y="89"/>
                          </a:cubicBezTo>
                          <a:cubicBezTo>
                            <a:pt x="68" y="84"/>
                            <a:pt x="68" y="84"/>
                            <a:pt x="68" y="84"/>
                          </a:cubicBezTo>
                          <a:cubicBezTo>
                            <a:pt x="63" y="71"/>
                            <a:pt x="63" y="71"/>
                            <a:pt x="63" y="71"/>
                          </a:cubicBezTo>
                          <a:cubicBezTo>
                            <a:pt x="67" y="56"/>
                            <a:pt x="67" y="56"/>
                            <a:pt x="67" y="56"/>
                          </a:cubicBezTo>
                          <a:cubicBezTo>
                            <a:pt x="78" y="67"/>
                            <a:pt x="78" y="67"/>
                            <a:pt x="78" y="67"/>
                          </a:cubicBezTo>
                          <a:cubicBezTo>
                            <a:pt x="88" y="59"/>
                            <a:pt x="88" y="59"/>
                            <a:pt x="88" y="59"/>
                          </a:cubicBezTo>
                          <a:cubicBezTo>
                            <a:pt x="101" y="45"/>
                            <a:pt x="101" y="45"/>
                            <a:pt x="101" y="45"/>
                          </a:cubicBezTo>
                          <a:cubicBezTo>
                            <a:pt x="101" y="36"/>
                            <a:pt x="101" y="36"/>
                            <a:pt x="101" y="36"/>
                          </a:cubicBezTo>
                          <a:cubicBezTo>
                            <a:pt x="90" y="21"/>
                            <a:pt x="90" y="21"/>
                            <a:pt x="90" y="21"/>
                          </a:cubicBezTo>
                          <a:cubicBezTo>
                            <a:pt x="83" y="8"/>
                            <a:pt x="83" y="8"/>
                            <a:pt x="83" y="8"/>
                          </a:cubicBezTo>
                          <a:cubicBezTo>
                            <a:pt x="83" y="8"/>
                            <a:pt x="83" y="8"/>
                            <a:pt x="83" y="8"/>
                          </a:cubicBezTo>
                          <a:lnTo>
                            <a:pt x="74" y="13"/>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2" name="Freeform 83"/>
                    <p:cNvSpPr>
                      <a:spLocks/>
                    </p:cNvSpPr>
                    <p:nvPr/>
                  </p:nvSpPr>
                  <p:spPr bwMode="auto">
                    <a:xfrm>
                      <a:off x="7223386" y="1984620"/>
                      <a:ext cx="432283" cy="572809"/>
                    </a:xfrm>
                    <a:custGeom>
                      <a:avLst/>
                      <a:gdLst>
                        <a:gd name="T0" fmla="*/ 28 w 177"/>
                        <a:gd name="T1" fmla="*/ 35 h 235"/>
                        <a:gd name="T2" fmla="*/ 40 w 177"/>
                        <a:gd name="T3" fmla="*/ 65 h 235"/>
                        <a:gd name="T4" fmla="*/ 55 w 177"/>
                        <a:gd name="T5" fmla="*/ 83 h 235"/>
                        <a:gd name="T6" fmla="*/ 70 w 177"/>
                        <a:gd name="T7" fmla="*/ 102 h 235"/>
                        <a:gd name="T8" fmla="*/ 82 w 177"/>
                        <a:gd name="T9" fmla="*/ 125 h 235"/>
                        <a:gd name="T10" fmla="*/ 89 w 177"/>
                        <a:gd name="T11" fmla="*/ 163 h 235"/>
                        <a:gd name="T12" fmla="*/ 85 w 177"/>
                        <a:gd name="T13" fmla="*/ 197 h 235"/>
                        <a:gd name="T14" fmla="*/ 89 w 177"/>
                        <a:gd name="T15" fmla="*/ 228 h 235"/>
                        <a:gd name="T16" fmla="*/ 94 w 177"/>
                        <a:gd name="T17" fmla="*/ 235 h 235"/>
                        <a:gd name="T18" fmla="*/ 96 w 177"/>
                        <a:gd name="T19" fmla="*/ 235 h 235"/>
                        <a:gd name="T20" fmla="*/ 106 w 177"/>
                        <a:gd name="T21" fmla="*/ 232 h 235"/>
                        <a:gd name="T22" fmla="*/ 107 w 177"/>
                        <a:gd name="T23" fmla="*/ 218 h 235"/>
                        <a:gd name="T24" fmla="*/ 117 w 177"/>
                        <a:gd name="T25" fmla="*/ 212 h 235"/>
                        <a:gd name="T26" fmla="*/ 123 w 177"/>
                        <a:gd name="T27" fmla="*/ 196 h 235"/>
                        <a:gd name="T28" fmla="*/ 130 w 177"/>
                        <a:gd name="T29" fmla="*/ 182 h 235"/>
                        <a:gd name="T30" fmla="*/ 123 w 177"/>
                        <a:gd name="T31" fmla="*/ 165 h 235"/>
                        <a:gd name="T32" fmla="*/ 131 w 177"/>
                        <a:gd name="T33" fmla="*/ 151 h 235"/>
                        <a:gd name="T34" fmla="*/ 142 w 177"/>
                        <a:gd name="T35" fmla="*/ 162 h 235"/>
                        <a:gd name="T36" fmla="*/ 146 w 177"/>
                        <a:gd name="T37" fmla="*/ 157 h 235"/>
                        <a:gd name="T38" fmla="*/ 157 w 177"/>
                        <a:gd name="T39" fmla="*/ 161 h 235"/>
                        <a:gd name="T40" fmla="*/ 168 w 177"/>
                        <a:gd name="T41" fmla="*/ 164 h 235"/>
                        <a:gd name="T42" fmla="*/ 177 w 177"/>
                        <a:gd name="T43" fmla="*/ 159 h 235"/>
                        <a:gd name="T44" fmla="*/ 177 w 177"/>
                        <a:gd name="T45" fmla="*/ 159 h 235"/>
                        <a:gd name="T46" fmla="*/ 172 w 177"/>
                        <a:gd name="T47" fmla="*/ 157 h 235"/>
                        <a:gd name="T48" fmla="*/ 173 w 177"/>
                        <a:gd name="T49" fmla="*/ 147 h 235"/>
                        <a:gd name="T50" fmla="*/ 163 w 177"/>
                        <a:gd name="T51" fmla="*/ 130 h 235"/>
                        <a:gd name="T52" fmla="*/ 154 w 177"/>
                        <a:gd name="T53" fmla="*/ 121 h 235"/>
                        <a:gd name="T54" fmla="*/ 151 w 177"/>
                        <a:gd name="T55" fmla="*/ 104 h 235"/>
                        <a:gd name="T56" fmla="*/ 146 w 177"/>
                        <a:gd name="T57" fmla="*/ 86 h 235"/>
                        <a:gd name="T58" fmla="*/ 129 w 177"/>
                        <a:gd name="T59" fmla="*/ 77 h 235"/>
                        <a:gd name="T60" fmla="*/ 131 w 177"/>
                        <a:gd name="T61" fmla="*/ 52 h 235"/>
                        <a:gd name="T62" fmla="*/ 121 w 177"/>
                        <a:gd name="T63" fmla="*/ 39 h 235"/>
                        <a:gd name="T64" fmla="*/ 113 w 177"/>
                        <a:gd name="T65" fmla="*/ 34 h 235"/>
                        <a:gd name="T66" fmla="*/ 99 w 177"/>
                        <a:gd name="T67" fmla="*/ 25 h 235"/>
                        <a:gd name="T68" fmla="*/ 85 w 177"/>
                        <a:gd name="T69" fmla="*/ 25 h 235"/>
                        <a:gd name="T70" fmla="*/ 63 w 177"/>
                        <a:gd name="T71" fmla="*/ 6 h 235"/>
                        <a:gd name="T72" fmla="*/ 38 w 177"/>
                        <a:gd name="T73" fmla="*/ 0 h 235"/>
                        <a:gd name="T74" fmla="*/ 12 w 177"/>
                        <a:gd name="T75" fmla="*/ 10 h 235"/>
                        <a:gd name="T76" fmla="*/ 0 w 177"/>
                        <a:gd name="T77" fmla="*/ 17 h 235"/>
                        <a:gd name="T78" fmla="*/ 10 w 177"/>
                        <a:gd name="T79" fmla="*/ 20 h 235"/>
                        <a:gd name="T80" fmla="*/ 28 w 177"/>
                        <a:gd name="T81" fmla="*/ 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235">
                          <a:moveTo>
                            <a:pt x="28" y="35"/>
                          </a:moveTo>
                          <a:cubicBezTo>
                            <a:pt x="40" y="65"/>
                            <a:pt x="40" y="65"/>
                            <a:pt x="40" y="65"/>
                          </a:cubicBezTo>
                          <a:cubicBezTo>
                            <a:pt x="55" y="83"/>
                            <a:pt x="55" y="83"/>
                            <a:pt x="55" y="83"/>
                          </a:cubicBezTo>
                          <a:cubicBezTo>
                            <a:pt x="70" y="102"/>
                            <a:pt x="70" y="102"/>
                            <a:pt x="70" y="102"/>
                          </a:cubicBezTo>
                          <a:cubicBezTo>
                            <a:pt x="82" y="125"/>
                            <a:pt x="82" y="125"/>
                            <a:pt x="82" y="125"/>
                          </a:cubicBezTo>
                          <a:cubicBezTo>
                            <a:pt x="89" y="163"/>
                            <a:pt x="89" y="163"/>
                            <a:pt x="89" y="163"/>
                          </a:cubicBezTo>
                          <a:cubicBezTo>
                            <a:pt x="85" y="197"/>
                            <a:pt x="85" y="197"/>
                            <a:pt x="85" y="197"/>
                          </a:cubicBezTo>
                          <a:cubicBezTo>
                            <a:pt x="89" y="228"/>
                            <a:pt x="89" y="228"/>
                            <a:pt x="89" y="228"/>
                          </a:cubicBezTo>
                          <a:cubicBezTo>
                            <a:pt x="89" y="228"/>
                            <a:pt x="91" y="231"/>
                            <a:pt x="94" y="235"/>
                          </a:cubicBezTo>
                          <a:cubicBezTo>
                            <a:pt x="96" y="235"/>
                            <a:pt x="96" y="235"/>
                            <a:pt x="96" y="235"/>
                          </a:cubicBezTo>
                          <a:cubicBezTo>
                            <a:pt x="106" y="232"/>
                            <a:pt x="106" y="232"/>
                            <a:pt x="106" y="232"/>
                          </a:cubicBezTo>
                          <a:cubicBezTo>
                            <a:pt x="107" y="218"/>
                            <a:pt x="107" y="218"/>
                            <a:pt x="107" y="218"/>
                          </a:cubicBezTo>
                          <a:cubicBezTo>
                            <a:pt x="117" y="212"/>
                            <a:pt x="117" y="212"/>
                            <a:pt x="117" y="212"/>
                          </a:cubicBezTo>
                          <a:cubicBezTo>
                            <a:pt x="123" y="196"/>
                            <a:pt x="123" y="196"/>
                            <a:pt x="123" y="196"/>
                          </a:cubicBezTo>
                          <a:cubicBezTo>
                            <a:pt x="130" y="182"/>
                            <a:pt x="130" y="182"/>
                            <a:pt x="130" y="182"/>
                          </a:cubicBezTo>
                          <a:cubicBezTo>
                            <a:pt x="123" y="165"/>
                            <a:pt x="123" y="165"/>
                            <a:pt x="123" y="165"/>
                          </a:cubicBezTo>
                          <a:cubicBezTo>
                            <a:pt x="131" y="151"/>
                            <a:pt x="131" y="151"/>
                            <a:pt x="131" y="151"/>
                          </a:cubicBezTo>
                          <a:cubicBezTo>
                            <a:pt x="142" y="162"/>
                            <a:pt x="142" y="162"/>
                            <a:pt x="142" y="162"/>
                          </a:cubicBezTo>
                          <a:cubicBezTo>
                            <a:pt x="146" y="157"/>
                            <a:pt x="146" y="157"/>
                            <a:pt x="146" y="157"/>
                          </a:cubicBezTo>
                          <a:cubicBezTo>
                            <a:pt x="157" y="161"/>
                            <a:pt x="157" y="161"/>
                            <a:pt x="157" y="161"/>
                          </a:cubicBezTo>
                          <a:cubicBezTo>
                            <a:pt x="168" y="164"/>
                            <a:pt x="168" y="164"/>
                            <a:pt x="168" y="164"/>
                          </a:cubicBezTo>
                          <a:cubicBezTo>
                            <a:pt x="177" y="159"/>
                            <a:pt x="177" y="159"/>
                            <a:pt x="177" y="159"/>
                          </a:cubicBezTo>
                          <a:cubicBezTo>
                            <a:pt x="177" y="159"/>
                            <a:pt x="177" y="159"/>
                            <a:pt x="177" y="159"/>
                          </a:cubicBezTo>
                          <a:cubicBezTo>
                            <a:pt x="172" y="157"/>
                            <a:pt x="172" y="157"/>
                            <a:pt x="172" y="157"/>
                          </a:cubicBezTo>
                          <a:cubicBezTo>
                            <a:pt x="173" y="147"/>
                            <a:pt x="173" y="147"/>
                            <a:pt x="173" y="147"/>
                          </a:cubicBezTo>
                          <a:cubicBezTo>
                            <a:pt x="163" y="130"/>
                            <a:pt x="163" y="130"/>
                            <a:pt x="163" y="130"/>
                          </a:cubicBezTo>
                          <a:cubicBezTo>
                            <a:pt x="154" y="121"/>
                            <a:pt x="154" y="121"/>
                            <a:pt x="154" y="121"/>
                          </a:cubicBezTo>
                          <a:cubicBezTo>
                            <a:pt x="151" y="104"/>
                            <a:pt x="151" y="104"/>
                            <a:pt x="151" y="104"/>
                          </a:cubicBezTo>
                          <a:cubicBezTo>
                            <a:pt x="146" y="86"/>
                            <a:pt x="146" y="86"/>
                            <a:pt x="146" y="86"/>
                          </a:cubicBezTo>
                          <a:cubicBezTo>
                            <a:pt x="129" y="77"/>
                            <a:pt x="129" y="77"/>
                            <a:pt x="129" y="77"/>
                          </a:cubicBezTo>
                          <a:cubicBezTo>
                            <a:pt x="131" y="52"/>
                            <a:pt x="131" y="52"/>
                            <a:pt x="131" y="52"/>
                          </a:cubicBezTo>
                          <a:cubicBezTo>
                            <a:pt x="121" y="39"/>
                            <a:pt x="121" y="39"/>
                            <a:pt x="121" y="39"/>
                          </a:cubicBezTo>
                          <a:cubicBezTo>
                            <a:pt x="113" y="34"/>
                            <a:pt x="113" y="34"/>
                            <a:pt x="113" y="34"/>
                          </a:cubicBezTo>
                          <a:cubicBezTo>
                            <a:pt x="99" y="25"/>
                            <a:pt x="99" y="25"/>
                            <a:pt x="99" y="25"/>
                          </a:cubicBezTo>
                          <a:cubicBezTo>
                            <a:pt x="85" y="25"/>
                            <a:pt x="85" y="25"/>
                            <a:pt x="85" y="25"/>
                          </a:cubicBezTo>
                          <a:cubicBezTo>
                            <a:pt x="63" y="6"/>
                            <a:pt x="63" y="6"/>
                            <a:pt x="63" y="6"/>
                          </a:cubicBezTo>
                          <a:cubicBezTo>
                            <a:pt x="38" y="0"/>
                            <a:pt x="38" y="0"/>
                            <a:pt x="38" y="0"/>
                          </a:cubicBezTo>
                          <a:cubicBezTo>
                            <a:pt x="12" y="10"/>
                            <a:pt x="12" y="10"/>
                            <a:pt x="12" y="10"/>
                          </a:cubicBezTo>
                          <a:cubicBezTo>
                            <a:pt x="0" y="17"/>
                            <a:pt x="0" y="17"/>
                            <a:pt x="0" y="17"/>
                          </a:cubicBezTo>
                          <a:cubicBezTo>
                            <a:pt x="10" y="20"/>
                            <a:pt x="10" y="20"/>
                            <a:pt x="10" y="20"/>
                          </a:cubicBezTo>
                          <a:lnTo>
                            <a:pt x="28" y="35"/>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 name="Freeform 84"/>
                    <p:cNvSpPr>
                      <a:spLocks/>
                    </p:cNvSpPr>
                    <p:nvPr/>
                  </p:nvSpPr>
                  <p:spPr bwMode="auto">
                    <a:xfrm>
                      <a:off x="6523435" y="2026108"/>
                      <a:ext cx="1106806" cy="879289"/>
                    </a:xfrm>
                    <a:custGeom>
                      <a:avLst/>
                      <a:gdLst>
                        <a:gd name="T0" fmla="*/ 76 w 454"/>
                        <a:gd name="T1" fmla="*/ 55 h 361"/>
                        <a:gd name="T2" fmla="*/ 55 w 454"/>
                        <a:gd name="T3" fmla="*/ 118 h 361"/>
                        <a:gd name="T4" fmla="*/ 25 w 454"/>
                        <a:gd name="T5" fmla="*/ 157 h 361"/>
                        <a:gd name="T6" fmla="*/ 0 w 454"/>
                        <a:gd name="T7" fmla="*/ 168 h 361"/>
                        <a:gd name="T8" fmla="*/ 16 w 454"/>
                        <a:gd name="T9" fmla="*/ 188 h 361"/>
                        <a:gd name="T10" fmla="*/ 24 w 454"/>
                        <a:gd name="T11" fmla="*/ 218 h 361"/>
                        <a:gd name="T12" fmla="*/ 61 w 454"/>
                        <a:gd name="T13" fmla="*/ 243 h 361"/>
                        <a:gd name="T14" fmla="*/ 58 w 454"/>
                        <a:gd name="T15" fmla="*/ 261 h 361"/>
                        <a:gd name="T16" fmla="*/ 71 w 454"/>
                        <a:gd name="T17" fmla="*/ 285 h 361"/>
                        <a:gd name="T18" fmla="*/ 105 w 454"/>
                        <a:gd name="T19" fmla="*/ 282 h 361"/>
                        <a:gd name="T20" fmla="*/ 120 w 454"/>
                        <a:gd name="T21" fmla="*/ 288 h 361"/>
                        <a:gd name="T22" fmla="*/ 127 w 454"/>
                        <a:gd name="T23" fmla="*/ 326 h 361"/>
                        <a:gd name="T24" fmla="*/ 130 w 454"/>
                        <a:gd name="T25" fmla="*/ 350 h 361"/>
                        <a:gd name="T26" fmla="*/ 191 w 454"/>
                        <a:gd name="T27" fmla="*/ 358 h 361"/>
                        <a:gd name="T28" fmla="*/ 258 w 454"/>
                        <a:gd name="T29" fmla="*/ 361 h 361"/>
                        <a:gd name="T30" fmla="*/ 298 w 454"/>
                        <a:gd name="T31" fmla="*/ 332 h 361"/>
                        <a:gd name="T32" fmla="*/ 350 w 454"/>
                        <a:gd name="T33" fmla="*/ 329 h 361"/>
                        <a:gd name="T34" fmla="*/ 393 w 454"/>
                        <a:gd name="T35" fmla="*/ 349 h 361"/>
                        <a:gd name="T36" fmla="*/ 406 w 454"/>
                        <a:gd name="T37" fmla="*/ 328 h 361"/>
                        <a:gd name="T38" fmla="*/ 413 w 454"/>
                        <a:gd name="T39" fmla="*/ 284 h 361"/>
                        <a:gd name="T40" fmla="*/ 415 w 454"/>
                        <a:gd name="T41" fmla="*/ 261 h 361"/>
                        <a:gd name="T42" fmla="*/ 428 w 454"/>
                        <a:gd name="T43" fmla="*/ 265 h 361"/>
                        <a:gd name="T44" fmla="*/ 454 w 454"/>
                        <a:gd name="T45" fmla="*/ 266 h 361"/>
                        <a:gd name="T46" fmla="*/ 446 w 454"/>
                        <a:gd name="T47" fmla="*/ 223 h 361"/>
                        <a:gd name="T48" fmla="*/ 417 w 454"/>
                        <a:gd name="T49" fmla="*/ 231 h 361"/>
                        <a:gd name="T50" fmla="*/ 381 w 454"/>
                        <a:gd name="T51" fmla="*/ 218 h 361"/>
                        <a:gd name="T52" fmla="*/ 372 w 454"/>
                        <a:gd name="T53" fmla="*/ 180 h 361"/>
                        <a:gd name="T54" fmla="*/ 369 w 454"/>
                        <a:gd name="T55" fmla="*/ 108 h 361"/>
                        <a:gd name="T56" fmla="*/ 342 w 454"/>
                        <a:gd name="T57" fmla="*/ 66 h 361"/>
                        <a:gd name="T58" fmla="*/ 315 w 454"/>
                        <a:gd name="T59" fmla="*/ 18 h 361"/>
                        <a:gd name="T60" fmla="*/ 287 w 454"/>
                        <a:gd name="T61" fmla="*/ 0 h 361"/>
                        <a:gd name="T62" fmla="*/ 264 w 454"/>
                        <a:gd name="T63" fmla="*/ 21 h 361"/>
                        <a:gd name="T64" fmla="*/ 215 w 454"/>
                        <a:gd name="T65" fmla="*/ 40 h 361"/>
                        <a:gd name="T66" fmla="*/ 159 w 454"/>
                        <a:gd name="T67" fmla="*/ 22 h 361"/>
                        <a:gd name="T68" fmla="*/ 115 w 454"/>
                        <a:gd name="T69" fmla="*/ 23 h 361"/>
                        <a:gd name="T70" fmla="*/ 90 w 454"/>
                        <a:gd name="T71" fmla="*/ 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4" h="361">
                          <a:moveTo>
                            <a:pt x="90" y="41"/>
                          </a:moveTo>
                          <a:cubicBezTo>
                            <a:pt x="76" y="55"/>
                            <a:pt x="76" y="55"/>
                            <a:pt x="76" y="55"/>
                          </a:cubicBezTo>
                          <a:cubicBezTo>
                            <a:pt x="65" y="86"/>
                            <a:pt x="65" y="86"/>
                            <a:pt x="65" y="86"/>
                          </a:cubicBezTo>
                          <a:cubicBezTo>
                            <a:pt x="55" y="118"/>
                            <a:pt x="55" y="118"/>
                            <a:pt x="55" y="118"/>
                          </a:cubicBezTo>
                          <a:cubicBezTo>
                            <a:pt x="40" y="155"/>
                            <a:pt x="40" y="155"/>
                            <a:pt x="40" y="155"/>
                          </a:cubicBezTo>
                          <a:cubicBezTo>
                            <a:pt x="25" y="157"/>
                            <a:pt x="25" y="157"/>
                            <a:pt x="25" y="157"/>
                          </a:cubicBezTo>
                          <a:cubicBezTo>
                            <a:pt x="15" y="164"/>
                            <a:pt x="15" y="164"/>
                            <a:pt x="15" y="164"/>
                          </a:cubicBezTo>
                          <a:cubicBezTo>
                            <a:pt x="0" y="168"/>
                            <a:pt x="0" y="168"/>
                            <a:pt x="0" y="168"/>
                          </a:cubicBezTo>
                          <a:cubicBezTo>
                            <a:pt x="2" y="172"/>
                            <a:pt x="2" y="172"/>
                            <a:pt x="2" y="172"/>
                          </a:cubicBezTo>
                          <a:cubicBezTo>
                            <a:pt x="16" y="188"/>
                            <a:pt x="16" y="188"/>
                            <a:pt x="16" y="188"/>
                          </a:cubicBezTo>
                          <a:cubicBezTo>
                            <a:pt x="27" y="204"/>
                            <a:pt x="27" y="204"/>
                            <a:pt x="27" y="204"/>
                          </a:cubicBezTo>
                          <a:cubicBezTo>
                            <a:pt x="24" y="218"/>
                            <a:pt x="24" y="218"/>
                            <a:pt x="24" y="218"/>
                          </a:cubicBezTo>
                          <a:cubicBezTo>
                            <a:pt x="35" y="229"/>
                            <a:pt x="35" y="229"/>
                            <a:pt x="35" y="229"/>
                          </a:cubicBezTo>
                          <a:cubicBezTo>
                            <a:pt x="61" y="243"/>
                            <a:pt x="61" y="243"/>
                            <a:pt x="61" y="243"/>
                          </a:cubicBezTo>
                          <a:cubicBezTo>
                            <a:pt x="56" y="254"/>
                            <a:pt x="56" y="254"/>
                            <a:pt x="56" y="254"/>
                          </a:cubicBezTo>
                          <a:cubicBezTo>
                            <a:pt x="58" y="261"/>
                            <a:pt x="58" y="261"/>
                            <a:pt x="58" y="261"/>
                          </a:cubicBezTo>
                          <a:cubicBezTo>
                            <a:pt x="56" y="270"/>
                            <a:pt x="56" y="270"/>
                            <a:pt x="56" y="270"/>
                          </a:cubicBezTo>
                          <a:cubicBezTo>
                            <a:pt x="71" y="285"/>
                            <a:pt x="71" y="285"/>
                            <a:pt x="71" y="285"/>
                          </a:cubicBezTo>
                          <a:cubicBezTo>
                            <a:pt x="93" y="294"/>
                            <a:pt x="93" y="294"/>
                            <a:pt x="93" y="294"/>
                          </a:cubicBezTo>
                          <a:cubicBezTo>
                            <a:pt x="105" y="282"/>
                            <a:pt x="105" y="282"/>
                            <a:pt x="105" y="282"/>
                          </a:cubicBezTo>
                          <a:cubicBezTo>
                            <a:pt x="117" y="287"/>
                            <a:pt x="117" y="287"/>
                            <a:pt x="117" y="287"/>
                          </a:cubicBezTo>
                          <a:cubicBezTo>
                            <a:pt x="120" y="288"/>
                            <a:pt x="120" y="288"/>
                            <a:pt x="120" y="288"/>
                          </a:cubicBezTo>
                          <a:cubicBezTo>
                            <a:pt x="112" y="301"/>
                            <a:pt x="112" y="301"/>
                            <a:pt x="112" y="301"/>
                          </a:cubicBezTo>
                          <a:cubicBezTo>
                            <a:pt x="127" y="326"/>
                            <a:pt x="127" y="326"/>
                            <a:pt x="127" y="326"/>
                          </a:cubicBezTo>
                          <a:cubicBezTo>
                            <a:pt x="136" y="334"/>
                            <a:pt x="136" y="334"/>
                            <a:pt x="136" y="334"/>
                          </a:cubicBezTo>
                          <a:cubicBezTo>
                            <a:pt x="130" y="350"/>
                            <a:pt x="130" y="350"/>
                            <a:pt x="130" y="350"/>
                          </a:cubicBezTo>
                          <a:cubicBezTo>
                            <a:pt x="156" y="351"/>
                            <a:pt x="156" y="351"/>
                            <a:pt x="156" y="351"/>
                          </a:cubicBezTo>
                          <a:cubicBezTo>
                            <a:pt x="191" y="358"/>
                            <a:pt x="191" y="358"/>
                            <a:pt x="191" y="358"/>
                          </a:cubicBezTo>
                          <a:cubicBezTo>
                            <a:pt x="225" y="358"/>
                            <a:pt x="225" y="358"/>
                            <a:pt x="225" y="358"/>
                          </a:cubicBezTo>
                          <a:cubicBezTo>
                            <a:pt x="258" y="361"/>
                            <a:pt x="258" y="361"/>
                            <a:pt x="258" y="361"/>
                          </a:cubicBezTo>
                          <a:cubicBezTo>
                            <a:pt x="282" y="350"/>
                            <a:pt x="282" y="350"/>
                            <a:pt x="282" y="350"/>
                          </a:cubicBezTo>
                          <a:cubicBezTo>
                            <a:pt x="298" y="332"/>
                            <a:pt x="298" y="332"/>
                            <a:pt x="298" y="332"/>
                          </a:cubicBezTo>
                          <a:cubicBezTo>
                            <a:pt x="323" y="328"/>
                            <a:pt x="323" y="328"/>
                            <a:pt x="323" y="328"/>
                          </a:cubicBezTo>
                          <a:cubicBezTo>
                            <a:pt x="350" y="329"/>
                            <a:pt x="350" y="329"/>
                            <a:pt x="350" y="329"/>
                          </a:cubicBezTo>
                          <a:cubicBezTo>
                            <a:pt x="376" y="341"/>
                            <a:pt x="376" y="341"/>
                            <a:pt x="376" y="341"/>
                          </a:cubicBezTo>
                          <a:cubicBezTo>
                            <a:pt x="393" y="349"/>
                            <a:pt x="393" y="349"/>
                            <a:pt x="393" y="349"/>
                          </a:cubicBezTo>
                          <a:cubicBezTo>
                            <a:pt x="393" y="349"/>
                            <a:pt x="393" y="349"/>
                            <a:pt x="393" y="349"/>
                          </a:cubicBezTo>
                          <a:cubicBezTo>
                            <a:pt x="406" y="328"/>
                            <a:pt x="406" y="328"/>
                            <a:pt x="406" y="328"/>
                          </a:cubicBezTo>
                          <a:cubicBezTo>
                            <a:pt x="408" y="308"/>
                            <a:pt x="408" y="308"/>
                            <a:pt x="408" y="308"/>
                          </a:cubicBezTo>
                          <a:cubicBezTo>
                            <a:pt x="413" y="284"/>
                            <a:pt x="413" y="284"/>
                            <a:pt x="413" y="284"/>
                          </a:cubicBezTo>
                          <a:cubicBezTo>
                            <a:pt x="416" y="271"/>
                            <a:pt x="416" y="271"/>
                            <a:pt x="416" y="271"/>
                          </a:cubicBezTo>
                          <a:cubicBezTo>
                            <a:pt x="415" y="261"/>
                            <a:pt x="415" y="261"/>
                            <a:pt x="415" y="261"/>
                          </a:cubicBezTo>
                          <a:cubicBezTo>
                            <a:pt x="419" y="254"/>
                            <a:pt x="419" y="254"/>
                            <a:pt x="419" y="254"/>
                          </a:cubicBezTo>
                          <a:cubicBezTo>
                            <a:pt x="428" y="265"/>
                            <a:pt x="428" y="265"/>
                            <a:pt x="428" y="265"/>
                          </a:cubicBezTo>
                          <a:cubicBezTo>
                            <a:pt x="437" y="270"/>
                            <a:pt x="437" y="270"/>
                            <a:pt x="437" y="270"/>
                          </a:cubicBezTo>
                          <a:cubicBezTo>
                            <a:pt x="454" y="266"/>
                            <a:pt x="454" y="266"/>
                            <a:pt x="454" y="266"/>
                          </a:cubicBezTo>
                          <a:cubicBezTo>
                            <a:pt x="453" y="226"/>
                            <a:pt x="453" y="226"/>
                            <a:pt x="453" y="226"/>
                          </a:cubicBezTo>
                          <a:cubicBezTo>
                            <a:pt x="446" y="223"/>
                            <a:pt x="446" y="223"/>
                            <a:pt x="446" y="223"/>
                          </a:cubicBezTo>
                          <a:cubicBezTo>
                            <a:pt x="442" y="221"/>
                            <a:pt x="442" y="221"/>
                            <a:pt x="442" y="221"/>
                          </a:cubicBezTo>
                          <a:cubicBezTo>
                            <a:pt x="417" y="231"/>
                            <a:pt x="417" y="231"/>
                            <a:pt x="417" y="231"/>
                          </a:cubicBezTo>
                          <a:cubicBezTo>
                            <a:pt x="417" y="231"/>
                            <a:pt x="398" y="235"/>
                            <a:pt x="395" y="235"/>
                          </a:cubicBezTo>
                          <a:cubicBezTo>
                            <a:pt x="394" y="235"/>
                            <a:pt x="386" y="225"/>
                            <a:pt x="381" y="218"/>
                          </a:cubicBezTo>
                          <a:cubicBezTo>
                            <a:pt x="378" y="214"/>
                            <a:pt x="376" y="211"/>
                            <a:pt x="376" y="211"/>
                          </a:cubicBezTo>
                          <a:cubicBezTo>
                            <a:pt x="372" y="180"/>
                            <a:pt x="372" y="180"/>
                            <a:pt x="372" y="180"/>
                          </a:cubicBezTo>
                          <a:cubicBezTo>
                            <a:pt x="376" y="146"/>
                            <a:pt x="376" y="146"/>
                            <a:pt x="376" y="146"/>
                          </a:cubicBezTo>
                          <a:cubicBezTo>
                            <a:pt x="369" y="108"/>
                            <a:pt x="369" y="108"/>
                            <a:pt x="369" y="108"/>
                          </a:cubicBezTo>
                          <a:cubicBezTo>
                            <a:pt x="357" y="85"/>
                            <a:pt x="357" y="85"/>
                            <a:pt x="357" y="85"/>
                          </a:cubicBezTo>
                          <a:cubicBezTo>
                            <a:pt x="342" y="66"/>
                            <a:pt x="342" y="66"/>
                            <a:pt x="342" y="66"/>
                          </a:cubicBezTo>
                          <a:cubicBezTo>
                            <a:pt x="327" y="48"/>
                            <a:pt x="327" y="48"/>
                            <a:pt x="327" y="48"/>
                          </a:cubicBezTo>
                          <a:cubicBezTo>
                            <a:pt x="315" y="18"/>
                            <a:pt x="315" y="18"/>
                            <a:pt x="315" y="18"/>
                          </a:cubicBezTo>
                          <a:cubicBezTo>
                            <a:pt x="297" y="3"/>
                            <a:pt x="297" y="3"/>
                            <a:pt x="297" y="3"/>
                          </a:cubicBezTo>
                          <a:cubicBezTo>
                            <a:pt x="287" y="0"/>
                            <a:pt x="287" y="0"/>
                            <a:pt x="287" y="0"/>
                          </a:cubicBezTo>
                          <a:cubicBezTo>
                            <a:pt x="280" y="5"/>
                            <a:pt x="280" y="5"/>
                            <a:pt x="280" y="5"/>
                          </a:cubicBezTo>
                          <a:cubicBezTo>
                            <a:pt x="264" y="21"/>
                            <a:pt x="264" y="21"/>
                            <a:pt x="264" y="21"/>
                          </a:cubicBezTo>
                          <a:cubicBezTo>
                            <a:pt x="229" y="28"/>
                            <a:pt x="229" y="28"/>
                            <a:pt x="229" y="28"/>
                          </a:cubicBezTo>
                          <a:cubicBezTo>
                            <a:pt x="215" y="40"/>
                            <a:pt x="215" y="40"/>
                            <a:pt x="215" y="40"/>
                          </a:cubicBezTo>
                          <a:cubicBezTo>
                            <a:pt x="186" y="17"/>
                            <a:pt x="186" y="17"/>
                            <a:pt x="186" y="17"/>
                          </a:cubicBezTo>
                          <a:cubicBezTo>
                            <a:pt x="159" y="22"/>
                            <a:pt x="159" y="22"/>
                            <a:pt x="159" y="22"/>
                          </a:cubicBezTo>
                          <a:cubicBezTo>
                            <a:pt x="126" y="14"/>
                            <a:pt x="126" y="14"/>
                            <a:pt x="126" y="14"/>
                          </a:cubicBezTo>
                          <a:cubicBezTo>
                            <a:pt x="115" y="23"/>
                            <a:pt x="115" y="23"/>
                            <a:pt x="115" y="23"/>
                          </a:cubicBezTo>
                          <a:cubicBezTo>
                            <a:pt x="105" y="35"/>
                            <a:pt x="105" y="35"/>
                            <a:pt x="105" y="35"/>
                          </a:cubicBezTo>
                          <a:lnTo>
                            <a:pt x="90" y="41"/>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 name="Freeform 85"/>
                    <p:cNvSpPr>
                      <a:spLocks/>
                    </p:cNvSpPr>
                    <p:nvPr/>
                  </p:nvSpPr>
                  <p:spPr bwMode="auto">
                    <a:xfrm>
                      <a:off x="6030926" y="1967221"/>
                      <a:ext cx="773560" cy="533998"/>
                    </a:xfrm>
                    <a:custGeom>
                      <a:avLst/>
                      <a:gdLst>
                        <a:gd name="T0" fmla="*/ 449 w 578"/>
                        <a:gd name="T1" fmla="*/ 4 h 399"/>
                        <a:gd name="T2" fmla="*/ 419 w 578"/>
                        <a:gd name="T3" fmla="*/ 8 h 399"/>
                        <a:gd name="T4" fmla="*/ 381 w 578"/>
                        <a:gd name="T5" fmla="*/ 0 h 399"/>
                        <a:gd name="T6" fmla="*/ 359 w 578"/>
                        <a:gd name="T7" fmla="*/ 28 h 399"/>
                        <a:gd name="T8" fmla="*/ 330 w 578"/>
                        <a:gd name="T9" fmla="*/ 51 h 399"/>
                        <a:gd name="T10" fmla="*/ 297 w 578"/>
                        <a:gd name="T11" fmla="*/ 51 h 399"/>
                        <a:gd name="T12" fmla="*/ 268 w 578"/>
                        <a:gd name="T13" fmla="*/ 66 h 399"/>
                        <a:gd name="T14" fmla="*/ 235 w 578"/>
                        <a:gd name="T15" fmla="*/ 64 h 399"/>
                        <a:gd name="T16" fmla="*/ 217 w 578"/>
                        <a:gd name="T17" fmla="*/ 90 h 399"/>
                        <a:gd name="T18" fmla="*/ 225 w 578"/>
                        <a:gd name="T19" fmla="*/ 104 h 399"/>
                        <a:gd name="T20" fmla="*/ 152 w 578"/>
                        <a:gd name="T21" fmla="*/ 115 h 399"/>
                        <a:gd name="T22" fmla="*/ 124 w 578"/>
                        <a:gd name="T23" fmla="*/ 102 h 399"/>
                        <a:gd name="T24" fmla="*/ 90 w 578"/>
                        <a:gd name="T25" fmla="*/ 81 h 399"/>
                        <a:gd name="T26" fmla="*/ 70 w 578"/>
                        <a:gd name="T27" fmla="*/ 71 h 399"/>
                        <a:gd name="T28" fmla="*/ 72 w 578"/>
                        <a:gd name="T29" fmla="*/ 91 h 399"/>
                        <a:gd name="T30" fmla="*/ 62 w 578"/>
                        <a:gd name="T31" fmla="*/ 122 h 399"/>
                        <a:gd name="T32" fmla="*/ 24 w 578"/>
                        <a:gd name="T33" fmla="*/ 106 h 399"/>
                        <a:gd name="T34" fmla="*/ 13 w 578"/>
                        <a:gd name="T35" fmla="*/ 119 h 399"/>
                        <a:gd name="T36" fmla="*/ 26 w 578"/>
                        <a:gd name="T37" fmla="*/ 132 h 399"/>
                        <a:gd name="T38" fmla="*/ 35 w 578"/>
                        <a:gd name="T39" fmla="*/ 153 h 399"/>
                        <a:gd name="T40" fmla="*/ 24 w 578"/>
                        <a:gd name="T41" fmla="*/ 177 h 399"/>
                        <a:gd name="T42" fmla="*/ 24 w 578"/>
                        <a:gd name="T43" fmla="*/ 210 h 399"/>
                        <a:gd name="T44" fmla="*/ 8 w 578"/>
                        <a:gd name="T45" fmla="*/ 228 h 399"/>
                        <a:gd name="T46" fmla="*/ 0 w 578"/>
                        <a:gd name="T47" fmla="*/ 235 h 399"/>
                        <a:gd name="T48" fmla="*/ 4 w 578"/>
                        <a:gd name="T49" fmla="*/ 241 h 399"/>
                        <a:gd name="T50" fmla="*/ 21 w 578"/>
                        <a:gd name="T51" fmla="*/ 272 h 399"/>
                        <a:gd name="T52" fmla="*/ 26 w 578"/>
                        <a:gd name="T53" fmla="*/ 283 h 399"/>
                        <a:gd name="T54" fmla="*/ 31 w 578"/>
                        <a:gd name="T55" fmla="*/ 292 h 399"/>
                        <a:gd name="T56" fmla="*/ 68 w 578"/>
                        <a:gd name="T57" fmla="*/ 328 h 399"/>
                        <a:gd name="T58" fmla="*/ 95 w 578"/>
                        <a:gd name="T59" fmla="*/ 350 h 399"/>
                        <a:gd name="T60" fmla="*/ 113 w 578"/>
                        <a:gd name="T61" fmla="*/ 376 h 399"/>
                        <a:gd name="T62" fmla="*/ 141 w 578"/>
                        <a:gd name="T63" fmla="*/ 394 h 399"/>
                        <a:gd name="T64" fmla="*/ 184 w 578"/>
                        <a:gd name="T65" fmla="*/ 399 h 399"/>
                        <a:gd name="T66" fmla="*/ 219 w 578"/>
                        <a:gd name="T67" fmla="*/ 392 h 399"/>
                        <a:gd name="T68" fmla="*/ 237 w 578"/>
                        <a:gd name="T69" fmla="*/ 385 h 399"/>
                        <a:gd name="T70" fmla="*/ 257 w 578"/>
                        <a:gd name="T71" fmla="*/ 376 h 399"/>
                        <a:gd name="T72" fmla="*/ 297 w 578"/>
                        <a:gd name="T73" fmla="*/ 359 h 399"/>
                        <a:gd name="T74" fmla="*/ 345 w 578"/>
                        <a:gd name="T75" fmla="*/ 355 h 399"/>
                        <a:gd name="T76" fmla="*/ 368 w 578"/>
                        <a:gd name="T77" fmla="*/ 350 h 399"/>
                        <a:gd name="T78" fmla="*/ 396 w 578"/>
                        <a:gd name="T79" fmla="*/ 343 h 399"/>
                        <a:gd name="T80" fmla="*/ 414 w 578"/>
                        <a:gd name="T81" fmla="*/ 330 h 399"/>
                        <a:gd name="T82" fmla="*/ 441 w 578"/>
                        <a:gd name="T83" fmla="*/ 326 h 399"/>
                        <a:gd name="T84" fmla="*/ 469 w 578"/>
                        <a:gd name="T85" fmla="*/ 259 h 399"/>
                        <a:gd name="T86" fmla="*/ 487 w 578"/>
                        <a:gd name="T87" fmla="*/ 201 h 399"/>
                        <a:gd name="T88" fmla="*/ 507 w 578"/>
                        <a:gd name="T89" fmla="*/ 144 h 399"/>
                        <a:gd name="T90" fmla="*/ 532 w 578"/>
                        <a:gd name="T91" fmla="*/ 119 h 399"/>
                        <a:gd name="T92" fmla="*/ 560 w 578"/>
                        <a:gd name="T93" fmla="*/ 108 h 399"/>
                        <a:gd name="T94" fmla="*/ 578 w 578"/>
                        <a:gd name="T95" fmla="*/ 86 h 399"/>
                        <a:gd name="T96" fmla="*/ 554 w 578"/>
                        <a:gd name="T97" fmla="*/ 62 h 399"/>
                        <a:gd name="T98" fmla="*/ 531 w 578"/>
                        <a:gd name="T99" fmla="*/ 37 h 399"/>
                        <a:gd name="T100" fmla="*/ 500 w 578"/>
                        <a:gd name="T101" fmla="*/ 24 h 399"/>
                        <a:gd name="T102" fmla="*/ 469 w 578"/>
                        <a:gd name="T103" fmla="*/ 28 h 399"/>
                        <a:gd name="T104" fmla="*/ 449 w 578"/>
                        <a:gd name="T105" fmla="*/ 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8" h="399">
                          <a:moveTo>
                            <a:pt x="449" y="4"/>
                          </a:moveTo>
                          <a:lnTo>
                            <a:pt x="419" y="8"/>
                          </a:lnTo>
                          <a:lnTo>
                            <a:pt x="381" y="0"/>
                          </a:lnTo>
                          <a:lnTo>
                            <a:pt x="359" y="28"/>
                          </a:lnTo>
                          <a:lnTo>
                            <a:pt x="330" y="51"/>
                          </a:lnTo>
                          <a:lnTo>
                            <a:pt x="297" y="51"/>
                          </a:lnTo>
                          <a:lnTo>
                            <a:pt x="268" y="66"/>
                          </a:lnTo>
                          <a:lnTo>
                            <a:pt x="235" y="64"/>
                          </a:lnTo>
                          <a:lnTo>
                            <a:pt x="217" y="90"/>
                          </a:lnTo>
                          <a:lnTo>
                            <a:pt x="225" y="104"/>
                          </a:lnTo>
                          <a:lnTo>
                            <a:pt x="152" y="115"/>
                          </a:lnTo>
                          <a:lnTo>
                            <a:pt x="124" y="102"/>
                          </a:lnTo>
                          <a:lnTo>
                            <a:pt x="90" y="81"/>
                          </a:lnTo>
                          <a:lnTo>
                            <a:pt x="70" y="71"/>
                          </a:lnTo>
                          <a:lnTo>
                            <a:pt x="72" y="91"/>
                          </a:lnTo>
                          <a:lnTo>
                            <a:pt x="62" y="122"/>
                          </a:lnTo>
                          <a:lnTo>
                            <a:pt x="24" y="106"/>
                          </a:lnTo>
                          <a:lnTo>
                            <a:pt x="13" y="119"/>
                          </a:lnTo>
                          <a:lnTo>
                            <a:pt x="26" y="132"/>
                          </a:lnTo>
                          <a:lnTo>
                            <a:pt x="35" y="153"/>
                          </a:lnTo>
                          <a:lnTo>
                            <a:pt x="24" y="177"/>
                          </a:lnTo>
                          <a:lnTo>
                            <a:pt x="24" y="210"/>
                          </a:lnTo>
                          <a:lnTo>
                            <a:pt x="8" y="228"/>
                          </a:lnTo>
                          <a:lnTo>
                            <a:pt x="0" y="235"/>
                          </a:lnTo>
                          <a:lnTo>
                            <a:pt x="4" y="241"/>
                          </a:lnTo>
                          <a:lnTo>
                            <a:pt x="21" y="272"/>
                          </a:lnTo>
                          <a:lnTo>
                            <a:pt x="26" y="283"/>
                          </a:lnTo>
                          <a:lnTo>
                            <a:pt x="31" y="292"/>
                          </a:lnTo>
                          <a:lnTo>
                            <a:pt x="68" y="328"/>
                          </a:lnTo>
                          <a:lnTo>
                            <a:pt x="95" y="350"/>
                          </a:lnTo>
                          <a:lnTo>
                            <a:pt x="113" y="376"/>
                          </a:lnTo>
                          <a:lnTo>
                            <a:pt x="141" y="394"/>
                          </a:lnTo>
                          <a:lnTo>
                            <a:pt x="184" y="399"/>
                          </a:lnTo>
                          <a:lnTo>
                            <a:pt x="219" y="392"/>
                          </a:lnTo>
                          <a:lnTo>
                            <a:pt x="237" y="385"/>
                          </a:lnTo>
                          <a:lnTo>
                            <a:pt x="257" y="376"/>
                          </a:lnTo>
                          <a:lnTo>
                            <a:pt x="297" y="359"/>
                          </a:lnTo>
                          <a:lnTo>
                            <a:pt x="345" y="355"/>
                          </a:lnTo>
                          <a:lnTo>
                            <a:pt x="368" y="350"/>
                          </a:lnTo>
                          <a:lnTo>
                            <a:pt x="396" y="343"/>
                          </a:lnTo>
                          <a:lnTo>
                            <a:pt x="414" y="330"/>
                          </a:lnTo>
                          <a:lnTo>
                            <a:pt x="441" y="326"/>
                          </a:lnTo>
                          <a:lnTo>
                            <a:pt x="469" y="259"/>
                          </a:lnTo>
                          <a:lnTo>
                            <a:pt x="487" y="201"/>
                          </a:lnTo>
                          <a:lnTo>
                            <a:pt x="507" y="144"/>
                          </a:lnTo>
                          <a:lnTo>
                            <a:pt x="532" y="119"/>
                          </a:lnTo>
                          <a:lnTo>
                            <a:pt x="560" y="108"/>
                          </a:lnTo>
                          <a:lnTo>
                            <a:pt x="578" y="86"/>
                          </a:lnTo>
                          <a:lnTo>
                            <a:pt x="554" y="62"/>
                          </a:lnTo>
                          <a:lnTo>
                            <a:pt x="531" y="37"/>
                          </a:lnTo>
                          <a:lnTo>
                            <a:pt x="500" y="24"/>
                          </a:lnTo>
                          <a:lnTo>
                            <a:pt x="469" y="28"/>
                          </a:lnTo>
                          <a:lnTo>
                            <a:pt x="449" y="4"/>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 name="Freeform 86"/>
                    <p:cNvSpPr>
                      <a:spLocks/>
                    </p:cNvSpPr>
                    <p:nvPr/>
                  </p:nvSpPr>
                  <p:spPr bwMode="auto">
                    <a:xfrm>
                      <a:off x="8908354" y="2942871"/>
                      <a:ext cx="567456" cy="499201"/>
                    </a:xfrm>
                    <a:custGeom>
                      <a:avLst/>
                      <a:gdLst>
                        <a:gd name="T0" fmla="*/ 380 w 424"/>
                        <a:gd name="T1" fmla="*/ 138 h 373"/>
                        <a:gd name="T2" fmla="*/ 360 w 424"/>
                        <a:gd name="T3" fmla="*/ 149 h 373"/>
                        <a:gd name="T4" fmla="*/ 344 w 424"/>
                        <a:gd name="T5" fmla="*/ 131 h 373"/>
                        <a:gd name="T6" fmla="*/ 344 w 424"/>
                        <a:gd name="T7" fmla="*/ 114 h 373"/>
                        <a:gd name="T8" fmla="*/ 304 w 424"/>
                        <a:gd name="T9" fmla="*/ 100 h 373"/>
                        <a:gd name="T10" fmla="*/ 269 w 424"/>
                        <a:gd name="T11" fmla="*/ 71 h 373"/>
                        <a:gd name="T12" fmla="*/ 247 w 424"/>
                        <a:gd name="T13" fmla="*/ 54 h 373"/>
                        <a:gd name="T14" fmla="*/ 229 w 424"/>
                        <a:gd name="T15" fmla="*/ 54 h 373"/>
                        <a:gd name="T16" fmla="*/ 202 w 424"/>
                        <a:gd name="T17" fmla="*/ 49 h 373"/>
                        <a:gd name="T18" fmla="*/ 164 w 424"/>
                        <a:gd name="T19" fmla="*/ 51 h 373"/>
                        <a:gd name="T20" fmla="*/ 118 w 424"/>
                        <a:gd name="T21" fmla="*/ 36 h 373"/>
                        <a:gd name="T22" fmla="*/ 82 w 424"/>
                        <a:gd name="T23" fmla="*/ 20 h 373"/>
                        <a:gd name="T24" fmla="*/ 33 w 424"/>
                        <a:gd name="T25" fmla="*/ 0 h 373"/>
                        <a:gd name="T26" fmla="*/ 5 w 424"/>
                        <a:gd name="T27" fmla="*/ 0 h 373"/>
                        <a:gd name="T28" fmla="*/ 0 w 424"/>
                        <a:gd name="T29" fmla="*/ 16 h 373"/>
                        <a:gd name="T30" fmla="*/ 3 w 424"/>
                        <a:gd name="T31" fmla="*/ 27 h 373"/>
                        <a:gd name="T32" fmla="*/ 22 w 424"/>
                        <a:gd name="T33" fmla="*/ 47 h 373"/>
                        <a:gd name="T34" fmla="*/ 53 w 424"/>
                        <a:gd name="T35" fmla="*/ 62 h 373"/>
                        <a:gd name="T36" fmla="*/ 91 w 424"/>
                        <a:gd name="T37" fmla="*/ 82 h 373"/>
                        <a:gd name="T38" fmla="*/ 113 w 424"/>
                        <a:gd name="T39" fmla="*/ 104 h 373"/>
                        <a:gd name="T40" fmla="*/ 129 w 424"/>
                        <a:gd name="T41" fmla="*/ 114 h 373"/>
                        <a:gd name="T42" fmla="*/ 156 w 424"/>
                        <a:gd name="T43" fmla="*/ 155 h 373"/>
                        <a:gd name="T44" fmla="*/ 175 w 424"/>
                        <a:gd name="T45" fmla="*/ 211 h 373"/>
                        <a:gd name="T46" fmla="*/ 178 w 424"/>
                        <a:gd name="T47" fmla="*/ 255 h 373"/>
                        <a:gd name="T48" fmla="*/ 160 w 424"/>
                        <a:gd name="T49" fmla="*/ 302 h 373"/>
                        <a:gd name="T50" fmla="*/ 175 w 424"/>
                        <a:gd name="T51" fmla="*/ 306 h 373"/>
                        <a:gd name="T52" fmla="*/ 193 w 424"/>
                        <a:gd name="T53" fmla="*/ 315 h 373"/>
                        <a:gd name="T54" fmla="*/ 217 w 424"/>
                        <a:gd name="T55" fmla="*/ 304 h 373"/>
                        <a:gd name="T56" fmla="*/ 249 w 424"/>
                        <a:gd name="T57" fmla="*/ 317 h 373"/>
                        <a:gd name="T58" fmla="*/ 257 w 424"/>
                        <a:gd name="T59" fmla="*/ 302 h 373"/>
                        <a:gd name="T60" fmla="*/ 266 w 424"/>
                        <a:gd name="T61" fmla="*/ 287 h 373"/>
                        <a:gd name="T62" fmla="*/ 284 w 424"/>
                        <a:gd name="T63" fmla="*/ 306 h 373"/>
                        <a:gd name="T64" fmla="*/ 291 w 424"/>
                        <a:gd name="T65" fmla="*/ 322 h 373"/>
                        <a:gd name="T66" fmla="*/ 311 w 424"/>
                        <a:gd name="T67" fmla="*/ 348 h 373"/>
                        <a:gd name="T68" fmla="*/ 337 w 424"/>
                        <a:gd name="T69" fmla="*/ 355 h 373"/>
                        <a:gd name="T70" fmla="*/ 355 w 424"/>
                        <a:gd name="T71" fmla="*/ 373 h 373"/>
                        <a:gd name="T72" fmla="*/ 386 w 424"/>
                        <a:gd name="T73" fmla="*/ 346 h 373"/>
                        <a:gd name="T74" fmla="*/ 404 w 424"/>
                        <a:gd name="T75" fmla="*/ 355 h 373"/>
                        <a:gd name="T76" fmla="*/ 417 w 424"/>
                        <a:gd name="T77" fmla="*/ 349 h 373"/>
                        <a:gd name="T78" fmla="*/ 424 w 424"/>
                        <a:gd name="T79" fmla="*/ 349 h 373"/>
                        <a:gd name="T80" fmla="*/ 424 w 424"/>
                        <a:gd name="T81" fmla="*/ 125 h 373"/>
                        <a:gd name="T82" fmla="*/ 421 w 424"/>
                        <a:gd name="T83" fmla="*/ 125 h 373"/>
                        <a:gd name="T84" fmla="*/ 380 w 424"/>
                        <a:gd name="T85" fmla="*/ 13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4" h="373">
                          <a:moveTo>
                            <a:pt x="380" y="138"/>
                          </a:moveTo>
                          <a:lnTo>
                            <a:pt x="360" y="149"/>
                          </a:lnTo>
                          <a:lnTo>
                            <a:pt x="344" y="131"/>
                          </a:lnTo>
                          <a:lnTo>
                            <a:pt x="344" y="114"/>
                          </a:lnTo>
                          <a:lnTo>
                            <a:pt x="304" y="100"/>
                          </a:lnTo>
                          <a:lnTo>
                            <a:pt x="269" y="71"/>
                          </a:lnTo>
                          <a:lnTo>
                            <a:pt x="247" y="54"/>
                          </a:lnTo>
                          <a:lnTo>
                            <a:pt x="229" y="54"/>
                          </a:lnTo>
                          <a:lnTo>
                            <a:pt x="202" y="49"/>
                          </a:lnTo>
                          <a:lnTo>
                            <a:pt x="164" y="51"/>
                          </a:lnTo>
                          <a:lnTo>
                            <a:pt x="118" y="36"/>
                          </a:lnTo>
                          <a:lnTo>
                            <a:pt x="82" y="20"/>
                          </a:lnTo>
                          <a:lnTo>
                            <a:pt x="33" y="0"/>
                          </a:lnTo>
                          <a:lnTo>
                            <a:pt x="5" y="0"/>
                          </a:lnTo>
                          <a:lnTo>
                            <a:pt x="0" y="16"/>
                          </a:lnTo>
                          <a:lnTo>
                            <a:pt x="3" y="27"/>
                          </a:lnTo>
                          <a:lnTo>
                            <a:pt x="22" y="47"/>
                          </a:lnTo>
                          <a:lnTo>
                            <a:pt x="53" y="62"/>
                          </a:lnTo>
                          <a:lnTo>
                            <a:pt x="91" y="82"/>
                          </a:lnTo>
                          <a:lnTo>
                            <a:pt x="113" y="104"/>
                          </a:lnTo>
                          <a:lnTo>
                            <a:pt x="129" y="114"/>
                          </a:lnTo>
                          <a:lnTo>
                            <a:pt x="156" y="155"/>
                          </a:lnTo>
                          <a:lnTo>
                            <a:pt x="175" y="211"/>
                          </a:lnTo>
                          <a:lnTo>
                            <a:pt x="178" y="255"/>
                          </a:lnTo>
                          <a:lnTo>
                            <a:pt x="160" y="302"/>
                          </a:lnTo>
                          <a:lnTo>
                            <a:pt x="175" y="306"/>
                          </a:lnTo>
                          <a:lnTo>
                            <a:pt x="193" y="315"/>
                          </a:lnTo>
                          <a:lnTo>
                            <a:pt x="217" y="304"/>
                          </a:lnTo>
                          <a:lnTo>
                            <a:pt x="249" y="317"/>
                          </a:lnTo>
                          <a:lnTo>
                            <a:pt x="257" y="302"/>
                          </a:lnTo>
                          <a:lnTo>
                            <a:pt x="266" y="287"/>
                          </a:lnTo>
                          <a:lnTo>
                            <a:pt x="284" y="306"/>
                          </a:lnTo>
                          <a:lnTo>
                            <a:pt x="291" y="322"/>
                          </a:lnTo>
                          <a:lnTo>
                            <a:pt x="311" y="348"/>
                          </a:lnTo>
                          <a:lnTo>
                            <a:pt x="337" y="355"/>
                          </a:lnTo>
                          <a:lnTo>
                            <a:pt x="355" y="373"/>
                          </a:lnTo>
                          <a:lnTo>
                            <a:pt x="386" y="346"/>
                          </a:lnTo>
                          <a:lnTo>
                            <a:pt x="404" y="355"/>
                          </a:lnTo>
                          <a:lnTo>
                            <a:pt x="417" y="349"/>
                          </a:lnTo>
                          <a:lnTo>
                            <a:pt x="424" y="349"/>
                          </a:lnTo>
                          <a:lnTo>
                            <a:pt x="424" y="125"/>
                          </a:lnTo>
                          <a:lnTo>
                            <a:pt x="421" y="125"/>
                          </a:lnTo>
                          <a:lnTo>
                            <a:pt x="380" y="13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 name="Freeform 87"/>
                    <p:cNvSpPr>
                      <a:spLocks/>
                    </p:cNvSpPr>
                    <p:nvPr/>
                  </p:nvSpPr>
                  <p:spPr bwMode="auto">
                    <a:xfrm>
                      <a:off x="8481425" y="1779854"/>
                      <a:ext cx="994385" cy="1362429"/>
                    </a:xfrm>
                    <a:custGeom>
                      <a:avLst/>
                      <a:gdLst>
                        <a:gd name="T0" fmla="*/ 228 w 743"/>
                        <a:gd name="T1" fmla="*/ 48 h 1018"/>
                        <a:gd name="T2" fmla="*/ 202 w 743"/>
                        <a:gd name="T3" fmla="*/ 80 h 1018"/>
                        <a:gd name="T4" fmla="*/ 239 w 743"/>
                        <a:gd name="T5" fmla="*/ 104 h 1018"/>
                        <a:gd name="T6" fmla="*/ 206 w 743"/>
                        <a:gd name="T7" fmla="*/ 131 h 1018"/>
                        <a:gd name="T8" fmla="*/ 233 w 743"/>
                        <a:gd name="T9" fmla="*/ 180 h 1018"/>
                        <a:gd name="T10" fmla="*/ 226 w 743"/>
                        <a:gd name="T11" fmla="*/ 235 h 1018"/>
                        <a:gd name="T12" fmla="*/ 177 w 743"/>
                        <a:gd name="T13" fmla="*/ 241 h 1018"/>
                        <a:gd name="T14" fmla="*/ 137 w 743"/>
                        <a:gd name="T15" fmla="*/ 264 h 1018"/>
                        <a:gd name="T16" fmla="*/ 106 w 743"/>
                        <a:gd name="T17" fmla="*/ 306 h 1018"/>
                        <a:gd name="T18" fmla="*/ 118 w 743"/>
                        <a:gd name="T19" fmla="*/ 344 h 1018"/>
                        <a:gd name="T20" fmla="*/ 189 w 743"/>
                        <a:gd name="T21" fmla="*/ 330 h 1018"/>
                        <a:gd name="T22" fmla="*/ 148 w 743"/>
                        <a:gd name="T23" fmla="*/ 381 h 1018"/>
                        <a:gd name="T24" fmla="*/ 135 w 743"/>
                        <a:gd name="T25" fmla="*/ 421 h 1018"/>
                        <a:gd name="T26" fmla="*/ 71 w 743"/>
                        <a:gd name="T27" fmla="*/ 421 h 1018"/>
                        <a:gd name="T28" fmla="*/ 142 w 743"/>
                        <a:gd name="T29" fmla="*/ 492 h 1018"/>
                        <a:gd name="T30" fmla="*/ 124 w 743"/>
                        <a:gd name="T31" fmla="*/ 494 h 1018"/>
                        <a:gd name="T32" fmla="*/ 98 w 743"/>
                        <a:gd name="T33" fmla="*/ 508 h 1018"/>
                        <a:gd name="T34" fmla="*/ 78 w 743"/>
                        <a:gd name="T35" fmla="*/ 570 h 1018"/>
                        <a:gd name="T36" fmla="*/ 75 w 743"/>
                        <a:gd name="T37" fmla="*/ 616 h 1018"/>
                        <a:gd name="T38" fmla="*/ 27 w 743"/>
                        <a:gd name="T39" fmla="*/ 596 h 1018"/>
                        <a:gd name="T40" fmla="*/ 5 w 743"/>
                        <a:gd name="T41" fmla="*/ 617 h 1018"/>
                        <a:gd name="T42" fmla="*/ 40 w 743"/>
                        <a:gd name="T43" fmla="*/ 665 h 1018"/>
                        <a:gd name="T44" fmla="*/ 100 w 743"/>
                        <a:gd name="T45" fmla="*/ 703 h 1018"/>
                        <a:gd name="T46" fmla="*/ 175 w 743"/>
                        <a:gd name="T47" fmla="*/ 754 h 1018"/>
                        <a:gd name="T48" fmla="*/ 290 w 743"/>
                        <a:gd name="T49" fmla="*/ 869 h 1018"/>
                        <a:gd name="T50" fmla="*/ 319 w 743"/>
                        <a:gd name="T51" fmla="*/ 885 h 1018"/>
                        <a:gd name="T52" fmla="*/ 352 w 743"/>
                        <a:gd name="T53" fmla="*/ 869 h 1018"/>
                        <a:gd name="T54" fmla="*/ 437 w 743"/>
                        <a:gd name="T55" fmla="*/ 905 h 1018"/>
                        <a:gd name="T56" fmla="*/ 521 w 743"/>
                        <a:gd name="T57" fmla="*/ 918 h 1018"/>
                        <a:gd name="T58" fmla="*/ 566 w 743"/>
                        <a:gd name="T59" fmla="*/ 923 h 1018"/>
                        <a:gd name="T60" fmla="*/ 623 w 743"/>
                        <a:gd name="T61" fmla="*/ 969 h 1018"/>
                        <a:gd name="T62" fmla="*/ 663 w 743"/>
                        <a:gd name="T63" fmla="*/ 1000 h 1018"/>
                        <a:gd name="T64" fmla="*/ 699 w 743"/>
                        <a:gd name="T65" fmla="*/ 1007 h 1018"/>
                        <a:gd name="T66" fmla="*/ 743 w 743"/>
                        <a:gd name="T67" fmla="*/ 994 h 1018"/>
                        <a:gd name="T68" fmla="*/ 226 w 743"/>
                        <a:gd name="T69" fmla="*/ 0 h 1018"/>
                        <a:gd name="T70" fmla="*/ 239 w 743"/>
                        <a:gd name="T71" fmla="*/ 2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3" h="1018">
                          <a:moveTo>
                            <a:pt x="239" y="28"/>
                          </a:moveTo>
                          <a:lnTo>
                            <a:pt x="228" y="48"/>
                          </a:lnTo>
                          <a:lnTo>
                            <a:pt x="213" y="66"/>
                          </a:lnTo>
                          <a:lnTo>
                            <a:pt x="202" y="80"/>
                          </a:lnTo>
                          <a:lnTo>
                            <a:pt x="237" y="89"/>
                          </a:lnTo>
                          <a:lnTo>
                            <a:pt x="239" y="104"/>
                          </a:lnTo>
                          <a:lnTo>
                            <a:pt x="213" y="104"/>
                          </a:lnTo>
                          <a:lnTo>
                            <a:pt x="206" y="131"/>
                          </a:lnTo>
                          <a:lnTo>
                            <a:pt x="222" y="150"/>
                          </a:lnTo>
                          <a:lnTo>
                            <a:pt x="233" y="180"/>
                          </a:lnTo>
                          <a:lnTo>
                            <a:pt x="233" y="197"/>
                          </a:lnTo>
                          <a:lnTo>
                            <a:pt x="226" y="235"/>
                          </a:lnTo>
                          <a:lnTo>
                            <a:pt x="211" y="242"/>
                          </a:lnTo>
                          <a:lnTo>
                            <a:pt x="177" y="241"/>
                          </a:lnTo>
                          <a:lnTo>
                            <a:pt x="149" y="241"/>
                          </a:lnTo>
                          <a:lnTo>
                            <a:pt x="137" y="264"/>
                          </a:lnTo>
                          <a:lnTo>
                            <a:pt x="111" y="277"/>
                          </a:lnTo>
                          <a:lnTo>
                            <a:pt x="106" y="306"/>
                          </a:lnTo>
                          <a:lnTo>
                            <a:pt x="98" y="344"/>
                          </a:lnTo>
                          <a:lnTo>
                            <a:pt x="118" y="344"/>
                          </a:lnTo>
                          <a:lnTo>
                            <a:pt x="158" y="333"/>
                          </a:lnTo>
                          <a:lnTo>
                            <a:pt x="189" y="330"/>
                          </a:lnTo>
                          <a:lnTo>
                            <a:pt x="184" y="359"/>
                          </a:lnTo>
                          <a:lnTo>
                            <a:pt x="148" y="381"/>
                          </a:lnTo>
                          <a:lnTo>
                            <a:pt x="135" y="401"/>
                          </a:lnTo>
                          <a:lnTo>
                            <a:pt x="135" y="421"/>
                          </a:lnTo>
                          <a:lnTo>
                            <a:pt x="102" y="412"/>
                          </a:lnTo>
                          <a:lnTo>
                            <a:pt x="71" y="421"/>
                          </a:lnTo>
                          <a:lnTo>
                            <a:pt x="98" y="454"/>
                          </a:lnTo>
                          <a:lnTo>
                            <a:pt x="142" y="492"/>
                          </a:lnTo>
                          <a:lnTo>
                            <a:pt x="148" y="510"/>
                          </a:lnTo>
                          <a:lnTo>
                            <a:pt x="124" y="494"/>
                          </a:lnTo>
                          <a:lnTo>
                            <a:pt x="109" y="525"/>
                          </a:lnTo>
                          <a:lnTo>
                            <a:pt x="98" y="508"/>
                          </a:lnTo>
                          <a:lnTo>
                            <a:pt x="95" y="543"/>
                          </a:lnTo>
                          <a:lnTo>
                            <a:pt x="78" y="570"/>
                          </a:lnTo>
                          <a:lnTo>
                            <a:pt x="89" y="610"/>
                          </a:lnTo>
                          <a:lnTo>
                            <a:pt x="75" y="616"/>
                          </a:lnTo>
                          <a:lnTo>
                            <a:pt x="38" y="617"/>
                          </a:lnTo>
                          <a:lnTo>
                            <a:pt x="27" y="596"/>
                          </a:lnTo>
                          <a:lnTo>
                            <a:pt x="0" y="596"/>
                          </a:lnTo>
                          <a:lnTo>
                            <a:pt x="5" y="617"/>
                          </a:lnTo>
                          <a:lnTo>
                            <a:pt x="0" y="638"/>
                          </a:lnTo>
                          <a:lnTo>
                            <a:pt x="40" y="665"/>
                          </a:lnTo>
                          <a:lnTo>
                            <a:pt x="77" y="703"/>
                          </a:lnTo>
                          <a:lnTo>
                            <a:pt x="100" y="703"/>
                          </a:lnTo>
                          <a:lnTo>
                            <a:pt x="133" y="730"/>
                          </a:lnTo>
                          <a:lnTo>
                            <a:pt x="175" y="754"/>
                          </a:lnTo>
                          <a:lnTo>
                            <a:pt x="235" y="809"/>
                          </a:lnTo>
                          <a:lnTo>
                            <a:pt x="290" y="869"/>
                          </a:lnTo>
                          <a:lnTo>
                            <a:pt x="313" y="898"/>
                          </a:lnTo>
                          <a:lnTo>
                            <a:pt x="319" y="885"/>
                          </a:lnTo>
                          <a:lnTo>
                            <a:pt x="324" y="869"/>
                          </a:lnTo>
                          <a:lnTo>
                            <a:pt x="352" y="869"/>
                          </a:lnTo>
                          <a:lnTo>
                            <a:pt x="401" y="889"/>
                          </a:lnTo>
                          <a:lnTo>
                            <a:pt x="437" y="905"/>
                          </a:lnTo>
                          <a:lnTo>
                            <a:pt x="483" y="920"/>
                          </a:lnTo>
                          <a:lnTo>
                            <a:pt x="521" y="918"/>
                          </a:lnTo>
                          <a:lnTo>
                            <a:pt x="548" y="923"/>
                          </a:lnTo>
                          <a:lnTo>
                            <a:pt x="566" y="923"/>
                          </a:lnTo>
                          <a:lnTo>
                            <a:pt x="588" y="940"/>
                          </a:lnTo>
                          <a:lnTo>
                            <a:pt x="623" y="969"/>
                          </a:lnTo>
                          <a:lnTo>
                            <a:pt x="663" y="983"/>
                          </a:lnTo>
                          <a:lnTo>
                            <a:pt x="663" y="1000"/>
                          </a:lnTo>
                          <a:lnTo>
                            <a:pt x="679" y="1018"/>
                          </a:lnTo>
                          <a:lnTo>
                            <a:pt x="699" y="1007"/>
                          </a:lnTo>
                          <a:lnTo>
                            <a:pt x="740" y="994"/>
                          </a:lnTo>
                          <a:lnTo>
                            <a:pt x="743" y="994"/>
                          </a:lnTo>
                          <a:lnTo>
                            <a:pt x="743" y="0"/>
                          </a:lnTo>
                          <a:lnTo>
                            <a:pt x="226" y="0"/>
                          </a:lnTo>
                          <a:lnTo>
                            <a:pt x="228" y="13"/>
                          </a:lnTo>
                          <a:lnTo>
                            <a:pt x="239" y="2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 name="Freeform 88"/>
                    <p:cNvSpPr>
                      <a:spLocks/>
                    </p:cNvSpPr>
                    <p:nvPr/>
                  </p:nvSpPr>
                  <p:spPr bwMode="auto">
                    <a:xfrm>
                      <a:off x="6700095" y="1779854"/>
                      <a:ext cx="2101192" cy="667831"/>
                    </a:xfrm>
                    <a:custGeom>
                      <a:avLst/>
                      <a:gdLst>
                        <a:gd name="T0" fmla="*/ 69 w 1570"/>
                        <a:gd name="T1" fmla="*/ 62 h 499"/>
                        <a:gd name="T2" fmla="*/ 41 w 1570"/>
                        <a:gd name="T3" fmla="*/ 69 h 499"/>
                        <a:gd name="T4" fmla="*/ 32 w 1570"/>
                        <a:gd name="T5" fmla="*/ 102 h 499"/>
                        <a:gd name="T6" fmla="*/ 10 w 1570"/>
                        <a:gd name="T7" fmla="*/ 140 h 499"/>
                        <a:gd name="T8" fmla="*/ 31 w 1570"/>
                        <a:gd name="T9" fmla="*/ 177 h 499"/>
                        <a:gd name="T10" fmla="*/ 78 w 1570"/>
                        <a:gd name="T11" fmla="*/ 226 h 499"/>
                        <a:gd name="T12" fmla="*/ 158 w 1570"/>
                        <a:gd name="T13" fmla="*/ 224 h 499"/>
                        <a:gd name="T14" fmla="*/ 260 w 1570"/>
                        <a:gd name="T15" fmla="*/ 257 h 499"/>
                        <a:gd name="T16" fmla="*/ 349 w 1570"/>
                        <a:gd name="T17" fmla="*/ 222 h 499"/>
                        <a:gd name="T18" fmla="*/ 391 w 1570"/>
                        <a:gd name="T19" fmla="*/ 184 h 499"/>
                        <a:gd name="T20" fmla="*/ 460 w 1570"/>
                        <a:gd name="T21" fmla="*/ 153 h 499"/>
                        <a:gd name="T22" fmla="*/ 546 w 1570"/>
                        <a:gd name="T23" fmla="*/ 199 h 499"/>
                        <a:gd name="T24" fmla="*/ 597 w 1570"/>
                        <a:gd name="T25" fmla="*/ 215 h 499"/>
                        <a:gd name="T26" fmla="*/ 630 w 1570"/>
                        <a:gd name="T27" fmla="*/ 248 h 499"/>
                        <a:gd name="T28" fmla="*/ 657 w 1570"/>
                        <a:gd name="T29" fmla="*/ 310 h 499"/>
                        <a:gd name="T30" fmla="*/ 672 w 1570"/>
                        <a:gd name="T31" fmla="*/ 373 h 499"/>
                        <a:gd name="T32" fmla="*/ 706 w 1570"/>
                        <a:gd name="T33" fmla="*/ 421 h 499"/>
                        <a:gd name="T34" fmla="*/ 714 w 1570"/>
                        <a:gd name="T35" fmla="*/ 443 h 499"/>
                        <a:gd name="T36" fmla="*/ 750 w 1570"/>
                        <a:gd name="T37" fmla="*/ 474 h 499"/>
                        <a:gd name="T38" fmla="*/ 768 w 1570"/>
                        <a:gd name="T39" fmla="*/ 441 h 499"/>
                        <a:gd name="T40" fmla="*/ 816 w 1570"/>
                        <a:gd name="T41" fmla="*/ 421 h 499"/>
                        <a:gd name="T42" fmla="*/ 839 w 1570"/>
                        <a:gd name="T43" fmla="*/ 384 h 499"/>
                        <a:gd name="T44" fmla="*/ 868 w 1570"/>
                        <a:gd name="T45" fmla="*/ 406 h 499"/>
                        <a:gd name="T46" fmla="*/ 859 w 1570"/>
                        <a:gd name="T47" fmla="*/ 361 h 499"/>
                        <a:gd name="T48" fmla="*/ 874 w 1570"/>
                        <a:gd name="T49" fmla="*/ 370 h 499"/>
                        <a:gd name="T50" fmla="*/ 905 w 1570"/>
                        <a:gd name="T51" fmla="*/ 423 h 499"/>
                        <a:gd name="T52" fmla="*/ 914 w 1570"/>
                        <a:gd name="T53" fmla="*/ 437 h 499"/>
                        <a:gd name="T54" fmla="*/ 890 w 1570"/>
                        <a:gd name="T55" fmla="*/ 455 h 499"/>
                        <a:gd name="T56" fmla="*/ 918 w 1570"/>
                        <a:gd name="T57" fmla="*/ 485 h 499"/>
                        <a:gd name="T58" fmla="*/ 994 w 1570"/>
                        <a:gd name="T59" fmla="*/ 479 h 499"/>
                        <a:gd name="T60" fmla="*/ 1027 w 1570"/>
                        <a:gd name="T61" fmla="*/ 477 h 499"/>
                        <a:gd name="T62" fmla="*/ 1076 w 1570"/>
                        <a:gd name="T63" fmla="*/ 474 h 499"/>
                        <a:gd name="T64" fmla="*/ 1122 w 1570"/>
                        <a:gd name="T65" fmla="*/ 488 h 499"/>
                        <a:gd name="T66" fmla="*/ 1162 w 1570"/>
                        <a:gd name="T67" fmla="*/ 435 h 499"/>
                        <a:gd name="T68" fmla="*/ 1218 w 1570"/>
                        <a:gd name="T69" fmla="*/ 414 h 499"/>
                        <a:gd name="T70" fmla="*/ 1289 w 1570"/>
                        <a:gd name="T71" fmla="*/ 392 h 499"/>
                        <a:gd name="T72" fmla="*/ 1347 w 1570"/>
                        <a:gd name="T73" fmla="*/ 379 h 499"/>
                        <a:gd name="T74" fmla="*/ 1375 w 1570"/>
                        <a:gd name="T75" fmla="*/ 352 h 499"/>
                        <a:gd name="T76" fmla="*/ 1429 w 1570"/>
                        <a:gd name="T77" fmla="*/ 344 h 499"/>
                        <a:gd name="T78" fmla="*/ 1442 w 1570"/>
                        <a:gd name="T79" fmla="*/ 277 h 499"/>
                        <a:gd name="T80" fmla="*/ 1480 w 1570"/>
                        <a:gd name="T81" fmla="*/ 241 h 499"/>
                        <a:gd name="T82" fmla="*/ 1542 w 1570"/>
                        <a:gd name="T83" fmla="*/ 242 h 499"/>
                        <a:gd name="T84" fmla="*/ 1564 w 1570"/>
                        <a:gd name="T85" fmla="*/ 197 h 499"/>
                        <a:gd name="T86" fmla="*/ 1553 w 1570"/>
                        <a:gd name="T87" fmla="*/ 150 h 499"/>
                        <a:gd name="T88" fmla="*/ 1544 w 1570"/>
                        <a:gd name="T89" fmla="*/ 104 h 499"/>
                        <a:gd name="T90" fmla="*/ 1568 w 1570"/>
                        <a:gd name="T91" fmla="*/ 89 h 499"/>
                        <a:gd name="T92" fmla="*/ 1544 w 1570"/>
                        <a:gd name="T93" fmla="*/ 66 h 499"/>
                        <a:gd name="T94" fmla="*/ 1570 w 1570"/>
                        <a:gd name="T95" fmla="*/ 28 h 499"/>
                        <a:gd name="T96" fmla="*/ 1557 w 1570"/>
                        <a:gd name="T97" fmla="*/ 0 h 499"/>
                        <a:gd name="T98" fmla="*/ 52 w 1570"/>
                        <a:gd name="T99" fmla="*/ 2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70" h="499">
                          <a:moveTo>
                            <a:pt x="52" y="49"/>
                          </a:moveTo>
                          <a:lnTo>
                            <a:pt x="69" y="62"/>
                          </a:lnTo>
                          <a:lnTo>
                            <a:pt x="71" y="77"/>
                          </a:lnTo>
                          <a:lnTo>
                            <a:pt x="41" y="69"/>
                          </a:lnTo>
                          <a:lnTo>
                            <a:pt x="41" y="71"/>
                          </a:lnTo>
                          <a:lnTo>
                            <a:pt x="32" y="102"/>
                          </a:lnTo>
                          <a:lnTo>
                            <a:pt x="16" y="128"/>
                          </a:lnTo>
                          <a:lnTo>
                            <a:pt x="10" y="140"/>
                          </a:lnTo>
                          <a:lnTo>
                            <a:pt x="0" y="164"/>
                          </a:lnTo>
                          <a:lnTo>
                            <a:pt x="31" y="177"/>
                          </a:lnTo>
                          <a:lnTo>
                            <a:pt x="54" y="202"/>
                          </a:lnTo>
                          <a:lnTo>
                            <a:pt x="78" y="226"/>
                          </a:lnTo>
                          <a:lnTo>
                            <a:pt x="98" y="210"/>
                          </a:lnTo>
                          <a:lnTo>
                            <a:pt x="158" y="224"/>
                          </a:lnTo>
                          <a:lnTo>
                            <a:pt x="207" y="215"/>
                          </a:lnTo>
                          <a:lnTo>
                            <a:pt x="260" y="257"/>
                          </a:lnTo>
                          <a:lnTo>
                            <a:pt x="286" y="235"/>
                          </a:lnTo>
                          <a:lnTo>
                            <a:pt x="349" y="222"/>
                          </a:lnTo>
                          <a:lnTo>
                            <a:pt x="378" y="193"/>
                          </a:lnTo>
                          <a:lnTo>
                            <a:pt x="391" y="184"/>
                          </a:lnTo>
                          <a:lnTo>
                            <a:pt x="413" y="171"/>
                          </a:lnTo>
                          <a:lnTo>
                            <a:pt x="460" y="153"/>
                          </a:lnTo>
                          <a:lnTo>
                            <a:pt x="506" y="164"/>
                          </a:lnTo>
                          <a:lnTo>
                            <a:pt x="546" y="199"/>
                          </a:lnTo>
                          <a:lnTo>
                            <a:pt x="571" y="199"/>
                          </a:lnTo>
                          <a:lnTo>
                            <a:pt x="597" y="215"/>
                          </a:lnTo>
                          <a:lnTo>
                            <a:pt x="612" y="224"/>
                          </a:lnTo>
                          <a:lnTo>
                            <a:pt x="630" y="248"/>
                          </a:lnTo>
                          <a:lnTo>
                            <a:pt x="626" y="293"/>
                          </a:lnTo>
                          <a:lnTo>
                            <a:pt x="657" y="310"/>
                          </a:lnTo>
                          <a:lnTo>
                            <a:pt x="666" y="343"/>
                          </a:lnTo>
                          <a:lnTo>
                            <a:pt x="672" y="373"/>
                          </a:lnTo>
                          <a:lnTo>
                            <a:pt x="688" y="390"/>
                          </a:lnTo>
                          <a:lnTo>
                            <a:pt x="706" y="421"/>
                          </a:lnTo>
                          <a:lnTo>
                            <a:pt x="704" y="439"/>
                          </a:lnTo>
                          <a:lnTo>
                            <a:pt x="714" y="443"/>
                          </a:lnTo>
                          <a:lnTo>
                            <a:pt x="730" y="448"/>
                          </a:lnTo>
                          <a:lnTo>
                            <a:pt x="750" y="474"/>
                          </a:lnTo>
                          <a:lnTo>
                            <a:pt x="761" y="470"/>
                          </a:lnTo>
                          <a:lnTo>
                            <a:pt x="768" y="441"/>
                          </a:lnTo>
                          <a:lnTo>
                            <a:pt x="777" y="424"/>
                          </a:lnTo>
                          <a:lnTo>
                            <a:pt x="816" y="421"/>
                          </a:lnTo>
                          <a:lnTo>
                            <a:pt x="830" y="404"/>
                          </a:lnTo>
                          <a:lnTo>
                            <a:pt x="839" y="384"/>
                          </a:lnTo>
                          <a:lnTo>
                            <a:pt x="850" y="415"/>
                          </a:lnTo>
                          <a:lnTo>
                            <a:pt x="868" y="406"/>
                          </a:lnTo>
                          <a:lnTo>
                            <a:pt x="868" y="394"/>
                          </a:lnTo>
                          <a:lnTo>
                            <a:pt x="859" y="361"/>
                          </a:lnTo>
                          <a:lnTo>
                            <a:pt x="850" y="324"/>
                          </a:lnTo>
                          <a:lnTo>
                            <a:pt x="874" y="370"/>
                          </a:lnTo>
                          <a:lnTo>
                            <a:pt x="881" y="404"/>
                          </a:lnTo>
                          <a:lnTo>
                            <a:pt x="905" y="423"/>
                          </a:lnTo>
                          <a:lnTo>
                            <a:pt x="941" y="406"/>
                          </a:lnTo>
                          <a:lnTo>
                            <a:pt x="914" y="437"/>
                          </a:lnTo>
                          <a:lnTo>
                            <a:pt x="896" y="439"/>
                          </a:lnTo>
                          <a:lnTo>
                            <a:pt x="890" y="455"/>
                          </a:lnTo>
                          <a:lnTo>
                            <a:pt x="894" y="470"/>
                          </a:lnTo>
                          <a:lnTo>
                            <a:pt x="918" y="485"/>
                          </a:lnTo>
                          <a:lnTo>
                            <a:pt x="959" y="485"/>
                          </a:lnTo>
                          <a:lnTo>
                            <a:pt x="994" y="479"/>
                          </a:lnTo>
                          <a:lnTo>
                            <a:pt x="1009" y="499"/>
                          </a:lnTo>
                          <a:lnTo>
                            <a:pt x="1027" y="477"/>
                          </a:lnTo>
                          <a:lnTo>
                            <a:pt x="1052" y="479"/>
                          </a:lnTo>
                          <a:lnTo>
                            <a:pt x="1076" y="474"/>
                          </a:lnTo>
                          <a:lnTo>
                            <a:pt x="1092" y="483"/>
                          </a:lnTo>
                          <a:lnTo>
                            <a:pt x="1122" y="488"/>
                          </a:lnTo>
                          <a:lnTo>
                            <a:pt x="1151" y="472"/>
                          </a:lnTo>
                          <a:lnTo>
                            <a:pt x="1162" y="435"/>
                          </a:lnTo>
                          <a:lnTo>
                            <a:pt x="1187" y="445"/>
                          </a:lnTo>
                          <a:lnTo>
                            <a:pt x="1218" y="414"/>
                          </a:lnTo>
                          <a:lnTo>
                            <a:pt x="1255" y="408"/>
                          </a:lnTo>
                          <a:lnTo>
                            <a:pt x="1289" y="392"/>
                          </a:lnTo>
                          <a:lnTo>
                            <a:pt x="1315" y="401"/>
                          </a:lnTo>
                          <a:lnTo>
                            <a:pt x="1347" y="379"/>
                          </a:lnTo>
                          <a:lnTo>
                            <a:pt x="1362" y="379"/>
                          </a:lnTo>
                          <a:lnTo>
                            <a:pt x="1375" y="352"/>
                          </a:lnTo>
                          <a:lnTo>
                            <a:pt x="1428" y="350"/>
                          </a:lnTo>
                          <a:lnTo>
                            <a:pt x="1429" y="344"/>
                          </a:lnTo>
                          <a:lnTo>
                            <a:pt x="1437" y="306"/>
                          </a:lnTo>
                          <a:lnTo>
                            <a:pt x="1442" y="277"/>
                          </a:lnTo>
                          <a:lnTo>
                            <a:pt x="1468" y="264"/>
                          </a:lnTo>
                          <a:lnTo>
                            <a:pt x="1480" y="241"/>
                          </a:lnTo>
                          <a:lnTo>
                            <a:pt x="1508" y="241"/>
                          </a:lnTo>
                          <a:lnTo>
                            <a:pt x="1542" y="242"/>
                          </a:lnTo>
                          <a:lnTo>
                            <a:pt x="1557" y="235"/>
                          </a:lnTo>
                          <a:lnTo>
                            <a:pt x="1564" y="197"/>
                          </a:lnTo>
                          <a:lnTo>
                            <a:pt x="1564" y="180"/>
                          </a:lnTo>
                          <a:lnTo>
                            <a:pt x="1553" y="150"/>
                          </a:lnTo>
                          <a:lnTo>
                            <a:pt x="1537" y="131"/>
                          </a:lnTo>
                          <a:lnTo>
                            <a:pt x="1544" y="104"/>
                          </a:lnTo>
                          <a:lnTo>
                            <a:pt x="1570" y="104"/>
                          </a:lnTo>
                          <a:lnTo>
                            <a:pt x="1568" y="89"/>
                          </a:lnTo>
                          <a:lnTo>
                            <a:pt x="1533" y="80"/>
                          </a:lnTo>
                          <a:lnTo>
                            <a:pt x="1544" y="66"/>
                          </a:lnTo>
                          <a:lnTo>
                            <a:pt x="1559" y="48"/>
                          </a:lnTo>
                          <a:lnTo>
                            <a:pt x="1570" y="28"/>
                          </a:lnTo>
                          <a:lnTo>
                            <a:pt x="1559" y="13"/>
                          </a:lnTo>
                          <a:lnTo>
                            <a:pt x="1557" y="0"/>
                          </a:lnTo>
                          <a:lnTo>
                            <a:pt x="49" y="0"/>
                          </a:lnTo>
                          <a:lnTo>
                            <a:pt x="52" y="22"/>
                          </a:lnTo>
                          <a:lnTo>
                            <a:pt x="52" y="49"/>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 name="Freeform 89"/>
                    <p:cNvSpPr>
                      <a:spLocks/>
                    </p:cNvSpPr>
                    <p:nvPr/>
                  </p:nvSpPr>
                  <p:spPr bwMode="auto">
                    <a:xfrm>
                      <a:off x="6089813" y="1787884"/>
                      <a:ext cx="665154" cy="333247"/>
                    </a:xfrm>
                    <a:custGeom>
                      <a:avLst/>
                      <a:gdLst>
                        <a:gd name="T0" fmla="*/ 24 w 497"/>
                        <a:gd name="T1" fmla="*/ 193 h 249"/>
                        <a:gd name="T2" fmla="*/ 26 w 497"/>
                        <a:gd name="T3" fmla="*/ 205 h 249"/>
                        <a:gd name="T4" fmla="*/ 46 w 497"/>
                        <a:gd name="T5" fmla="*/ 215 h 249"/>
                        <a:gd name="T6" fmla="*/ 80 w 497"/>
                        <a:gd name="T7" fmla="*/ 236 h 249"/>
                        <a:gd name="T8" fmla="*/ 108 w 497"/>
                        <a:gd name="T9" fmla="*/ 249 h 249"/>
                        <a:gd name="T10" fmla="*/ 181 w 497"/>
                        <a:gd name="T11" fmla="*/ 238 h 249"/>
                        <a:gd name="T12" fmla="*/ 173 w 497"/>
                        <a:gd name="T13" fmla="*/ 224 h 249"/>
                        <a:gd name="T14" fmla="*/ 191 w 497"/>
                        <a:gd name="T15" fmla="*/ 198 h 249"/>
                        <a:gd name="T16" fmla="*/ 224 w 497"/>
                        <a:gd name="T17" fmla="*/ 200 h 249"/>
                        <a:gd name="T18" fmla="*/ 253 w 497"/>
                        <a:gd name="T19" fmla="*/ 185 h 249"/>
                        <a:gd name="T20" fmla="*/ 286 w 497"/>
                        <a:gd name="T21" fmla="*/ 185 h 249"/>
                        <a:gd name="T22" fmla="*/ 315 w 497"/>
                        <a:gd name="T23" fmla="*/ 162 h 249"/>
                        <a:gd name="T24" fmla="*/ 337 w 497"/>
                        <a:gd name="T25" fmla="*/ 134 h 249"/>
                        <a:gd name="T26" fmla="*/ 375 w 497"/>
                        <a:gd name="T27" fmla="*/ 142 h 249"/>
                        <a:gd name="T28" fmla="*/ 405 w 497"/>
                        <a:gd name="T29" fmla="*/ 138 h 249"/>
                        <a:gd name="T30" fmla="*/ 425 w 497"/>
                        <a:gd name="T31" fmla="*/ 162 h 249"/>
                        <a:gd name="T32" fmla="*/ 456 w 497"/>
                        <a:gd name="T33" fmla="*/ 158 h 249"/>
                        <a:gd name="T34" fmla="*/ 466 w 497"/>
                        <a:gd name="T35" fmla="*/ 134 h 249"/>
                        <a:gd name="T36" fmla="*/ 472 w 497"/>
                        <a:gd name="T37" fmla="*/ 122 h 249"/>
                        <a:gd name="T38" fmla="*/ 488 w 497"/>
                        <a:gd name="T39" fmla="*/ 96 h 249"/>
                        <a:gd name="T40" fmla="*/ 497 w 497"/>
                        <a:gd name="T41" fmla="*/ 65 h 249"/>
                        <a:gd name="T42" fmla="*/ 497 w 497"/>
                        <a:gd name="T43" fmla="*/ 63 h 249"/>
                        <a:gd name="T44" fmla="*/ 485 w 497"/>
                        <a:gd name="T45" fmla="*/ 60 h 249"/>
                        <a:gd name="T46" fmla="*/ 454 w 497"/>
                        <a:gd name="T47" fmla="*/ 38 h 249"/>
                        <a:gd name="T48" fmla="*/ 428 w 497"/>
                        <a:gd name="T49" fmla="*/ 18 h 249"/>
                        <a:gd name="T50" fmla="*/ 395 w 497"/>
                        <a:gd name="T51" fmla="*/ 12 h 249"/>
                        <a:gd name="T52" fmla="*/ 357 w 497"/>
                        <a:gd name="T53" fmla="*/ 22 h 249"/>
                        <a:gd name="T54" fmla="*/ 330 w 497"/>
                        <a:gd name="T55" fmla="*/ 12 h 249"/>
                        <a:gd name="T56" fmla="*/ 297 w 497"/>
                        <a:gd name="T57" fmla="*/ 18 h 249"/>
                        <a:gd name="T58" fmla="*/ 273 w 497"/>
                        <a:gd name="T59" fmla="*/ 42 h 249"/>
                        <a:gd name="T60" fmla="*/ 264 w 497"/>
                        <a:gd name="T61" fmla="*/ 43 h 249"/>
                        <a:gd name="T62" fmla="*/ 255 w 497"/>
                        <a:gd name="T63" fmla="*/ 16 h 249"/>
                        <a:gd name="T64" fmla="*/ 239 w 497"/>
                        <a:gd name="T65" fmla="*/ 5 h 249"/>
                        <a:gd name="T66" fmla="*/ 215 w 497"/>
                        <a:gd name="T67" fmla="*/ 0 h 249"/>
                        <a:gd name="T68" fmla="*/ 191 w 497"/>
                        <a:gd name="T69" fmla="*/ 9 h 249"/>
                        <a:gd name="T70" fmla="*/ 177 w 497"/>
                        <a:gd name="T71" fmla="*/ 1 h 249"/>
                        <a:gd name="T72" fmla="*/ 153 w 497"/>
                        <a:gd name="T73" fmla="*/ 7 h 249"/>
                        <a:gd name="T74" fmla="*/ 146 w 497"/>
                        <a:gd name="T75" fmla="*/ 16 h 249"/>
                        <a:gd name="T76" fmla="*/ 119 w 497"/>
                        <a:gd name="T77" fmla="*/ 32 h 249"/>
                        <a:gd name="T78" fmla="*/ 119 w 497"/>
                        <a:gd name="T79" fmla="*/ 51 h 249"/>
                        <a:gd name="T80" fmla="*/ 100 w 497"/>
                        <a:gd name="T81" fmla="*/ 78 h 249"/>
                        <a:gd name="T82" fmla="*/ 75 w 497"/>
                        <a:gd name="T83" fmla="*/ 96 h 249"/>
                        <a:gd name="T84" fmla="*/ 42 w 497"/>
                        <a:gd name="T85" fmla="*/ 93 h 249"/>
                        <a:gd name="T86" fmla="*/ 9 w 497"/>
                        <a:gd name="T87" fmla="*/ 120 h 249"/>
                        <a:gd name="T88" fmla="*/ 0 w 497"/>
                        <a:gd name="T89" fmla="*/ 158 h 249"/>
                        <a:gd name="T90" fmla="*/ 24 w 497"/>
                        <a:gd name="T91" fmla="*/ 19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249">
                          <a:moveTo>
                            <a:pt x="24" y="193"/>
                          </a:moveTo>
                          <a:lnTo>
                            <a:pt x="26" y="205"/>
                          </a:lnTo>
                          <a:lnTo>
                            <a:pt x="46" y="215"/>
                          </a:lnTo>
                          <a:lnTo>
                            <a:pt x="80" y="236"/>
                          </a:lnTo>
                          <a:lnTo>
                            <a:pt x="108" y="249"/>
                          </a:lnTo>
                          <a:lnTo>
                            <a:pt x="181" y="238"/>
                          </a:lnTo>
                          <a:lnTo>
                            <a:pt x="173" y="224"/>
                          </a:lnTo>
                          <a:lnTo>
                            <a:pt x="191" y="198"/>
                          </a:lnTo>
                          <a:lnTo>
                            <a:pt x="224" y="200"/>
                          </a:lnTo>
                          <a:lnTo>
                            <a:pt x="253" y="185"/>
                          </a:lnTo>
                          <a:lnTo>
                            <a:pt x="286" y="185"/>
                          </a:lnTo>
                          <a:lnTo>
                            <a:pt x="315" y="162"/>
                          </a:lnTo>
                          <a:lnTo>
                            <a:pt x="337" y="134"/>
                          </a:lnTo>
                          <a:lnTo>
                            <a:pt x="375" y="142"/>
                          </a:lnTo>
                          <a:lnTo>
                            <a:pt x="405" y="138"/>
                          </a:lnTo>
                          <a:lnTo>
                            <a:pt x="425" y="162"/>
                          </a:lnTo>
                          <a:lnTo>
                            <a:pt x="456" y="158"/>
                          </a:lnTo>
                          <a:lnTo>
                            <a:pt x="466" y="134"/>
                          </a:lnTo>
                          <a:lnTo>
                            <a:pt x="472" y="122"/>
                          </a:lnTo>
                          <a:lnTo>
                            <a:pt x="488" y="96"/>
                          </a:lnTo>
                          <a:lnTo>
                            <a:pt x="497" y="65"/>
                          </a:lnTo>
                          <a:lnTo>
                            <a:pt x="497" y="63"/>
                          </a:lnTo>
                          <a:lnTo>
                            <a:pt x="485" y="60"/>
                          </a:lnTo>
                          <a:lnTo>
                            <a:pt x="454" y="38"/>
                          </a:lnTo>
                          <a:lnTo>
                            <a:pt x="428" y="18"/>
                          </a:lnTo>
                          <a:lnTo>
                            <a:pt x="395" y="12"/>
                          </a:lnTo>
                          <a:lnTo>
                            <a:pt x="357" y="22"/>
                          </a:lnTo>
                          <a:lnTo>
                            <a:pt x="330" y="12"/>
                          </a:lnTo>
                          <a:lnTo>
                            <a:pt x="297" y="18"/>
                          </a:lnTo>
                          <a:lnTo>
                            <a:pt x="273" y="42"/>
                          </a:lnTo>
                          <a:lnTo>
                            <a:pt x="264" y="43"/>
                          </a:lnTo>
                          <a:lnTo>
                            <a:pt x="255" y="16"/>
                          </a:lnTo>
                          <a:lnTo>
                            <a:pt x="239" y="5"/>
                          </a:lnTo>
                          <a:lnTo>
                            <a:pt x="215" y="0"/>
                          </a:lnTo>
                          <a:lnTo>
                            <a:pt x="191" y="9"/>
                          </a:lnTo>
                          <a:lnTo>
                            <a:pt x="177" y="1"/>
                          </a:lnTo>
                          <a:lnTo>
                            <a:pt x="153" y="7"/>
                          </a:lnTo>
                          <a:lnTo>
                            <a:pt x="146" y="16"/>
                          </a:lnTo>
                          <a:lnTo>
                            <a:pt x="119" y="32"/>
                          </a:lnTo>
                          <a:lnTo>
                            <a:pt x="119" y="51"/>
                          </a:lnTo>
                          <a:lnTo>
                            <a:pt x="100" y="78"/>
                          </a:lnTo>
                          <a:lnTo>
                            <a:pt x="75" y="96"/>
                          </a:lnTo>
                          <a:lnTo>
                            <a:pt x="42" y="93"/>
                          </a:lnTo>
                          <a:lnTo>
                            <a:pt x="9" y="120"/>
                          </a:lnTo>
                          <a:lnTo>
                            <a:pt x="0" y="158"/>
                          </a:lnTo>
                          <a:lnTo>
                            <a:pt x="24" y="193"/>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 name="Freeform 90"/>
                    <p:cNvSpPr>
                      <a:spLocks/>
                    </p:cNvSpPr>
                    <p:nvPr/>
                  </p:nvSpPr>
                  <p:spPr bwMode="auto">
                    <a:xfrm>
                      <a:off x="5365772" y="1877553"/>
                      <a:ext cx="761514" cy="495185"/>
                    </a:xfrm>
                    <a:custGeom>
                      <a:avLst/>
                      <a:gdLst>
                        <a:gd name="T0" fmla="*/ 31 w 569"/>
                        <a:gd name="T1" fmla="*/ 324 h 370"/>
                        <a:gd name="T2" fmla="*/ 64 w 569"/>
                        <a:gd name="T3" fmla="*/ 295 h 370"/>
                        <a:gd name="T4" fmla="*/ 128 w 569"/>
                        <a:gd name="T5" fmla="*/ 288 h 370"/>
                        <a:gd name="T6" fmla="*/ 150 w 569"/>
                        <a:gd name="T7" fmla="*/ 306 h 370"/>
                        <a:gd name="T8" fmla="*/ 235 w 569"/>
                        <a:gd name="T9" fmla="*/ 348 h 370"/>
                        <a:gd name="T10" fmla="*/ 332 w 569"/>
                        <a:gd name="T11" fmla="*/ 366 h 370"/>
                        <a:gd name="T12" fmla="*/ 390 w 569"/>
                        <a:gd name="T13" fmla="*/ 344 h 370"/>
                        <a:gd name="T14" fmla="*/ 459 w 569"/>
                        <a:gd name="T15" fmla="*/ 328 h 370"/>
                        <a:gd name="T16" fmla="*/ 488 w 569"/>
                        <a:gd name="T17" fmla="*/ 313 h 370"/>
                        <a:gd name="T18" fmla="*/ 505 w 569"/>
                        <a:gd name="T19" fmla="*/ 295 h 370"/>
                        <a:gd name="T20" fmla="*/ 521 w 569"/>
                        <a:gd name="T21" fmla="*/ 244 h 370"/>
                        <a:gd name="T22" fmla="*/ 523 w 569"/>
                        <a:gd name="T23" fmla="*/ 199 h 370"/>
                        <a:gd name="T24" fmla="*/ 521 w 569"/>
                        <a:gd name="T25" fmla="*/ 173 h 370"/>
                        <a:gd name="T26" fmla="*/ 569 w 569"/>
                        <a:gd name="T27" fmla="*/ 158 h 370"/>
                        <a:gd name="T28" fmla="*/ 565 w 569"/>
                        <a:gd name="T29" fmla="*/ 126 h 370"/>
                        <a:gd name="T30" fmla="*/ 550 w 569"/>
                        <a:gd name="T31" fmla="*/ 53 h 370"/>
                        <a:gd name="T32" fmla="*/ 488 w 569"/>
                        <a:gd name="T33" fmla="*/ 35 h 370"/>
                        <a:gd name="T34" fmla="*/ 437 w 569"/>
                        <a:gd name="T35" fmla="*/ 16 h 370"/>
                        <a:gd name="T36" fmla="*/ 390 w 569"/>
                        <a:gd name="T37" fmla="*/ 0 h 370"/>
                        <a:gd name="T38" fmla="*/ 372 w 569"/>
                        <a:gd name="T39" fmla="*/ 42 h 370"/>
                        <a:gd name="T40" fmla="*/ 326 w 569"/>
                        <a:gd name="T41" fmla="*/ 60 h 370"/>
                        <a:gd name="T42" fmla="*/ 292 w 569"/>
                        <a:gd name="T43" fmla="*/ 38 h 370"/>
                        <a:gd name="T44" fmla="*/ 288 w 569"/>
                        <a:gd name="T45" fmla="*/ 46 h 370"/>
                        <a:gd name="T46" fmla="*/ 263 w 569"/>
                        <a:gd name="T47" fmla="*/ 64 h 370"/>
                        <a:gd name="T48" fmla="*/ 252 w 569"/>
                        <a:gd name="T49" fmla="*/ 95 h 370"/>
                        <a:gd name="T50" fmla="*/ 202 w 569"/>
                        <a:gd name="T51" fmla="*/ 126 h 370"/>
                        <a:gd name="T52" fmla="*/ 215 w 569"/>
                        <a:gd name="T53" fmla="*/ 169 h 370"/>
                        <a:gd name="T54" fmla="*/ 224 w 569"/>
                        <a:gd name="T55" fmla="*/ 211 h 370"/>
                        <a:gd name="T56" fmla="*/ 201 w 569"/>
                        <a:gd name="T57" fmla="*/ 208 h 370"/>
                        <a:gd name="T58" fmla="*/ 171 w 569"/>
                        <a:gd name="T59" fmla="*/ 195 h 370"/>
                        <a:gd name="T60" fmla="*/ 120 w 569"/>
                        <a:gd name="T61" fmla="*/ 204 h 370"/>
                        <a:gd name="T62" fmla="*/ 55 w 569"/>
                        <a:gd name="T63" fmla="*/ 231 h 370"/>
                        <a:gd name="T64" fmla="*/ 18 w 569"/>
                        <a:gd name="T65" fmla="*/ 213 h 370"/>
                        <a:gd name="T66" fmla="*/ 0 w 569"/>
                        <a:gd name="T67" fmla="*/ 282 h 370"/>
                        <a:gd name="T68" fmla="*/ 2 w 569"/>
                        <a:gd name="T69" fmla="*/ 31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9" h="370">
                          <a:moveTo>
                            <a:pt x="18" y="315"/>
                          </a:moveTo>
                          <a:lnTo>
                            <a:pt x="31" y="324"/>
                          </a:lnTo>
                          <a:lnTo>
                            <a:pt x="51" y="313"/>
                          </a:lnTo>
                          <a:lnTo>
                            <a:pt x="64" y="295"/>
                          </a:lnTo>
                          <a:lnTo>
                            <a:pt x="97" y="288"/>
                          </a:lnTo>
                          <a:lnTo>
                            <a:pt x="128" y="288"/>
                          </a:lnTo>
                          <a:lnTo>
                            <a:pt x="146" y="279"/>
                          </a:lnTo>
                          <a:lnTo>
                            <a:pt x="150" y="306"/>
                          </a:lnTo>
                          <a:lnTo>
                            <a:pt x="181" y="335"/>
                          </a:lnTo>
                          <a:lnTo>
                            <a:pt x="235" y="348"/>
                          </a:lnTo>
                          <a:lnTo>
                            <a:pt x="279" y="361"/>
                          </a:lnTo>
                          <a:lnTo>
                            <a:pt x="332" y="366"/>
                          </a:lnTo>
                          <a:lnTo>
                            <a:pt x="363" y="370"/>
                          </a:lnTo>
                          <a:lnTo>
                            <a:pt x="390" y="344"/>
                          </a:lnTo>
                          <a:lnTo>
                            <a:pt x="425" y="342"/>
                          </a:lnTo>
                          <a:lnTo>
                            <a:pt x="459" y="328"/>
                          </a:lnTo>
                          <a:lnTo>
                            <a:pt x="483" y="335"/>
                          </a:lnTo>
                          <a:lnTo>
                            <a:pt x="488" y="313"/>
                          </a:lnTo>
                          <a:lnTo>
                            <a:pt x="497" y="302"/>
                          </a:lnTo>
                          <a:lnTo>
                            <a:pt x="505" y="295"/>
                          </a:lnTo>
                          <a:lnTo>
                            <a:pt x="521" y="277"/>
                          </a:lnTo>
                          <a:lnTo>
                            <a:pt x="521" y="244"/>
                          </a:lnTo>
                          <a:lnTo>
                            <a:pt x="532" y="220"/>
                          </a:lnTo>
                          <a:lnTo>
                            <a:pt x="523" y="199"/>
                          </a:lnTo>
                          <a:lnTo>
                            <a:pt x="510" y="186"/>
                          </a:lnTo>
                          <a:lnTo>
                            <a:pt x="521" y="173"/>
                          </a:lnTo>
                          <a:lnTo>
                            <a:pt x="559" y="189"/>
                          </a:lnTo>
                          <a:lnTo>
                            <a:pt x="569" y="158"/>
                          </a:lnTo>
                          <a:lnTo>
                            <a:pt x="567" y="138"/>
                          </a:lnTo>
                          <a:lnTo>
                            <a:pt x="565" y="126"/>
                          </a:lnTo>
                          <a:lnTo>
                            <a:pt x="541" y="91"/>
                          </a:lnTo>
                          <a:lnTo>
                            <a:pt x="550" y="53"/>
                          </a:lnTo>
                          <a:lnTo>
                            <a:pt x="525" y="33"/>
                          </a:lnTo>
                          <a:lnTo>
                            <a:pt x="488" y="35"/>
                          </a:lnTo>
                          <a:lnTo>
                            <a:pt x="470" y="26"/>
                          </a:lnTo>
                          <a:lnTo>
                            <a:pt x="437" y="16"/>
                          </a:lnTo>
                          <a:lnTo>
                            <a:pt x="410" y="7"/>
                          </a:lnTo>
                          <a:lnTo>
                            <a:pt x="390" y="0"/>
                          </a:lnTo>
                          <a:lnTo>
                            <a:pt x="385" y="22"/>
                          </a:lnTo>
                          <a:lnTo>
                            <a:pt x="372" y="42"/>
                          </a:lnTo>
                          <a:lnTo>
                            <a:pt x="352" y="56"/>
                          </a:lnTo>
                          <a:lnTo>
                            <a:pt x="326" y="60"/>
                          </a:lnTo>
                          <a:lnTo>
                            <a:pt x="310" y="56"/>
                          </a:lnTo>
                          <a:lnTo>
                            <a:pt x="292" y="38"/>
                          </a:lnTo>
                          <a:lnTo>
                            <a:pt x="286" y="38"/>
                          </a:lnTo>
                          <a:lnTo>
                            <a:pt x="288" y="46"/>
                          </a:lnTo>
                          <a:lnTo>
                            <a:pt x="286" y="69"/>
                          </a:lnTo>
                          <a:lnTo>
                            <a:pt x="263" y="64"/>
                          </a:lnTo>
                          <a:lnTo>
                            <a:pt x="253" y="77"/>
                          </a:lnTo>
                          <a:lnTo>
                            <a:pt x="252" y="95"/>
                          </a:lnTo>
                          <a:lnTo>
                            <a:pt x="224" y="109"/>
                          </a:lnTo>
                          <a:lnTo>
                            <a:pt x="202" y="126"/>
                          </a:lnTo>
                          <a:lnTo>
                            <a:pt x="206" y="151"/>
                          </a:lnTo>
                          <a:lnTo>
                            <a:pt x="215" y="169"/>
                          </a:lnTo>
                          <a:lnTo>
                            <a:pt x="213" y="184"/>
                          </a:lnTo>
                          <a:lnTo>
                            <a:pt x="224" y="211"/>
                          </a:lnTo>
                          <a:lnTo>
                            <a:pt x="215" y="222"/>
                          </a:lnTo>
                          <a:lnTo>
                            <a:pt x="201" y="208"/>
                          </a:lnTo>
                          <a:lnTo>
                            <a:pt x="186" y="195"/>
                          </a:lnTo>
                          <a:lnTo>
                            <a:pt x="171" y="195"/>
                          </a:lnTo>
                          <a:lnTo>
                            <a:pt x="153" y="188"/>
                          </a:lnTo>
                          <a:lnTo>
                            <a:pt x="120" y="204"/>
                          </a:lnTo>
                          <a:lnTo>
                            <a:pt x="89" y="215"/>
                          </a:lnTo>
                          <a:lnTo>
                            <a:pt x="55" y="231"/>
                          </a:lnTo>
                          <a:lnTo>
                            <a:pt x="37" y="224"/>
                          </a:lnTo>
                          <a:lnTo>
                            <a:pt x="18" y="213"/>
                          </a:lnTo>
                          <a:lnTo>
                            <a:pt x="0" y="209"/>
                          </a:lnTo>
                          <a:lnTo>
                            <a:pt x="0" y="282"/>
                          </a:lnTo>
                          <a:lnTo>
                            <a:pt x="0" y="313"/>
                          </a:lnTo>
                          <a:lnTo>
                            <a:pt x="2" y="313"/>
                          </a:lnTo>
                          <a:lnTo>
                            <a:pt x="18" y="315"/>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0" name="Freeform 91"/>
                    <p:cNvSpPr>
                      <a:spLocks/>
                    </p:cNvSpPr>
                    <p:nvPr/>
                  </p:nvSpPr>
                  <p:spPr bwMode="auto">
                    <a:xfrm>
                      <a:off x="6294579" y="1779854"/>
                      <a:ext cx="500539" cy="103052"/>
                    </a:xfrm>
                    <a:custGeom>
                      <a:avLst/>
                      <a:gdLst>
                        <a:gd name="T0" fmla="*/ 24 w 374"/>
                        <a:gd name="T1" fmla="*/ 7 h 77"/>
                        <a:gd name="T2" fmla="*/ 38 w 374"/>
                        <a:gd name="T3" fmla="*/ 15 h 77"/>
                        <a:gd name="T4" fmla="*/ 62 w 374"/>
                        <a:gd name="T5" fmla="*/ 6 h 77"/>
                        <a:gd name="T6" fmla="*/ 86 w 374"/>
                        <a:gd name="T7" fmla="*/ 11 h 77"/>
                        <a:gd name="T8" fmla="*/ 102 w 374"/>
                        <a:gd name="T9" fmla="*/ 22 h 77"/>
                        <a:gd name="T10" fmla="*/ 111 w 374"/>
                        <a:gd name="T11" fmla="*/ 49 h 77"/>
                        <a:gd name="T12" fmla="*/ 120 w 374"/>
                        <a:gd name="T13" fmla="*/ 48 h 77"/>
                        <a:gd name="T14" fmla="*/ 144 w 374"/>
                        <a:gd name="T15" fmla="*/ 24 h 77"/>
                        <a:gd name="T16" fmla="*/ 177 w 374"/>
                        <a:gd name="T17" fmla="*/ 18 h 77"/>
                        <a:gd name="T18" fmla="*/ 204 w 374"/>
                        <a:gd name="T19" fmla="*/ 28 h 77"/>
                        <a:gd name="T20" fmla="*/ 242 w 374"/>
                        <a:gd name="T21" fmla="*/ 18 h 77"/>
                        <a:gd name="T22" fmla="*/ 275 w 374"/>
                        <a:gd name="T23" fmla="*/ 24 h 77"/>
                        <a:gd name="T24" fmla="*/ 301 w 374"/>
                        <a:gd name="T25" fmla="*/ 44 h 77"/>
                        <a:gd name="T26" fmla="*/ 332 w 374"/>
                        <a:gd name="T27" fmla="*/ 66 h 77"/>
                        <a:gd name="T28" fmla="*/ 344 w 374"/>
                        <a:gd name="T29" fmla="*/ 69 h 77"/>
                        <a:gd name="T30" fmla="*/ 374 w 374"/>
                        <a:gd name="T31" fmla="*/ 77 h 77"/>
                        <a:gd name="T32" fmla="*/ 372 w 374"/>
                        <a:gd name="T33" fmla="*/ 62 h 77"/>
                        <a:gd name="T34" fmla="*/ 355 w 374"/>
                        <a:gd name="T35" fmla="*/ 49 h 77"/>
                        <a:gd name="T36" fmla="*/ 355 w 374"/>
                        <a:gd name="T37" fmla="*/ 22 h 77"/>
                        <a:gd name="T38" fmla="*/ 352 w 374"/>
                        <a:gd name="T39" fmla="*/ 0 h 77"/>
                        <a:gd name="T40" fmla="*/ 7 w 374"/>
                        <a:gd name="T41" fmla="*/ 0 h 77"/>
                        <a:gd name="T42" fmla="*/ 0 w 374"/>
                        <a:gd name="T43" fmla="*/ 13 h 77"/>
                        <a:gd name="T44" fmla="*/ 24 w 374"/>
                        <a:gd name="T45"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4" h="77">
                          <a:moveTo>
                            <a:pt x="24" y="7"/>
                          </a:moveTo>
                          <a:lnTo>
                            <a:pt x="38" y="15"/>
                          </a:lnTo>
                          <a:lnTo>
                            <a:pt x="62" y="6"/>
                          </a:lnTo>
                          <a:lnTo>
                            <a:pt x="86" y="11"/>
                          </a:lnTo>
                          <a:lnTo>
                            <a:pt x="102" y="22"/>
                          </a:lnTo>
                          <a:lnTo>
                            <a:pt x="111" y="49"/>
                          </a:lnTo>
                          <a:lnTo>
                            <a:pt x="120" y="48"/>
                          </a:lnTo>
                          <a:lnTo>
                            <a:pt x="144" y="24"/>
                          </a:lnTo>
                          <a:lnTo>
                            <a:pt x="177" y="18"/>
                          </a:lnTo>
                          <a:lnTo>
                            <a:pt x="204" y="28"/>
                          </a:lnTo>
                          <a:lnTo>
                            <a:pt x="242" y="18"/>
                          </a:lnTo>
                          <a:lnTo>
                            <a:pt x="275" y="24"/>
                          </a:lnTo>
                          <a:lnTo>
                            <a:pt x="301" y="44"/>
                          </a:lnTo>
                          <a:lnTo>
                            <a:pt x="332" y="66"/>
                          </a:lnTo>
                          <a:lnTo>
                            <a:pt x="344" y="69"/>
                          </a:lnTo>
                          <a:lnTo>
                            <a:pt x="374" y="77"/>
                          </a:lnTo>
                          <a:lnTo>
                            <a:pt x="372" y="62"/>
                          </a:lnTo>
                          <a:lnTo>
                            <a:pt x="355" y="49"/>
                          </a:lnTo>
                          <a:lnTo>
                            <a:pt x="355" y="22"/>
                          </a:lnTo>
                          <a:lnTo>
                            <a:pt x="352" y="0"/>
                          </a:lnTo>
                          <a:lnTo>
                            <a:pt x="7" y="0"/>
                          </a:lnTo>
                          <a:lnTo>
                            <a:pt x="0" y="13"/>
                          </a:lnTo>
                          <a:lnTo>
                            <a:pt x="24" y="7"/>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1" name="Freeform 92"/>
                    <p:cNvSpPr>
                      <a:spLocks/>
                    </p:cNvSpPr>
                    <p:nvPr/>
                  </p:nvSpPr>
                  <p:spPr bwMode="auto">
                    <a:xfrm>
                      <a:off x="5609350" y="1779854"/>
                      <a:ext cx="694597" cy="177999"/>
                    </a:xfrm>
                    <a:custGeom>
                      <a:avLst/>
                      <a:gdLst>
                        <a:gd name="T0" fmla="*/ 30 w 519"/>
                        <a:gd name="T1" fmla="*/ 29 h 133"/>
                        <a:gd name="T2" fmla="*/ 51 w 519"/>
                        <a:gd name="T3" fmla="*/ 51 h 133"/>
                        <a:gd name="T4" fmla="*/ 62 w 519"/>
                        <a:gd name="T5" fmla="*/ 69 h 133"/>
                        <a:gd name="T6" fmla="*/ 81 w 519"/>
                        <a:gd name="T7" fmla="*/ 82 h 133"/>
                        <a:gd name="T8" fmla="*/ 102 w 519"/>
                        <a:gd name="T9" fmla="*/ 99 h 133"/>
                        <a:gd name="T10" fmla="*/ 104 w 519"/>
                        <a:gd name="T11" fmla="*/ 111 h 133"/>
                        <a:gd name="T12" fmla="*/ 110 w 519"/>
                        <a:gd name="T13" fmla="*/ 111 h 133"/>
                        <a:gd name="T14" fmla="*/ 128 w 519"/>
                        <a:gd name="T15" fmla="*/ 129 h 133"/>
                        <a:gd name="T16" fmla="*/ 144 w 519"/>
                        <a:gd name="T17" fmla="*/ 133 h 133"/>
                        <a:gd name="T18" fmla="*/ 170 w 519"/>
                        <a:gd name="T19" fmla="*/ 129 h 133"/>
                        <a:gd name="T20" fmla="*/ 190 w 519"/>
                        <a:gd name="T21" fmla="*/ 115 h 133"/>
                        <a:gd name="T22" fmla="*/ 203 w 519"/>
                        <a:gd name="T23" fmla="*/ 95 h 133"/>
                        <a:gd name="T24" fmla="*/ 208 w 519"/>
                        <a:gd name="T25" fmla="*/ 73 h 133"/>
                        <a:gd name="T26" fmla="*/ 228 w 519"/>
                        <a:gd name="T27" fmla="*/ 80 h 133"/>
                        <a:gd name="T28" fmla="*/ 255 w 519"/>
                        <a:gd name="T29" fmla="*/ 89 h 133"/>
                        <a:gd name="T30" fmla="*/ 288 w 519"/>
                        <a:gd name="T31" fmla="*/ 99 h 133"/>
                        <a:gd name="T32" fmla="*/ 306 w 519"/>
                        <a:gd name="T33" fmla="*/ 108 h 133"/>
                        <a:gd name="T34" fmla="*/ 343 w 519"/>
                        <a:gd name="T35" fmla="*/ 106 h 133"/>
                        <a:gd name="T36" fmla="*/ 368 w 519"/>
                        <a:gd name="T37" fmla="*/ 126 h 133"/>
                        <a:gd name="T38" fmla="*/ 401 w 519"/>
                        <a:gd name="T39" fmla="*/ 99 h 133"/>
                        <a:gd name="T40" fmla="*/ 434 w 519"/>
                        <a:gd name="T41" fmla="*/ 102 h 133"/>
                        <a:gd name="T42" fmla="*/ 459 w 519"/>
                        <a:gd name="T43" fmla="*/ 84 h 133"/>
                        <a:gd name="T44" fmla="*/ 478 w 519"/>
                        <a:gd name="T45" fmla="*/ 57 h 133"/>
                        <a:gd name="T46" fmla="*/ 478 w 519"/>
                        <a:gd name="T47" fmla="*/ 38 h 133"/>
                        <a:gd name="T48" fmla="*/ 505 w 519"/>
                        <a:gd name="T49" fmla="*/ 22 h 133"/>
                        <a:gd name="T50" fmla="*/ 512 w 519"/>
                        <a:gd name="T51" fmla="*/ 13 h 133"/>
                        <a:gd name="T52" fmla="*/ 519 w 519"/>
                        <a:gd name="T53" fmla="*/ 0 h 133"/>
                        <a:gd name="T54" fmla="*/ 0 w 519"/>
                        <a:gd name="T55" fmla="*/ 0 h 133"/>
                        <a:gd name="T56" fmla="*/ 6 w 519"/>
                        <a:gd name="T57" fmla="*/ 24 h 133"/>
                        <a:gd name="T58" fmla="*/ 30 w 519"/>
                        <a:gd name="T59" fmla="*/ 2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9" h="133">
                          <a:moveTo>
                            <a:pt x="30" y="29"/>
                          </a:moveTo>
                          <a:lnTo>
                            <a:pt x="51" y="51"/>
                          </a:lnTo>
                          <a:lnTo>
                            <a:pt x="62" y="69"/>
                          </a:lnTo>
                          <a:lnTo>
                            <a:pt x="81" y="82"/>
                          </a:lnTo>
                          <a:lnTo>
                            <a:pt x="102" y="99"/>
                          </a:lnTo>
                          <a:lnTo>
                            <a:pt x="104" y="111"/>
                          </a:lnTo>
                          <a:lnTo>
                            <a:pt x="110" y="111"/>
                          </a:lnTo>
                          <a:lnTo>
                            <a:pt x="128" y="129"/>
                          </a:lnTo>
                          <a:lnTo>
                            <a:pt x="144" y="133"/>
                          </a:lnTo>
                          <a:lnTo>
                            <a:pt x="170" y="129"/>
                          </a:lnTo>
                          <a:lnTo>
                            <a:pt x="190" y="115"/>
                          </a:lnTo>
                          <a:lnTo>
                            <a:pt x="203" y="95"/>
                          </a:lnTo>
                          <a:lnTo>
                            <a:pt x="208" y="73"/>
                          </a:lnTo>
                          <a:lnTo>
                            <a:pt x="228" y="80"/>
                          </a:lnTo>
                          <a:lnTo>
                            <a:pt x="255" y="89"/>
                          </a:lnTo>
                          <a:lnTo>
                            <a:pt x="288" y="99"/>
                          </a:lnTo>
                          <a:lnTo>
                            <a:pt x="306" y="108"/>
                          </a:lnTo>
                          <a:lnTo>
                            <a:pt x="343" y="106"/>
                          </a:lnTo>
                          <a:lnTo>
                            <a:pt x="368" y="126"/>
                          </a:lnTo>
                          <a:lnTo>
                            <a:pt x="401" y="99"/>
                          </a:lnTo>
                          <a:lnTo>
                            <a:pt x="434" y="102"/>
                          </a:lnTo>
                          <a:lnTo>
                            <a:pt x="459" y="84"/>
                          </a:lnTo>
                          <a:lnTo>
                            <a:pt x="478" y="57"/>
                          </a:lnTo>
                          <a:lnTo>
                            <a:pt x="478" y="38"/>
                          </a:lnTo>
                          <a:lnTo>
                            <a:pt x="505" y="22"/>
                          </a:lnTo>
                          <a:lnTo>
                            <a:pt x="512" y="13"/>
                          </a:lnTo>
                          <a:lnTo>
                            <a:pt x="519" y="0"/>
                          </a:lnTo>
                          <a:lnTo>
                            <a:pt x="0" y="0"/>
                          </a:lnTo>
                          <a:lnTo>
                            <a:pt x="6" y="24"/>
                          </a:lnTo>
                          <a:lnTo>
                            <a:pt x="30" y="29"/>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2" name="Freeform 93"/>
                    <p:cNvSpPr>
                      <a:spLocks/>
                    </p:cNvSpPr>
                    <p:nvPr/>
                  </p:nvSpPr>
                  <p:spPr bwMode="auto">
                    <a:xfrm>
                      <a:off x="5365772" y="1779854"/>
                      <a:ext cx="385442" cy="406855"/>
                    </a:xfrm>
                    <a:custGeom>
                      <a:avLst/>
                      <a:gdLst>
                        <a:gd name="T0" fmla="*/ 18 w 288"/>
                        <a:gd name="T1" fmla="*/ 286 h 304"/>
                        <a:gd name="T2" fmla="*/ 37 w 288"/>
                        <a:gd name="T3" fmla="*/ 297 h 304"/>
                        <a:gd name="T4" fmla="*/ 55 w 288"/>
                        <a:gd name="T5" fmla="*/ 304 h 304"/>
                        <a:gd name="T6" fmla="*/ 89 w 288"/>
                        <a:gd name="T7" fmla="*/ 288 h 304"/>
                        <a:gd name="T8" fmla="*/ 120 w 288"/>
                        <a:gd name="T9" fmla="*/ 277 h 304"/>
                        <a:gd name="T10" fmla="*/ 153 w 288"/>
                        <a:gd name="T11" fmla="*/ 261 h 304"/>
                        <a:gd name="T12" fmla="*/ 171 w 288"/>
                        <a:gd name="T13" fmla="*/ 268 h 304"/>
                        <a:gd name="T14" fmla="*/ 186 w 288"/>
                        <a:gd name="T15" fmla="*/ 268 h 304"/>
                        <a:gd name="T16" fmla="*/ 201 w 288"/>
                        <a:gd name="T17" fmla="*/ 281 h 304"/>
                        <a:gd name="T18" fmla="*/ 215 w 288"/>
                        <a:gd name="T19" fmla="*/ 295 h 304"/>
                        <a:gd name="T20" fmla="*/ 224 w 288"/>
                        <a:gd name="T21" fmla="*/ 284 h 304"/>
                        <a:gd name="T22" fmla="*/ 213 w 288"/>
                        <a:gd name="T23" fmla="*/ 257 h 304"/>
                        <a:gd name="T24" fmla="*/ 215 w 288"/>
                        <a:gd name="T25" fmla="*/ 242 h 304"/>
                        <a:gd name="T26" fmla="*/ 206 w 288"/>
                        <a:gd name="T27" fmla="*/ 224 h 304"/>
                        <a:gd name="T28" fmla="*/ 202 w 288"/>
                        <a:gd name="T29" fmla="*/ 199 h 304"/>
                        <a:gd name="T30" fmla="*/ 224 w 288"/>
                        <a:gd name="T31" fmla="*/ 182 h 304"/>
                        <a:gd name="T32" fmla="*/ 252 w 288"/>
                        <a:gd name="T33" fmla="*/ 168 h 304"/>
                        <a:gd name="T34" fmla="*/ 253 w 288"/>
                        <a:gd name="T35" fmla="*/ 150 h 304"/>
                        <a:gd name="T36" fmla="*/ 263 w 288"/>
                        <a:gd name="T37" fmla="*/ 137 h 304"/>
                        <a:gd name="T38" fmla="*/ 286 w 288"/>
                        <a:gd name="T39" fmla="*/ 142 h 304"/>
                        <a:gd name="T40" fmla="*/ 288 w 288"/>
                        <a:gd name="T41" fmla="*/ 119 h 304"/>
                        <a:gd name="T42" fmla="*/ 286 w 288"/>
                        <a:gd name="T43" fmla="*/ 111 h 304"/>
                        <a:gd name="T44" fmla="*/ 284 w 288"/>
                        <a:gd name="T45" fmla="*/ 99 h 304"/>
                        <a:gd name="T46" fmla="*/ 263 w 288"/>
                        <a:gd name="T47" fmla="*/ 82 h 304"/>
                        <a:gd name="T48" fmla="*/ 244 w 288"/>
                        <a:gd name="T49" fmla="*/ 69 h 304"/>
                        <a:gd name="T50" fmla="*/ 233 w 288"/>
                        <a:gd name="T51" fmla="*/ 51 h 304"/>
                        <a:gd name="T52" fmla="*/ 212 w 288"/>
                        <a:gd name="T53" fmla="*/ 29 h 304"/>
                        <a:gd name="T54" fmla="*/ 188 w 288"/>
                        <a:gd name="T55" fmla="*/ 24 h 304"/>
                        <a:gd name="T56" fmla="*/ 182 w 288"/>
                        <a:gd name="T57" fmla="*/ 0 h 304"/>
                        <a:gd name="T58" fmla="*/ 0 w 288"/>
                        <a:gd name="T59" fmla="*/ 0 h 304"/>
                        <a:gd name="T60" fmla="*/ 0 w 288"/>
                        <a:gd name="T61" fmla="*/ 282 h 304"/>
                        <a:gd name="T62" fmla="*/ 18 w 288"/>
                        <a:gd name="T63" fmla="*/ 28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304">
                          <a:moveTo>
                            <a:pt x="18" y="286"/>
                          </a:moveTo>
                          <a:lnTo>
                            <a:pt x="37" y="297"/>
                          </a:lnTo>
                          <a:lnTo>
                            <a:pt x="55" y="304"/>
                          </a:lnTo>
                          <a:lnTo>
                            <a:pt x="89" y="288"/>
                          </a:lnTo>
                          <a:lnTo>
                            <a:pt x="120" y="277"/>
                          </a:lnTo>
                          <a:lnTo>
                            <a:pt x="153" y="261"/>
                          </a:lnTo>
                          <a:lnTo>
                            <a:pt x="171" y="268"/>
                          </a:lnTo>
                          <a:lnTo>
                            <a:pt x="186" y="268"/>
                          </a:lnTo>
                          <a:lnTo>
                            <a:pt x="201" y="281"/>
                          </a:lnTo>
                          <a:lnTo>
                            <a:pt x="215" y="295"/>
                          </a:lnTo>
                          <a:lnTo>
                            <a:pt x="224" y="284"/>
                          </a:lnTo>
                          <a:lnTo>
                            <a:pt x="213" y="257"/>
                          </a:lnTo>
                          <a:lnTo>
                            <a:pt x="215" y="242"/>
                          </a:lnTo>
                          <a:lnTo>
                            <a:pt x="206" y="224"/>
                          </a:lnTo>
                          <a:lnTo>
                            <a:pt x="202" y="199"/>
                          </a:lnTo>
                          <a:lnTo>
                            <a:pt x="224" y="182"/>
                          </a:lnTo>
                          <a:lnTo>
                            <a:pt x="252" y="168"/>
                          </a:lnTo>
                          <a:lnTo>
                            <a:pt x="253" y="150"/>
                          </a:lnTo>
                          <a:lnTo>
                            <a:pt x="263" y="137"/>
                          </a:lnTo>
                          <a:lnTo>
                            <a:pt x="286" y="142"/>
                          </a:lnTo>
                          <a:lnTo>
                            <a:pt x="288" y="119"/>
                          </a:lnTo>
                          <a:lnTo>
                            <a:pt x="286" y="111"/>
                          </a:lnTo>
                          <a:lnTo>
                            <a:pt x="284" y="99"/>
                          </a:lnTo>
                          <a:lnTo>
                            <a:pt x="263" y="82"/>
                          </a:lnTo>
                          <a:lnTo>
                            <a:pt x="244" y="69"/>
                          </a:lnTo>
                          <a:lnTo>
                            <a:pt x="233" y="51"/>
                          </a:lnTo>
                          <a:lnTo>
                            <a:pt x="212" y="29"/>
                          </a:lnTo>
                          <a:lnTo>
                            <a:pt x="188" y="24"/>
                          </a:lnTo>
                          <a:lnTo>
                            <a:pt x="182" y="0"/>
                          </a:lnTo>
                          <a:lnTo>
                            <a:pt x="0" y="0"/>
                          </a:lnTo>
                          <a:lnTo>
                            <a:pt x="0" y="282"/>
                          </a:lnTo>
                          <a:lnTo>
                            <a:pt x="18" y="286"/>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3" name="Freeform 94"/>
                    <p:cNvSpPr>
                      <a:spLocks/>
                    </p:cNvSpPr>
                    <p:nvPr/>
                  </p:nvSpPr>
                  <p:spPr bwMode="auto">
                    <a:xfrm>
                      <a:off x="7940736" y="2430287"/>
                      <a:ext cx="501877" cy="341277"/>
                    </a:xfrm>
                    <a:custGeom>
                      <a:avLst/>
                      <a:gdLst>
                        <a:gd name="T0" fmla="*/ 60 w 375"/>
                        <a:gd name="T1" fmla="*/ 133 h 255"/>
                        <a:gd name="T2" fmla="*/ 94 w 375"/>
                        <a:gd name="T3" fmla="*/ 157 h 255"/>
                        <a:gd name="T4" fmla="*/ 103 w 375"/>
                        <a:gd name="T5" fmla="*/ 197 h 255"/>
                        <a:gd name="T6" fmla="*/ 103 w 375"/>
                        <a:gd name="T7" fmla="*/ 233 h 255"/>
                        <a:gd name="T8" fmla="*/ 122 w 375"/>
                        <a:gd name="T9" fmla="*/ 255 h 255"/>
                        <a:gd name="T10" fmla="*/ 151 w 375"/>
                        <a:gd name="T11" fmla="*/ 248 h 255"/>
                        <a:gd name="T12" fmla="*/ 173 w 375"/>
                        <a:gd name="T13" fmla="*/ 212 h 255"/>
                        <a:gd name="T14" fmla="*/ 193 w 375"/>
                        <a:gd name="T15" fmla="*/ 195 h 255"/>
                        <a:gd name="T16" fmla="*/ 222 w 375"/>
                        <a:gd name="T17" fmla="*/ 192 h 255"/>
                        <a:gd name="T18" fmla="*/ 242 w 375"/>
                        <a:gd name="T19" fmla="*/ 172 h 255"/>
                        <a:gd name="T20" fmla="*/ 258 w 375"/>
                        <a:gd name="T21" fmla="*/ 148 h 255"/>
                        <a:gd name="T22" fmla="*/ 284 w 375"/>
                        <a:gd name="T23" fmla="*/ 150 h 255"/>
                        <a:gd name="T24" fmla="*/ 304 w 375"/>
                        <a:gd name="T25" fmla="*/ 162 h 255"/>
                        <a:gd name="T26" fmla="*/ 337 w 375"/>
                        <a:gd name="T27" fmla="*/ 157 h 255"/>
                        <a:gd name="T28" fmla="*/ 344 w 375"/>
                        <a:gd name="T29" fmla="*/ 130 h 255"/>
                        <a:gd name="T30" fmla="*/ 375 w 375"/>
                        <a:gd name="T31" fmla="*/ 131 h 255"/>
                        <a:gd name="T32" fmla="*/ 375 w 375"/>
                        <a:gd name="T33" fmla="*/ 113 h 255"/>
                        <a:gd name="T34" fmla="*/ 344 w 375"/>
                        <a:gd name="T35" fmla="*/ 102 h 255"/>
                        <a:gd name="T36" fmla="*/ 293 w 375"/>
                        <a:gd name="T37" fmla="*/ 108 h 255"/>
                        <a:gd name="T38" fmla="*/ 269 w 375"/>
                        <a:gd name="T39" fmla="*/ 126 h 255"/>
                        <a:gd name="T40" fmla="*/ 231 w 375"/>
                        <a:gd name="T41" fmla="*/ 119 h 255"/>
                        <a:gd name="T42" fmla="*/ 220 w 375"/>
                        <a:gd name="T43" fmla="*/ 88 h 255"/>
                        <a:gd name="T44" fmla="*/ 193 w 375"/>
                        <a:gd name="T45" fmla="*/ 60 h 255"/>
                        <a:gd name="T46" fmla="*/ 171 w 375"/>
                        <a:gd name="T47" fmla="*/ 55 h 255"/>
                        <a:gd name="T48" fmla="*/ 162 w 375"/>
                        <a:gd name="T49" fmla="*/ 37 h 255"/>
                        <a:gd name="T50" fmla="*/ 151 w 375"/>
                        <a:gd name="T51" fmla="*/ 33 h 255"/>
                        <a:gd name="T52" fmla="*/ 133 w 375"/>
                        <a:gd name="T53" fmla="*/ 26 h 255"/>
                        <a:gd name="T54" fmla="*/ 122 w 375"/>
                        <a:gd name="T55" fmla="*/ 15 h 255"/>
                        <a:gd name="T56" fmla="*/ 111 w 375"/>
                        <a:gd name="T57" fmla="*/ 17 h 255"/>
                        <a:gd name="T58" fmla="*/ 100 w 375"/>
                        <a:gd name="T59" fmla="*/ 0 h 255"/>
                        <a:gd name="T60" fmla="*/ 93 w 375"/>
                        <a:gd name="T61" fmla="*/ 2 h 255"/>
                        <a:gd name="T62" fmla="*/ 96 w 375"/>
                        <a:gd name="T63" fmla="*/ 31 h 255"/>
                        <a:gd name="T64" fmla="*/ 78 w 375"/>
                        <a:gd name="T65" fmla="*/ 48 h 255"/>
                        <a:gd name="T66" fmla="*/ 43 w 375"/>
                        <a:gd name="T67" fmla="*/ 60 h 255"/>
                        <a:gd name="T68" fmla="*/ 20 w 375"/>
                        <a:gd name="T69" fmla="*/ 86 h 255"/>
                        <a:gd name="T70" fmla="*/ 0 w 375"/>
                        <a:gd name="T71" fmla="*/ 121 h 255"/>
                        <a:gd name="T72" fmla="*/ 29 w 375"/>
                        <a:gd name="T73" fmla="*/ 111 h 255"/>
                        <a:gd name="T74" fmla="*/ 60 w 375"/>
                        <a:gd name="T75" fmla="*/ 1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5" h="255">
                          <a:moveTo>
                            <a:pt x="60" y="133"/>
                          </a:moveTo>
                          <a:lnTo>
                            <a:pt x="94" y="157"/>
                          </a:lnTo>
                          <a:lnTo>
                            <a:pt x="103" y="197"/>
                          </a:lnTo>
                          <a:lnTo>
                            <a:pt x="103" y="233"/>
                          </a:lnTo>
                          <a:lnTo>
                            <a:pt x="122" y="255"/>
                          </a:lnTo>
                          <a:lnTo>
                            <a:pt x="151" y="248"/>
                          </a:lnTo>
                          <a:lnTo>
                            <a:pt x="173" y="212"/>
                          </a:lnTo>
                          <a:lnTo>
                            <a:pt x="193" y="195"/>
                          </a:lnTo>
                          <a:lnTo>
                            <a:pt x="222" y="192"/>
                          </a:lnTo>
                          <a:lnTo>
                            <a:pt x="242" y="172"/>
                          </a:lnTo>
                          <a:lnTo>
                            <a:pt x="258" y="148"/>
                          </a:lnTo>
                          <a:lnTo>
                            <a:pt x="284" y="150"/>
                          </a:lnTo>
                          <a:lnTo>
                            <a:pt x="304" y="162"/>
                          </a:lnTo>
                          <a:lnTo>
                            <a:pt x="337" y="157"/>
                          </a:lnTo>
                          <a:lnTo>
                            <a:pt x="344" y="130"/>
                          </a:lnTo>
                          <a:lnTo>
                            <a:pt x="375" y="131"/>
                          </a:lnTo>
                          <a:lnTo>
                            <a:pt x="375" y="113"/>
                          </a:lnTo>
                          <a:lnTo>
                            <a:pt x="344" y="102"/>
                          </a:lnTo>
                          <a:lnTo>
                            <a:pt x="293" y="108"/>
                          </a:lnTo>
                          <a:lnTo>
                            <a:pt x="269" y="126"/>
                          </a:lnTo>
                          <a:lnTo>
                            <a:pt x="231" y="119"/>
                          </a:lnTo>
                          <a:lnTo>
                            <a:pt x="220" y="88"/>
                          </a:lnTo>
                          <a:lnTo>
                            <a:pt x="193" y="60"/>
                          </a:lnTo>
                          <a:lnTo>
                            <a:pt x="171" y="55"/>
                          </a:lnTo>
                          <a:lnTo>
                            <a:pt x="162" y="37"/>
                          </a:lnTo>
                          <a:lnTo>
                            <a:pt x="151" y="33"/>
                          </a:lnTo>
                          <a:lnTo>
                            <a:pt x="133" y="26"/>
                          </a:lnTo>
                          <a:lnTo>
                            <a:pt x="122" y="15"/>
                          </a:lnTo>
                          <a:lnTo>
                            <a:pt x="111" y="17"/>
                          </a:lnTo>
                          <a:lnTo>
                            <a:pt x="100" y="0"/>
                          </a:lnTo>
                          <a:lnTo>
                            <a:pt x="93" y="2"/>
                          </a:lnTo>
                          <a:lnTo>
                            <a:pt x="96" y="31"/>
                          </a:lnTo>
                          <a:lnTo>
                            <a:pt x="78" y="48"/>
                          </a:lnTo>
                          <a:lnTo>
                            <a:pt x="43" y="60"/>
                          </a:lnTo>
                          <a:lnTo>
                            <a:pt x="20" y="86"/>
                          </a:lnTo>
                          <a:lnTo>
                            <a:pt x="0" y="121"/>
                          </a:lnTo>
                          <a:lnTo>
                            <a:pt x="29" y="111"/>
                          </a:lnTo>
                          <a:lnTo>
                            <a:pt x="60" y="133"/>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4" name="Freeform 95"/>
                    <p:cNvSpPr>
                      <a:spLocks/>
                    </p:cNvSpPr>
                    <p:nvPr/>
                  </p:nvSpPr>
                  <p:spPr bwMode="auto">
                    <a:xfrm>
                      <a:off x="5590613" y="3951978"/>
                      <a:ext cx="377412" cy="338600"/>
                    </a:xfrm>
                    <a:custGeom>
                      <a:avLst/>
                      <a:gdLst>
                        <a:gd name="T0" fmla="*/ 45 w 282"/>
                        <a:gd name="T1" fmla="*/ 114 h 253"/>
                        <a:gd name="T2" fmla="*/ 89 w 282"/>
                        <a:gd name="T3" fmla="*/ 147 h 253"/>
                        <a:gd name="T4" fmla="*/ 147 w 282"/>
                        <a:gd name="T5" fmla="*/ 184 h 253"/>
                        <a:gd name="T6" fmla="*/ 180 w 282"/>
                        <a:gd name="T7" fmla="*/ 202 h 253"/>
                        <a:gd name="T8" fmla="*/ 200 w 282"/>
                        <a:gd name="T9" fmla="*/ 236 h 253"/>
                        <a:gd name="T10" fmla="*/ 227 w 282"/>
                        <a:gd name="T11" fmla="*/ 253 h 253"/>
                        <a:gd name="T12" fmla="*/ 242 w 282"/>
                        <a:gd name="T13" fmla="*/ 244 h 253"/>
                        <a:gd name="T14" fmla="*/ 251 w 282"/>
                        <a:gd name="T15" fmla="*/ 204 h 253"/>
                        <a:gd name="T16" fmla="*/ 246 w 282"/>
                        <a:gd name="T17" fmla="*/ 182 h 253"/>
                        <a:gd name="T18" fmla="*/ 237 w 282"/>
                        <a:gd name="T19" fmla="*/ 142 h 253"/>
                        <a:gd name="T20" fmla="*/ 238 w 282"/>
                        <a:gd name="T21" fmla="*/ 103 h 253"/>
                        <a:gd name="T22" fmla="*/ 255 w 282"/>
                        <a:gd name="T23" fmla="*/ 62 h 253"/>
                        <a:gd name="T24" fmla="*/ 275 w 282"/>
                        <a:gd name="T25" fmla="*/ 23 h 253"/>
                        <a:gd name="T26" fmla="*/ 282 w 282"/>
                        <a:gd name="T27" fmla="*/ 0 h 253"/>
                        <a:gd name="T28" fmla="*/ 264 w 282"/>
                        <a:gd name="T29" fmla="*/ 12 h 253"/>
                        <a:gd name="T30" fmla="*/ 238 w 282"/>
                        <a:gd name="T31" fmla="*/ 29 h 253"/>
                        <a:gd name="T32" fmla="*/ 220 w 282"/>
                        <a:gd name="T33" fmla="*/ 23 h 253"/>
                        <a:gd name="T34" fmla="*/ 189 w 282"/>
                        <a:gd name="T35" fmla="*/ 45 h 253"/>
                        <a:gd name="T36" fmla="*/ 158 w 282"/>
                        <a:gd name="T37" fmla="*/ 45 h 253"/>
                        <a:gd name="T38" fmla="*/ 133 w 282"/>
                        <a:gd name="T39" fmla="*/ 51 h 253"/>
                        <a:gd name="T40" fmla="*/ 111 w 282"/>
                        <a:gd name="T41" fmla="*/ 54 h 253"/>
                        <a:gd name="T42" fmla="*/ 78 w 282"/>
                        <a:gd name="T43" fmla="*/ 31 h 253"/>
                        <a:gd name="T44" fmla="*/ 64 w 282"/>
                        <a:gd name="T45" fmla="*/ 18 h 253"/>
                        <a:gd name="T46" fmla="*/ 51 w 282"/>
                        <a:gd name="T47" fmla="*/ 40 h 253"/>
                        <a:gd name="T48" fmla="*/ 18 w 282"/>
                        <a:gd name="T49" fmla="*/ 25 h 253"/>
                        <a:gd name="T50" fmla="*/ 5 w 282"/>
                        <a:gd name="T51" fmla="*/ 43 h 253"/>
                        <a:gd name="T52" fmla="*/ 0 w 282"/>
                        <a:gd name="T53" fmla="*/ 78 h 253"/>
                        <a:gd name="T54" fmla="*/ 13 w 282"/>
                        <a:gd name="T55" fmla="*/ 114 h 253"/>
                        <a:gd name="T56" fmla="*/ 45 w 282"/>
                        <a:gd name="T57" fmla="*/ 11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2" h="253">
                          <a:moveTo>
                            <a:pt x="45" y="114"/>
                          </a:moveTo>
                          <a:lnTo>
                            <a:pt x="89" y="147"/>
                          </a:lnTo>
                          <a:lnTo>
                            <a:pt x="147" y="184"/>
                          </a:lnTo>
                          <a:lnTo>
                            <a:pt x="180" y="202"/>
                          </a:lnTo>
                          <a:lnTo>
                            <a:pt x="200" y="236"/>
                          </a:lnTo>
                          <a:lnTo>
                            <a:pt x="227" y="253"/>
                          </a:lnTo>
                          <a:lnTo>
                            <a:pt x="242" y="244"/>
                          </a:lnTo>
                          <a:lnTo>
                            <a:pt x="251" y="204"/>
                          </a:lnTo>
                          <a:lnTo>
                            <a:pt x="246" y="182"/>
                          </a:lnTo>
                          <a:lnTo>
                            <a:pt x="237" y="142"/>
                          </a:lnTo>
                          <a:lnTo>
                            <a:pt x="238" y="103"/>
                          </a:lnTo>
                          <a:lnTo>
                            <a:pt x="255" y="62"/>
                          </a:lnTo>
                          <a:lnTo>
                            <a:pt x="275" y="23"/>
                          </a:lnTo>
                          <a:lnTo>
                            <a:pt x="282" y="0"/>
                          </a:lnTo>
                          <a:lnTo>
                            <a:pt x="264" y="12"/>
                          </a:lnTo>
                          <a:lnTo>
                            <a:pt x="238" y="29"/>
                          </a:lnTo>
                          <a:lnTo>
                            <a:pt x="220" y="23"/>
                          </a:lnTo>
                          <a:lnTo>
                            <a:pt x="189" y="45"/>
                          </a:lnTo>
                          <a:lnTo>
                            <a:pt x="158" y="45"/>
                          </a:lnTo>
                          <a:lnTo>
                            <a:pt x="133" y="51"/>
                          </a:lnTo>
                          <a:lnTo>
                            <a:pt x="111" y="54"/>
                          </a:lnTo>
                          <a:lnTo>
                            <a:pt x="78" y="31"/>
                          </a:lnTo>
                          <a:lnTo>
                            <a:pt x="64" y="18"/>
                          </a:lnTo>
                          <a:lnTo>
                            <a:pt x="51" y="40"/>
                          </a:lnTo>
                          <a:lnTo>
                            <a:pt x="18" y="25"/>
                          </a:lnTo>
                          <a:lnTo>
                            <a:pt x="5" y="43"/>
                          </a:lnTo>
                          <a:lnTo>
                            <a:pt x="0" y="78"/>
                          </a:lnTo>
                          <a:lnTo>
                            <a:pt x="13" y="114"/>
                          </a:lnTo>
                          <a:lnTo>
                            <a:pt x="45" y="114"/>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5" name="Freeform 96"/>
                    <p:cNvSpPr>
                      <a:spLocks/>
                    </p:cNvSpPr>
                    <p:nvPr/>
                  </p:nvSpPr>
                  <p:spPr bwMode="auto">
                    <a:xfrm>
                      <a:off x="5365772" y="4195556"/>
                      <a:ext cx="65578" cy="155247"/>
                    </a:xfrm>
                    <a:custGeom>
                      <a:avLst/>
                      <a:gdLst>
                        <a:gd name="T0" fmla="*/ 29 w 49"/>
                        <a:gd name="T1" fmla="*/ 71 h 116"/>
                        <a:gd name="T2" fmla="*/ 49 w 49"/>
                        <a:gd name="T3" fmla="*/ 29 h 116"/>
                        <a:gd name="T4" fmla="*/ 49 w 49"/>
                        <a:gd name="T5" fmla="*/ 0 h 116"/>
                        <a:gd name="T6" fmla="*/ 18 w 49"/>
                        <a:gd name="T7" fmla="*/ 22 h 116"/>
                        <a:gd name="T8" fmla="*/ 0 w 49"/>
                        <a:gd name="T9" fmla="*/ 34 h 116"/>
                        <a:gd name="T10" fmla="*/ 0 w 49"/>
                        <a:gd name="T11" fmla="*/ 116 h 116"/>
                        <a:gd name="T12" fmla="*/ 6 w 49"/>
                        <a:gd name="T13" fmla="*/ 91 h 116"/>
                        <a:gd name="T14" fmla="*/ 29 w 49"/>
                        <a:gd name="T15" fmla="*/ 7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16">
                          <a:moveTo>
                            <a:pt x="29" y="71"/>
                          </a:moveTo>
                          <a:lnTo>
                            <a:pt x="49" y="29"/>
                          </a:lnTo>
                          <a:lnTo>
                            <a:pt x="49" y="0"/>
                          </a:lnTo>
                          <a:lnTo>
                            <a:pt x="18" y="22"/>
                          </a:lnTo>
                          <a:lnTo>
                            <a:pt x="0" y="34"/>
                          </a:lnTo>
                          <a:lnTo>
                            <a:pt x="0" y="116"/>
                          </a:lnTo>
                          <a:lnTo>
                            <a:pt x="6" y="91"/>
                          </a:lnTo>
                          <a:lnTo>
                            <a:pt x="29" y="71"/>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6" name="Freeform 97"/>
                    <p:cNvSpPr>
                      <a:spLocks/>
                    </p:cNvSpPr>
                    <p:nvPr/>
                  </p:nvSpPr>
                  <p:spPr bwMode="auto">
                    <a:xfrm>
                      <a:off x="5365772" y="4412367"/>
                      <a:ext cx="65578" cy="270344"/>
                    </a:xfrm>
                    <a:custGeom>
                      <a:avLst/>
                      <a:gdLst>
                        <a:gd name="T0" fmla="*/ 35 w 49"/>
                        <a:gd name="T1" fmla="*/ 158 h 202"/>
                        <a:gd name="T2" fmla="*/ 49 w 49"/>
                        <a:gd name="T3" fmla="*/ 116 h 202"/>
                        <a:gd name="T4" fmla="*/ 46 w 49"/>
                        <a:gd name="T5" fmla="*/ 62 h 202"/>
                        <a:gd name="T6" fmla="*/ 26 w 49"/>
                        <a:gd name="T7" fmla="*/ 23 h 202"/>
                        <a:gd name="T8" fmla="*/ 0 w 49"/>
                        <a:gd name="T9" fmla="*/ 0 h 202"/>
                        <a:gd name="T10" fmla="*/ 0 w 49"/>
                        <a:gd name="T11" fmla="*/ 202 h 202"/>
                        <a:gd name="T12" fmla="*/ 13 w 49"/>
                        <a:gd name="T13" fmla="*/ 193 h 202"/>
                        <a:gd name="T14" fmla="*/ 35 w 49"/>
                        <a:gd name="T15" fmla="*/ 158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02">
                          <a:moveTo>
                            <a:pt x="35" y="158"/>
                          </a:moveTo>
                          <a:lnTo>
                            <a:pt x="49" y="116"/>
                          </a:lnTo>
                          <a:lnTo>
                            <a:pt x="46" y="62"/>
                          </a:lnTo>
                          <a:lnTo>
                            <a:pt x="26" y="23"/>
                          </a:lnTo>
                          <a:lnTo>
                            <a:pt x="0" y="0"/>
                          </a:lnTo>
                          <a:lnTo>
                            <a:pt x="0" y="202"/>
                          </a:lnTo>
                          <a:lnTo>
                            <a:pt x="13" y="193"/>
                          </a:lnTo>
                          <a:lnTo>
                            <a:pt x="35" y="15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7" name="Freeform 98"/>
                    <p:cNvSpPr>
                      <a:spLocks/>
                    </p:cNvSpPr>
                    <p:nvPr/>
                  </p:nvSpPr>
                  <p:spPr bwMode="auto">
                    <a:xfrm>
                      <a:off x="5365772" y="5011942"/>
                      <a:ext cx="1842892" cy="582178"/>
                    </a:xfrm>
                    <a:custGeom>
                      <a:avLst/>
                      <a:gdLst>
                        <a:gd name="T0" fmla="*/ 1368 w 1377"/>
                        <a:gd name="T1" fmla="*/ 358 h 435"/>
                        <a:gd name="T2" fmla="*/ 1368 w 1377"/>
                        <a:gd name="T3" fmla="*/ 315 h 435"/>
                        <a:gd name="T4" fmla="*/ 1363 w 1377"/>
                        <a:gd name="T5" fmla="*/ 258 h 435"/>
                        <a:gd name="T6" fmla="*/ 1377 w 1377"/>
                        <a:gd name="T7" fmla="*/ 220 h 435"/>
                        <a:gd name="T8" fmla="*/ 1375 w 1377"/>
                        <a:gd name="T9" fmla="*/ 211 h 435"/>
                        <a:gd name="T10" fmla="*/ 1366 w 1377"/>
                        <a:gd name="T11" fmla="*/ 180 h 435"/>
                        <a:gd name="T12" fmla="*/ 1343 w 1377"/>
                        <a:gd name="T13" fmla="*/ 164 h 435"/>
                        <a:gd name="T14" fmla="*/ 1293 w 1377"/>
                        <a:gd name="T15" fmla="*/ 165 h 435"/>
                        <a:gd name="T16" fmla="*/ 1257 w 1377"/>
                        <a:gd name="T17" fmla="*/ 142 h 435"/>
                        <a:gd name="T18" fmla="*/ 1221 w 1377"/>
                        <a:gd name="T19" fmla="*/ 94 h 435"/>
                        <a:gd name="T20" fmla="*/ 1175 w 1377"/>
                        <a:gd name="T21" fmla="*/ 53 h 435"/>
                        <a:gd name="T22" fmla="*/ 1091 w 1377"/>
                        <a:gd name="T23" fmla="*/ 38 h 435"/>
                        <a:gd name="T24" fmla="*/ 1049 w 1377"/>
                        <a:gd name="T25" fmla="*/ 42 h 435"/>
                        <a:gd name="T26" fmla="*/ 987 w 1377"/>
                        <a:gd name="T27" fmla="*/ 56 h 435"/>
                        <a:gd name="T28" fmla="*/ 947 w 1377"/>
                        <a:gd name="T29" fmla="*/ 91 h 435"/>
                        <a:gd name="T30" fmla="*/ 895 w 1377"/>
                        <a:gd name="T31" fmla="*/ 169 h 435"/>
                        <a:gd name="T32" fmla="*/ 907 w 1377"/>
                        <a:gd name="T33" fmla="*/ 262 h 435"/>
                        <a:gd name="T34" fmla="*/ 915 w 1377"/>
                        <a:gd name="T35" fmla="*/ 306 h 435"/>
                        <a:gd name="T36" fmla="*/ 896 w 1377"/>
                        <a:gd name="T37" fmla="*/ 364 h 435"/>
                        <a:gd name="T38" fmla="*/ 847 w 1377"/>
                        <a:gd name="T39" fmla="*/ 413 h 435"/>
                        <a:gd name="T40" fmla="*/ 800 w 1377"/>
                        <a:gd name="T41" fmla="*/ 419 h 435"/>
                        <a:gd name="T42" fmla="*/ 740 w 1377"/>
                        <a:gd name="T43" fmla="*/ 351 h 435"/>
                        <a:gd name="T44" fmla="*/ 627 w 1377"/>
                        <a:gd name="T45" fmla="*/ 295 h 435"/>
                        <a:gd name="T46" fmla="*/ 528 w 1377"/>
                        <a:gd name="T47" fmla="*/ 278 h 435"/>
                        <a:gd name="T48" fmla="*/ 472 w 1377"/>
                        <a:gd name="T49" fmla="*/ 222 h 435"/>
                        <a:gd name="T50" fmla="*/ 456 w 1377"/>
                        <a:gd name="T51" fmla="*/ 153 h 435"/>
                        <a:gd name="T52" fmla="*/ 439 w 1377"/>
                        <a:gd name="T53" fmla="*/ 102 h 435"/>
                        <a:gd name="T54" fmla="*/ 374 w 1377"/>
                        <a:gd name="T55" fmla="*/ 85 h 435"/>
                        <a:gd name="T56" fmla="*/ 303 w 1377"/>
                        <a:gd name="T57" fmla="*/ 42 h 435"/>
                        <a:gd name="T58" fmla="*/ 253 w 1377"/>
                        <a:gd name="T59" fmla="*/ 29 h 435"/>
                        <a:gd name="T60" fmla="*/ 173 w 1377"/>
                        <a:gd name="T61" fmla="*/ 34 h 435"/>
                        <a:gd name="T62" fmla="*/ 130 w 1377"/>
                        <a:gd name="T63" fmla="*/ 7 h 435"/>
                        <a:gd name="T64" fmla="*/ 97 w 1377"/>
                        <a:gd name="T65" fmla="*/ 0 h 435"/>
                        <a:gd name="T66" fmla="*/ 91 w 1377"/>
                        <a:gd name="T67" fmla="*/ 22 h 435"/>
                        <a:gd name="T68" fmla="*/ 91 w 1377"/>
                        <a:gd name="T69" fmla="*/ 67 h 435"/>
                        <a:gd name="T70" fmla="*/ 106 w 1377"/>
                        <a:gd name="T71" fmla="*/ 102 h 435"/>
                        <a:gd name="T72" fmla="*/ 79 w 1377"/>
                        <a:gd name="T73" fmla="*/ 122 h 435"/>
                        <a:gd name="T74" fmla="*/ 48 w 1377"/>
                        <a:gd name="T75" fmla="*/ 142 h 435"/>
                        <a:gd name="T76" fmla="*/ 28 w 1377"/>
                        <a:gd name="T77" fmla="*/ 165 h 435"/>
                        <a:gd name="T78" fmla="*/ 13 w 1377"/>
                        <a:gd name="T79" fmla="*/ 176 h 435"/>
                        <a:gd name="T80" fmla="*/ 0 w 1377"/>
                        <a:gd name="T81" fmla="*/ 204 h 435"/>
                        <a:gd name="T82" fmla="*/ 0 w 1377"/>
                        <a:gd name="T83" fmla="*/ 435 h 435"/>
                        <a:gd name="T84" fmla="*/ 1344 w 1377"/>
                        <a:gd name="T85" fmla="*/ 435 h 435"/>
                        <a:gd name="T86" fmla="*/ 1359 w 1377"/>
                        <a:gd name="T87" fmla="*/ 409 h 435"/>
                        <a:gd name="T88" fmla="*/ 1368 w 1377"/>
                        <a:gd name="T89" fmla="*/ 35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77" h="435">
                          <a:moveTo>
                            <a:pt x="1368" y="358"/>
                          </a:moveTo>
                          <a:lnTo>
                            <a:pt x="1368" y="315"/>
                          </a:lnTo>
                          <a:lnTo>
                            <a:pt x="1363" y="258"/>
                          </a:lnTo>
                          <a:lnTo>
                            <a:pt x="1377" y="220"/>
                          </a:lnTo>
                          <a:lnTo>
                            <a:pt x="1375" y="211"/>
                          </a:lnTo>
                          <a:lnTo>
                            <a:pt x="1366" y="180"/>
                          </a:lnTo>
                          <a:lnTo>
                            <a:pt x="1343" y="164"/>
                          </a:lnTo>
                          <a:lnTo>
                            <a:pt x="1293" y="165"/>
                          </a:lnTo>
                          <a:lnTo>
                            <a:pt x="1257" y="142"/>
                          </a:lnTo>
                          <a:lnTo>
                            <a:pt x="1221" y="94"/>
                          </a:lnTo>
                          <a:lnTo>
                            <a:pt x="1175" y="53"/>
                          </a:lnTo>
                          <a:lnTo>
                            <a:pt x="1091" y="38"/>
                          </a:lnTo>
                          <a:lnTo>
                            <a:pt x="1049" y="42"/>
                          </a:lnTo>
                          <a:lnTo>
                            <a:pt x="987" y="56"/>
                          </a:lnTo>
                          <a:lnTo>
                            <a:pt x="947" y="91"/>
                          </a:lnTo>
                          <a:lnTo>
                            <a:pt x="895" y="169"/>
                          </a:lnTo>
                          <a:lnTo>
                            <a:pt x="907" y="262"/>
                          </a:lnTo>
                          <a:lnTo>
                            <a:pt x="915" y="306"/>
                          </a:lnTo>
                          <a:lnTo>
                            <a:pt x="896" y="364"/>
                          </a:lnTo>
                          <a:lnTo>
                            <a:pt x="847" y="413"/>
                          </a:lnTo>
                          <a:lnTo>
                            <a:pt x="800" y="419"/>
                          </a:lnTo>
                          <a:lnTo>
                            <a:pt x="740" y="351"/>
                          </a:lnTo>
                          <a:lnTo>
                            <a:pt x="627" y="295"/>
                          </a:lnTo>
                          <a:lnTo>
                            <a:pt x="528" y="278"/>
                          </a:lnTo>
                          <a:lnTo>
                            <a:pt x="472" y="222"/>
                          </a:lnTo>
                          <a:lnTo>
                            <a:pt x="456" y="153"/>
                          </a:lnTo>
                          <a:lnTo>
                            <a:pt x="439" y="102"/>
                          </a:lnTo>
                          <a:lnTo>
                            <a:pt x="374" y="85"/>
                          </a:lnTo>
                          <a:lnTo>
                            <a:pt x="303" y="42"/>
                          </a:lnTo>
                          <a:lnTo>
                            <a:pt x="253" y="29"/>
                          </a:lnTo>
                          <a:lnTo>
                            <a:pt x="173" y="34"/>
                          </a:lnTo>
                          <a:lnTo>
                            <a:pt x="130" y="7"/>
                          </a:lnTo>
                          <a:lnTo>
                            <a:pt x="97" y="0"/>
                          </a:lnTo>
                          <a:lnTo>
                            <a:pt x="91" y="22"/>
                          </a:lnTo>
                          <a:lnTo>
                            <a:pt x="91" y="67"/>
                          </a:lnTo>
                          <a:lnTo>
                            <a:pt x="106" y="102"/>
                          </a:lnTo>
                          <a:lnTo>
                            <a:pt x="79" y="122"/>
                          </a:lnTo>
                          <a:lnTo>
                            <a:pt x="48" y="142"/>
                          </a:lnTo>
                          <a:lnTo>
                            <a:pt x="28" y="165"/>
                          </a:lnTo>
                          <a:lnTo>
                            <a:pt x="13" y="176"/>
                          </a:lnTo>
                          <a:lnTo>
                            <a:pt x="0" y="204"/>
                          </a:lnTo>
                          <a:lnTo>
                            <a:pt x="0" y="435"/>
                          </a:lnTo>
                          <a:lnTo>
                            <a:pt x="1344" y="435"/>
                          </a:lnTo>
                          <a:lnTo>
                            <a:pt x="1359" y="409"/>
                          </a:lnTo>
                          <a:lnTo>
                            <a:pt x="1368" y="358"/>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8" name="Freeform 99"/>
                    <p:cNvSpPr>
                      <a:spLocks/>
                    </p:cNvSpPr>
                    <p:nvPr/>
                  </p:nvSpPr>
                  <p:spPr bwMode="auto">
                    <a:xfrm>
                      <a:off x="5365772" y="4855356"/>
                      <a:ext cx="141864" cy="429607"/>
                    </a:xfrm>
                    <a:custGeom>
                      <a:avLst/>
                      <a:gdLst>
                        <a:gd name="T0" fmla="*/ 28 w 106"/>
                        <a:gd name="T1" fmla="*/ 282 h 321"/>
                        <a:gd name="T2" fmla="*/ 48 w 106"/>
                        <a:gd name="T3" fmla="*/ 259 h 321"/>
                        <a:gd name="T4" fmla="*/ 79 w 106"/>
                        <a:gd name="T5" fmla="*/ 239 h 321"/>
                        <a:gd name="T6" fmla="*/ 106 w 106"/>
                        <a:gd name="T7" fmla="*/ 219 h 321"/>
                        <a:gd name="T8" fmla="*/ 91 w 106"/>
                        <a:gd name="T9" fmla="*/ 184 h 321"/>
                        <a:gd name="T10" fmla="*/ 91 w 106"/>
                        <a:gd name="T11" fmla="*/ 139 h 321"/>
                        <a:gd name="T12" fmla="*/ 97 w 106"/>
                        <a:gd name="T13" fmla="*/ 117 h 321"/>
                        <a:gd name="T14" fmla="*/ 99 w 106"/>
                        <a:gd name="T15" fmla="*/ 109 h 321"/>
                        <a:gd name="T16" fmla="*/ 75 w 106"/>
                        <a:gd name="T17" fmla="*/ 98 h 321"/>
                        <a:gd name="T18" fmla="*/ 62 w 106"/>
                        <a:gd name="T19" fmla="*/ 84 h 321"/>
                        <a:gd name="T20" fmla="*/ 62 w 106"/>
                        <a:gd name="T21" fmla="*/ 44 h 321"/>
                        <a:gd name="T22" fmla="*/ 48 w 106"/>
                        <a:gd name="T23" fmla="*/ 38 h 321"/>
                        <a:gd name="T24" fmla="*/ 37 w 106"/>
                        <a:gd name="T25" fmla="*/ 57 h 321"/>
                        <a:gd name="T26" fmla="*/ 22 w 106"/>
                        <a:gd name="T27" fmla="*/ 58 h 321"/>
                        <a:gd name="T28" fmla="*/ 24 w 106"/>
                        <a:gd name="T29" fmla="*/ 38 h 321"/>
                        <a:gd name="T30" fmla="*/ 37 w 106"/>
                        <a:gd name="T31" fmla="*/ 24 h 321"/>
                        <a:gd name="T32" fmla="*/ 51 w 106"/>
                        <a:gd name="T33" fmla="*/ 22 h 321"/>
                        <a:gd name="T34" fmla="*/ 53 w 106"/>
                        <a:gd name="T35" fmla="*/ 0 h 321"/>
                        <a:gd name="T36" fmla="*/ 29 w 106"/>
                        <a:gd name="T37" fmla="*/ 6 h 321"/>
                        <a:gd name="T38" fmla="*/ 22 w 106"/>
                        <a:gd name="T39" fmla="*/ 27 h 321"/>
                        <a:gd name="T40" fmla="*/ 11 w 106"/>
                        <a:gd name="T41" fmla="*/ 40 h 321"/>
                        <a:gd name="T42" fmla="*/ 0 w 106"/>
                        <a:gd name="T43" fmla="*/ 37 h 321"/>
                        <a:gd name="T44" fmla="*/ 0 w 106"/>
                        <a:gd name="T45" fmla="*/ 321 h 321"/>
                        <a:gd name="T46" fmla="*/ 13 w 106"/>
                        <a:gd name="T47" fmla="*/ 293 h 321"/>
                        <a:gd name="T48" fmla="*/ 28 w 106"/>
                        <a:gd name="T49" fmla="*/ 2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321">
                          <a:moveTo>
                            <a:pt x="28" y="282"/>
                          </a:moveTo>
                          <a:lnTo>
                            <a:pt x="48" y="259"/>
                          </a:lnTo>
                          <a:lnTo>
                            <a:pt x="79" y="239"/>
                          </a:lnTo>
                          <a:lnTo>
                            <a:pt x="106" y="219"/>
                          </a:lnTo>
                          <a:lnTo>
                            <a:pt x="91" y="184"/>
                          </a:lnTo>
                          <a:lnTo>
                            <a:pt x="91" y="139"/>
                          </a:lnTo>
                          <a:lnTo>
                            <a:pt x="97" y="117"/>
                          </a:lnTo>
                          <a:lnTo>
                            <a:pt x="99" y="109"/>
                          </a:lnTo>
                          <a:lnTo>
                            <a:pt x="75" y="98"/>
                          </a:lnTo>
                          <a:lnTo>
                            <a:pt x="62" y="84"/>
                          </a:lnTo>
                          <a:lnTo>
                            <a:pt x="62" y="44"/>
                          </a:lnTo>
                          <a:lnTo>
                            <a:pt x="48" y="38"/>
                          </a:lnTo>
                          <a:lnTo>
                            <a:pt x="37" y="57"/>
                          </a:lnTo>
                          <a:lnTo>
                            <a:pt x="22" y="58"/>
                          </a:lnTo>
                          <a:lnTo>
                            <a:pt x="24" y="38"/>
                          </a:lnTo>
                          <a:lnTo>
                            <a:pt x="37" y="24"/>
                          </a:lnTo>
                          <a:lnTo>
                            <a:pt x="51" y="22"/>
                          </a:lnTo>
                          <a:lnTo>
                            <a:pt x="53" y="0"/>
                          </a:lnTo>
                          <a:lnTo>
                            <a:pt x="29" y="6"/>
                          </a:lnTo>
                          <a:lnTo>
                            <a:pt x="22" y="27"/>
                          </a:lnTo>
                          <a:lnTo>
                            <a:pt x="11" y="40"/>
                          </a:lnTo>
                          <a:lnTo>
                            <a:pt x="0" y="37"/>
                          </a:lnTo>
                          <a:lnTo>
                            <a:pt x="0" y="321"/>
                          </a:lnTo>
                          <a:lnTo>
                            <a:pt x="13" y="293"/>
                          </a:lnTo>
                          <a:lnTo>
                            <a:pt x="28" y="282"/>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9" name="Freeform 100"/>
                    <p:cNvSpPr>
                      <a:spLocks/>
                    </p:cNvSpPr>
                    <p:nvPr/>
                  </p:nvSpPr>
                  <p:spPr bwMode="auto">
                    <a:xfrm>
                      <a:off x="6677344" y="3973391"/>
                      <a:ext cx="269006" cy="353321"/>
                    </a:xfrm>
                    <a:custGeom>
                      <a:avLst/>
                      <a:gdLst>
                        <a:gd name="T0" fmla="*/ 27 w 201"/>
                        <a:gd name="T1" fmla="*/ 104 h 264"/>
                        <a:gd name="T2" fmla="*/ 27 w 201"/>
                        <a:gd name="T3" fmla="*/ 153 h 264"/>
                        <a:gd name="T4" fmla="*/ 38 w 201"/>
                        <a:gd name="T5" fmla="*/ 188 h 264"/>
                        <a:gd name="T6" fmla="*/ 53 w 201"/>
                        <a:gd name="T7" fmla="*/ 217 h 264"/>
                        <a:gd name="T8" fmla="*/ 69 w 201"/>
                        <a:gd name="T9" fmla="*/ 204 h 264"/>
                        <a:gd name="T10" fmla="*/ 71 w 201"/>
                        <a:gd name="T11" fmla="*/ 169 h 264"/>
                        <a:gd name="T12" fmla="*/ 78 w 201"/>
                        <a:gd name="T13" fmla="*/ 182 h 264"/>
                        <a:gd name="T14" fmla="*/ 99 w 201"/>
                        <a:gd name="T15" fmla="*/ 215 h 264"/>
                        <a:gd name="T16" fmla="*/ 109 w 201"/>
                        <a:gd name="T17" fmla="*/ 264 h 264"/>
                        <a:gd name="T18" fmla="*/ 117 w 201"/>
                        <a:gd name="T19" fmla="*/ 259 h 264"/>
                        <a:gd name="T20" fmla="*/ 122 w 201"/>
                        <a:gd name="T21" fmla="*/ 226 h 264"/>
                        <a:gd name="T22" fmla="*/ 137 w 201"/>
                        <a:gd name="T23" fmla="*/ 206 h 264"/>
                        <a:gd name="T24" fmla="*/ 150 w 201"/>
                        <a:gd name="T25" fmla="*/ 229 h 264"/>
                        <a:gd name="T26" fmla="*/ 177 w 201"/>
                        <a:gd name="T27" fmla="*/ 259 h 264"/>
                        <a:gd name="T28" fmla="*/ 168 w 201"/>
                        <a:gd name="T29" fmla="*/ 228 h 264"/>
                        <a:gd name="T30" fmla="*/ 171 w 201"/>
                        <a:gd name="T31" fmla="*/ 209 h 264"/>
                        <a:gd name="T32" fmla="*/ 168 w 201"/>
                        <a:gd name="T33" fmla="*/ 191 h 264"/>
                        <a:gd name="T34" fmla="*/ 150 w 201"/>
                        <a:gd name="T35" fmla="*/ 162 h 264"/>
                        <a:gd name="T36" fmla="*/ 135 w 201"/>
                        <a:gd name="T37" fmla="*/ 127 h 264"/>
                        <a:gd name="T38" fmla="*/ 140 w 201"/>
                        <a:gd name="T39" fmla="*/ 98 h 264"/>
                        <a:gd name="T40" fmla="*/ 168 w 201"/>
                        <a:gd name="T41" fmla="*/ 113 h 264"/>
                        <a:gd name="T42" fmla="*/ 188 w 201"/>
                        <a:gd name="T43" fmla="*/ 133 h 264"/>
                        <a:gd name="T44" fmla="*/ 201 w 201"/>
                        <a:gd name="T45" fmla="*/ 109 h 264"/>
                        <a:gd name="T46" fmla="*/ 179 w 201"/>
                        <a:gd name="T47" fmla="*/ 97 h 264"/>
                        <a:gd name="T48" fmla="*/ 177 w 201"/>
                        <a:gd name="T49" fmla="*/ 78 h 264"/>
                        <a:gd name="T50" fmla="*/ 175 w 201"/>
                        <a:gd name="T51" fmla="*/ 60 h 264"/>
                        <a:gd name="T52" fmla="*/ 157 w 201"/>
                        <a:gd name="T53" fmla="*/ 44 h 264"/>
                        <a:gd name="T54" fmla="*/ 164 w 201"/>
                        <a:gd name="T55" fmla="*/ 24 h 264"/>
                        <a:gd name="T56" fmla="*/ 139 w 201"/>
                        <a:gd name="T57" fmla="*/ 24 h 264"/>
                        <a:gd name="T58" fmla="*/ 128 w 201"/>
                        <a:gd name="T59" fmla="*/ 24 h 264"/>
                        <a:gd name="T60" fmla="*/ 99 w 201"/>
                        <a:gd name="T61" fmla="*/ 5 h 264"/>
                        <a:gd name="T62" fmla="*/ 55 w 201"/>
                        <a:gd name="T63" fmla="*/ 7 h 264"/>
                        <a:gd name="T64" fmla="*/ 9 w 201"/>
                        <a:gd name="T65" fmla="*/ 0 h 264"/>
                        <a:gd name="T66" fmla="*/ 0 w 201"/>
                        <a:gd name="T67" fmla="*/ 27 h 264"/>
                        <a:gd name="T68" fmla="*/ 6 w 201"/>
                        <a:gd name="T69" fmla="*/ 76 h 264"/>
                        <a:gd name="T70" fmla="*/ 27 w 201"/>
                        <a:gd name="T71" fmla="*/ 10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1" h="264">
                          <a:moveTo>
                            <a:pt x="27" y="104"/>
                          </a:moveTo>
                          <a:lnTo>
                            <a:pt x="27" y="153"/>
                          </a:lnTo>
                          <a:lnTo>
                            <a:pt x="38" y="188"/>
                          </a:lnTo>
                          <a:lnTo>
                            <a:pt x="53" y="217"/>
                          </a:lnTo>
                          <a:lnTo>
                            <a:pt x="69" y="204"/>
                          </a:lnTo>
                          <a:lnTo>
                            <a:pt x="71" y="169"/>
                          </a:lnTo>
                          <a:lnTo>
                            <a:pt x="78" y="182"/>
                          </a:lnTo>
                          <a:lnTo>
                            <a:pt x="99" y="215"/>
                          </a:lnTo>
                          <a:lnTo>
                            <a:pt x="109" y="264"/>
                          </a:lnTo>
                          <a:lnTo>
                            <a:pt x="117" y="259"/>
                          </a:lnTo>
                          <a:lnTo>
                            <a:pt x="122" y="226"/>
                          </a:lnTo>
                          <a:lnTo>
                            <a:pt x="137" y="206"/>
                          </a:lnTo>
                          <a:lnTo>
                            <a:pt x="150" y="229"/>
                          </a:lnTo>
                          <a:lnTo>
                            <a:pt x="177" y="259"/>
                          </a:lnTo>
                          <a:lnTo>
                            <a:pt x="168" y="228"/>
                          </a:lnTo>
                          <a:lnTo>
                            <a:pt x="171" y="209"/>
                          </a:lnTo>
                          <a:lnTo>
                            <a:pt x="168" y="191"/>
                          </a:lnTo>
                          <a:lnTo>
                            <a:pt x="150" y="162"/>
                          </a:lnTo>
                          <a:lnTo>
                            <a:pt x="135" y="127"/>
                          </a:lnTo>
                          <a:lnTo>
                            <a:pt x="140" y="98"/>
                          </a:lnTo>
                          <a:lnTo>
                            <a:pt x="168" y="113"/>
                          </a:lnTo>
                          <a:lnTo>
                            <a:pt x="188" y="133"/>
                          </a:lnTo>
                          <a:lnTo>
                            <a:pt x="201" y="109"/>
                          </a:lnTo>
                          <a:lnTo>
                            <a:pt x="179" y="97"/>
                          </a:lnTo>
                          <a:lnTo>
                            <a:pt x="177" y="78"/>
                          </a:lnTo>
                          <a:lnTo>
                            <a:pt x="175" y="60"/>
                          </a:lnTo>
                          <a:lnTo>
                            <a:pt x="157" y="44"/>
                          </a:lnTo>
                          <a:lnTo>
                            <a:pt x="164" y="24"/>
                          </a:lnTo>
                          <a:lnTo>
                            <a:pt x="139" y="24"/>
                          </a:lnTo>
                          <a:lnTo>
                            <a:pt x="128" y="24"/>
                          </a:lnTo>
                          <a:lnTo>
                            <a:pt x="99" y="5"/>
                          </a:lnTo>
                          <a:lnTo>
                            <a:pt x="55" y="7"/>
                          </a:lnTo>
                          <a:lnTo>
                            <a:pt x="9" y="0"/>
                          </a:lnTo>
                          <a:lnTo>
                            <a:pt x="0" y="27"/>
                          </a:lnTo>
                          <a:lnTo>
                            <a:pt x="6" y="76"/>
                          </a:lnTo>
                          <a:lnTo>
                            <a:pt x="27" y="104"/>
                          </a:lnTo>
                          <a:close/>
                        </a:path>
                      </a:pathLst>
                    </a:custGeom>
                    <a:solidFill>
                      <a:srgbClr val="D5DE9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0" name="Freeform 101"/>
                    <p:cNvSpPr>
                      <a:spLocks/>
                    </p:cNvSpPr>
                    <p:nvPr/>
                  </p:nvSpPr>
                  <p:spPr bwMode="auto">
                    <a:xfrm>
                      <a:off x="6974455" y="4475268"/>
                      <a:ext cx="281051" cy="151233"/>
                    </a:xfrm>
                    <a:custGeom>
                      <a:avLst/>
                      <a:gdLst>
                        <a:gd name="T0" fmla="*/ 57 w 210"/>
                        <a:gd name="T1" fmla="*/ 66 h 113"/>
                        <a:gd name="T2" fmla="*/ 99 w 210"/>
                        <a:gd name="T3" fmla="*/ 86 h 113"/>
                        <a:gd name="T4" fmla="*/ 117 w 210"/>
                        <a:gd name="T5" fmla="*/ 100 h 113"/>
                        <a:gd name="T6" fmla="*/ 152 w 210"/>
                        <a:gd name="T7" fmla="*/ 113 h 113"/>
                        <a:gd name="T8" fmla="*/ 179 w 210"/>
                        <a:gd name="T9" fmla="*/ 98 h 113"/>
                        <a:gd name="T10" fmla="*/ 208 w 210"/>
                        <a:gd name="T11" fmla="*/ 86 h 113"/>
                        <a:gd name="T12" fmla="*/ 210 w 210"/>
                        <a:gd name="T13" fmla="*/ 67 h 113"/>
                        <a:gd name="T14" fmla="*/ 204 w 210"/>
                        <a:gd name="T15" fmla="*/ 44 h 113"/>
                        <a:gd name="T16" fmla="*/ 184 w 210"/>
                        <a:gd name="T17" fmla="*/ 53 h 113"/>
                        <a:gd name="T18" fmla="*/ 144 w 210"/>
                        <a:gd name="T19" fmla="*/ 49 h 113"/>
                        <a:gd name="T20" fmla="*/ 135 w 210"/>
                        <a:gd name="T21" fmla="*/ 33 h 113"/>
                        <a:gd name="T22" fmla="*/ 99 w 210"/>
                        <a:gd name="T23" fmla="*/ 42 h 113"/>
                        <a:gd name="T24" fmla="*/ 73 w 210"/>
                        <a:gd name="T25" fmla="*/ 44 h 113"/>
                        <a:gd name="T26" fmla="*/ 60 w 210"/>
                        <a:gd name="T27" fmla="*/ 33 h 113"/>
                        <a:gd name="T28" fmla="*/ 55 w 210"/>
                        <a:gd name="T29" fmla="*/ 16 h 113"/>
                        <a:gd name="T30" fmla="*/ 37 w 210"/>
                        <a:gd name="T31" fmla="*/ 22 h 113"/>
                        <a:gd name="T32" fmla="*/ 19 w 210"/>
                        <a:gd name="T33" fmla="*/ 0 h 113"/>
                        <a:gd name="T34" fmla="*/ 13 w 210"/>
                        <a:gd name="T35" fmla="*/ 20 h 113"/>
                        <a:gd name="T36" fmla="*/ 4 w 210"/>
                        <a:gd name="T37" fmla="*/ 27 h 113"/>
                        <a:gd name="T38" fmla="*/ 0 w 210"/>
                        <a:gd name="T39" fmla="*/ 55 h 113"/>
                        <a:gd name="T40" fmla="*/ 26 w 210"/>
                        <a:gd name="T41" fmla="*/ 64 h 113"/>
                        <a:gd name="T42" fmla="*/ 57 w 210"/>
                        <a:gd name="T43" fmla="*/ 6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0" h="113">
                          <a:moveTo>
                            <a:pt x="57" y="66"/>
                          </a:moveTo>
                          <a:lnTo>
                            <a:pt x="99" y="86"/>
                          </a:lnTo>
                          <a:lnTo>
                            <a:pt x="117" y="100"/>
                          </a:lnTo>
                          <a:lnTo>
                            <a:pt x="152" y="113"/>
                          </a:lnTo>
                          <a:lnTo>
                            <a:pt x="179" y="98"/>
                          </a:lnTo>
                          <a:lnTo>
                            <a:pt x="208" y="86"/>
                          </a:lnTo>
                          <a:lnTo>
                            <a:pt x="210" y="67"/>
                          </a:lnTo>
                          <a:lnTo>
                            <a:pt x="204" y="44"/>
                          </a:lnTo>
                          <a:lnTo>
                            <a:pt x="184" y="53"/>
                          </a:lnTo>
                          <a:lnTo>
                            <a:pt x="144" y="49"/>
                          </a:lnTo>
                          <a:lnTo>
                            <a:pt x="135" y="33"/>
                          </a:lnTo>
                          <a:lnTo>
                            <a:pt x="99" y="42"/>
                          </a:lnTo>
                          <a:lnTo>
                            <a:pt x="73" y="44"/>
                          </a:lnTo>
                          <a:lnTo>
                            <a:pt x="60" y="33"/>
                          </a:lnTo>
                          <a:lnTo>
                            <a:pt x="55" y="16"/>
                          </a:lnTo>
                          <a:lnTo>
                            <a:pt x="37" y="22"/>
                          </a:lnTo>
                          <a:lnTo>
                            <a:pt x="19" y="0"/>
                          </a:lnTo>
                          <a:lnTo>
                            <a:pt x="13" y="20"/>
                          </a:lnTo>
                          <a:lnTo>
                            <a:pt x="4" y="27"/>
                          </a:lnTo>
                          <a:lnTo>
                            <a:pt x="0" y="55"/>
                          </a:lnTo>
                          <a:lnTo>
                            <a:pt x="26" y="64"/>
                          </a:lnTo>
                          <a:lnTo>
                            <a:pt x="57" y="66"/>
                          </a:lnTo>
                          <a:close/>
                        </a:path>
                      </a:pathLst>
                    </a:custGeom>
                    <a:solidFill>
                      <a:srgbClr val="D5DE9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1" name="Freeform 102"/>
                    <p:cNvSpPr>
                      <a:spLocks/>
                    </p:cNvSpPr>
                    <p:nvPr/>
                  </p:nvSpPr>
                  <p:spPr bwMode="auto">
                    <a:xfrm>
                      <a:off x="8065201" y="4475268"/>
                      <a:ext cx="264991" cy="216811"/>
                    </a:xfrm>
                    <a:custGeom>
                      <a:avLst/>
                      <a:gdLst>
                        <a:gd name="T0" fmla="*/ 30 w 109"/>
                        <a:gd name="T1" fmla="*/ 89 h 89"/>
                        <a:gd name="T2" fmla="*/ 37 w 109"/>
                        <a:gd name="T3" fmla="*/ 75 h 89"/>
                        <a:gd name="T4" fmla="*/ 58 w 109"/>
                        <a:gd name="T5" fmla="*/ 77 h 89"/>
                        <a:gd name="T6" fmla="*/ 69 w 109"/>
                        <a:gd name="T7" fmla="*/ 55 h 89"/>
                        <a:gd name="T8" fmla="*/ 85 w 109"/>
                        <a:gd name="T9" fmla="*/ 54 h 89"/>
                        <a:gd name="T10" fmla="*/ 81 w 109"/>
                        <a:gd name="T11" fmla="*/ 43 h 89"/>
                        <a:gd name="T12" fmla="*/ 83 w 109"/>
                        <a:gd name="T13" fmla="*/ 25 h 89"/>
                        <a:gd name="T14" fmla="*/ 109 w 109"/>
                        <a:gd name="T15" fmla="*/ 0 h 89"/>
                        <a:gd name="T16" fmla="*/ 97 w 109"/>
                        <a:gd name="T17" fmla="*/ 6 h 89"/>
                        <a:gd name="T18" fmla="*/ 90 w 109"/>
                        <a:gd name="T19" fmla="*/ 10 h 89"/>
                        <a:gd name="T20" fmla="*/ 75 w 109"/>
                        <a:gd name="T21" fmla="*/ 23 h 89"/>
                        <a:gd name="T22" fmla="*/ 48 w 109"/>
                        <a:gd name="T23" fmla="*/ 29 h 89"/>
                        <a:gd name="T24" fmla="*/ 32 w 109"/>
                        <a:gd name="T25" fmla="*/ 25 h 89"/>
                        <a:gd name="T26" fmla="*/ 31 w 109"/>
                        <a:gd name="T27" fmla="*/ 39 h 89"/>
                        <a:gd name="T28" fmla="*/ 23 w 109"/>
                        <a:gd name="T29" fmla="*/ 46 h 89"/>
                        <a:gd name="T30" fmla="*/ 10 w 109"/>
                        <a:gd name="T31" fmla="*/ 44 h 89"/>
                        <a:gd name="T32" fmla="*/ 0 w 109"/>
                        <a:gd name="T33" fmla="*/ 50 h 89"/>
                        <a:gd name="T34" fmla="*/ 0 w 109"/>
                        <a:gd name="T35" fmla="*/ 64 h 89"/>
                        <a:gd name="T36" fmla="*/ 11 w 109"/>
                        <a:gd name="T37" fmla="*/ 83 h 89"/>
                        <a:gd name="T38" fmla="*/ 30 w 109"/>
                        <a:gd name="T3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89">
                          <a:moveTo>
                            <a:pt x="30" y="89"/>
                          </a:moveTo>
                          <a:cubicBezTo>
                            <a:pt x="37" y="75"/>
                            <a:pt x="37" y="75"/>
                            <a:pt x="37" y="75"/>
                          </a:cubicBezTo>
                          <a:cubicBezTo>
                            <a:pt x="58" y="77"/>
                            <a:pt x="58" y="77"/>
                            <a:pt x="58" y="77"/>
                          </a:cubicBezTo>
                          <a:cubicBezTo>
                            <a:pt x="69" y="55"/>
                            <a:pt x="69" y="55"/>
                            <a:pt x="69" y="55"/>
                          </a:cubicBezTo>
                          <a:cubicBezTo>
                            <a:pt x="85" y="54"/>
                            <a:pt x="85" y="54"/>
                            <a:pt x="85" y="54"/>
                          </a:cubicBezTo>
                          <a:cubicBezTo>
                            <a:pt x="81" y="43"/>
                            <a:pt x="81" y="43"/>
                            <a:pt x="81" y="43"/>
                          </a:cubicBezTo>
                          <a:cubicBezTo>
                            <a:pt x="81" y="43"/>
                            <a:pt x="80" y="30"/>
                            <a:pt x="83" y="25"/>
                          </a:cubicBezTo>
                          <a:cubicBezTo>
                            <a:pt x="87" y="20"/>
                            <a:pt x="109" y="0"/>
                            <a:pt x="109" y="0"/>
                          </a:cubicBezTo>
                          <a:cubicBezTo>
                            <a:pt x="97" y="6"/>
                            <a:pt x="97" y="6"/>
                            <a:pt x="97" y="6"/>
                          </a:cubicBezTo>
                          <a:cubicBezTo>
                            <a:pt x="90" y="10"/>
                            <a:pt x="90" y="10"/>
                            <a:pt x="90" y="10"/>
                          </a:cubicBezTo>
                          <a:cubicBezTo>
                            <a:pt x="75" y="23"/>
                            <a:pt x="75" y="23"/>
                            <a:pt x="75" y="23"/>
                          </a:cubicBezTo>
                          <a:cubicBezTo>
                            <a:pt x="48" y="29"/>
                            <a:pt x="48" y="29"/>
                            <a:pt x="48" y="29"/>
                          </a:cubicBezTo>
                          <a:cubicBezTo>
                            <a:pt x="32" y="25"/>
                            <a:pt x="32" y="25"/>
                            <a:pt x="32" y="25"/>
                          </a:cubicBezTo>
                          <a:cubicBezTo>
                            <a:pt x="31" y="39"/>
                            <a:pt x="31" y="39"/>
                            <a:pt x="31" y="39"/>
                          </a:cubicBezTo>
                          <a:cubicBezTo>
                            <a:pt x="23" y="46"/>
                            <a:pt x="23" y="46"/>
                            <a:pt x="23" y="46"/>
                          </a:cubicBezTo>
                          <a:cubicBezTo>
                            <a:pt x="10" y="44"/>
                            <a:pt x="10" y="44"/>
                            <a:pt x="10" y="44"/>
                          </a:cubicBezTo>
                          <a:cubicBezTo>
                            <a:pt x="0" y="50"/>
                            <a:pt x="0" y="50"/>
                            <a:pt x="0" y="50"/>
                          </a:cubicBezTo>
                          <a:cubicBezTo>
                            <a:pt x="0" y="64"/>
                            <a:pt x="0" y="64"/>
                            <a:pt x="0" y="64"/>
                          </a:cubicBezTo>
                          <a:cubicBezTo>
                            <a:pt x="11" y="83"/>
                            <a:pt x="11" y="83"/>
                            <a:pt x="11" y="83"/>
                          </a:cubicBezTo>
                          <a:lnTo>
                            <a:pt x="30" y="89"/>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2" name="Freeform 103"/>
                    <p:cNvSpPr>
                      <a:spLocks/>
                    </p:cNvSpPr>
                    <p:nvPr/>
                  </p:nvSpPr>
                  <p:spPr bwMode="auto">
                    <a:xfrm>
                      <a:off x="6576968" y="3955993"/>
                      <a:ext cx="37473" cy="64240"/>
                    </a:xfrm>
                    <a:custGeom>
                      <a:avLst/>
                      <a:gdLst>
                        <a:gd name="T0" fmla="*/ 13 w 28"/>
                        <a:gd name="T1" fmla="*/ 0 h 48"/>
                        <a:gd name="T2" fmla="*/ 0 w 28"/>
                        <a:gd name="T3" fmla="*/ 11 h 48"/>
                        <a:gd name="T4" fmla="*/ 0 w 28"/>
                        <a:gd name="T5" fmla="*/ 40 h 48"/>
                        <a:gd name="T6" fmla="*/ 13 w 28"/>
                        <a:gd name="T7" fmla="*/ 48 h 48"/>
                        <a:gd name="T8" fmla="*/ 28 w 28"/>
                        <a:gd name="T9" fmla="*/ 46 h 48"/>
                        <a:gd name="T10" fmla="*/ 13 w 28"/>
                        <a:gd name="T11" fmla="*/ 0 h 48"/>
                      </a:gdLst>
                      <a:ahLst/>
                      <a:cxnLst>
                        <a:cxn ang="0">
                          <a:pos x="T0" y="T1"/>
                        </a:cxn>
                        <a:cxn ang="0">
                          <a:pos x="T2" y="T3"/>
                        </a:cxn>
                        <a:cxn ang="0">
                          <a:pos x="T4" y="T5"/>
                        </a:cxn>
                        <a:cxn ang="0">
                          <a:pos x="T6" y="T7"/>
                        </a:cxn>
                        <a:cxn ang="0">
                          <a:pos x="T8" y="T9"/>
                        </a:cxn>
                        <a:cxn ang="0">
                          <a:pos x="T10" y="T11"/>
                        </a:cxn>
                      </a:cxnLst>
                      <a:rect l="0" t="0" r="r" b="b"/>
                      <a:pathLst>
                        <a:path w="28" h="48">
                          <a:moveTo>
                            <a:pt x="13" y="0"/>
                          </a:moveTo>
                          <a:lnTo>
                            <a:pt x="0" y="11"/>
                          </a:lnTo>
                          <a:lnTo>
                            <a:pt x="0" y="40"/>
                          </a:lnTo>
                          <a:lnTo>
                            <a:pt x="13" y="48"/>
                          </a:lnTo>
                          <a:lnTo>
                            <a:pt x="28" y="46"/>
                          </a:lnTo>
                          <a:lnTo>
                            <a:pt x="13" y="0"/>
                          </a:lnTo>
                          <a:close/>
                        </a:path>
                      </a:pathLst>
                    </a:custGeom>
                    <a:solidFill>
                      <a:srgbClr val="CFD5B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3" name="Freeform 104"/>
                    <p:cNvSpPr>
                      <a:spLocks/>
                    </p:cNvSpPr>
                    <p:nvPr/>
                  </p:nvSpPr>
                  <p:spPr bwMode="auto">
                    <a:xfrm>
                      <a:off x="7436182" y="4324036"/>
                      <a:ext cx="56210" cy="91007"/>
                    </a:xfrm>
                    <a:custGeom>
                      <a:avLst/>
                      <a:gdLst>
                        <a:gd name="T0" fmla="*/ 34 w 42"/>
                        <a:gd name="T1" fmla="*/ 0 h 68"/>
                        <a:gd name="T2" fmla="*/ 9 w 42"/>
                        <a:gd name="T3" fmla="*/ 15 h 68"/>
                        <a:gd name="T4" fmla="*/ 5 w 42"/>
                        <a:gd name="T5" fmla="*/ 37 h 68"/>
                        <a:gd name="T6" fmla="*/ 0 w 42"/>
                        <a:gd name="T7" fmla="*/ 68 h 68"/>
                        <a:gd name="T8" fmla="*/ 16 w 42"/>
                        <a:gd name="T9" fmla="*/ 60 h 68"/>
                        <a:gd name="T10" fmla="*/ 29 w 42"/>
                        <a:gd name="T11" fmla="*/ 49 h 68"/>
                        <a:gd name="T12" fmla="*/ 42 w 42"/>
                        <a:gd name="T13" fmla="*/ 13 h 68"/>
                        <a:gd name="T14" fmla="*/ 34 w 42"/>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8">
                          <a:moveTo>
                            <a:pt x="34" y="0"/>
                          </a:moveTo>
                          <a:lnTo>
                            <a:pt x="9" y="15"/>
                          </a:lnTo>
                          <a:lnTo>
                            <a:pt x="5" y="37"/>
                          </a:lnTo>
                          <a:lnTo>
                            <a:pt x="0" y="68"/>
                          </a:lnTo>
                          <a:lnTo>
                            <a:pt x="16" y="60"/>
                          </a:lnTo>
                          <a:lnTo>
                            <a:pt x="29" y="49"/>
                          </a:lnTo>
                          <a:lnTo>
                            <a:pt x="42" y="13"/>
                          </a:lnTo>
                          <a:lnTo>
                            <a:pt x="34" y="0"/>
                          </a:lnTo>
                          <a:close/>
                        </a:path>
                      </a:pathLst>
                    </a:custGeom>
                    <a:solidFill>
                      <a:srgbClr val="D5DE9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4" name="Freeform 105"/>
                    <p:cNvSpPr>
                      <a:spLocks/>
                    </p:cNvSpPr>
                    <p:nvPr/>
                  </p:nvSpPr>
                  <p:spPr bwMode="auto">
                    <a:xfrm>
                      <a:off x="7086876" y="3478206"/>
                      <a:ext cx="29443" cy="38812"/>
                    </a:xfrm>
                    <a:custGeom>
                      <a:avLst/>
                      <a:gdLst>
                        <a:gd name="T0" fmla="*/ 6 w 22"/>
                        <a:gd name="T1" fmla="*/ 0 h 29"/>
                        <a:gd name="T2" fmla="*/ 0 w 22"/>
                        <a:gd name="T3" fmla="*/ 11 h 29"/>
                        <a:gd name="T4" fmla="*/ 6 w 22"/>
                        <a:gd name="T5" fmla="*/ 24 h 29"/>
                        <a:gd name="T6" fmla="*/ 13 w 22"/>
                        <a:gd name="T7" fmla="*/ 29 h 29"/>
                        <a:gd name="T8" fmla="*/ 20 w 22"/>
                        <a:gd name="T9" fmla="*/ 24 h 29"/>
                        <a:gd name="T10" fmla="*/ 22 w 22"/>
                        <a:gd name="T11" fmla="*/ 15 h 29"/>
                        <a:gd name="T12" fmla="*/ 20 w 22"/>
                        <a:gd name="T13" fmla="*/ 8 h 29"/>
                        <a:gd name="T14" fmla="*/ 6 w 22"/>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9">
                          <a:moveTo>
                            <a:pt x="6" y="0"/>
                          </a:moveTo>
                          <a:lnTo>
                            <a:pt x="0" y="11"/>
                          </a:lnTo>
                          <a:lnTo>
                            <a:pt x="6" y="24"/>
                          </a:lnTo>
                          <a:lnTo>
                            <a:pt x="13" y="29"/>
                          </a:lnTo>
                          <a:lnTo>
                            <a:pt x="20" y="24"/>
                          </a:lnTo>
                          <a:lnTo>
                            <a:pt x="22" y="15"/>
                          </a:lnTo>
                          <a:lnTo>
                            <a:pt x="20" y="8"/>
                          </a:lnTo>
                          <a:lnTo>
                            <a:pt x="6" y="0"/>
                          </a:lnTo>
                          <a:close/>
                        </a:path>
                      </a:pathLst>
                    </a:custGeom>
                    <a:solidFill>
                      <a:srgbClr val="D5DE9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5" name="Freeform 106"/>
                    <p:cNvSpPr>
                      <a:spLocks/>
                    </p:cNvSpPr>
                    <p:nvPr/>
                  </p:nvSpPr>
                  <p:spPr bwMode="auto">
                    <a:xfrm>
                      <a:off x="7252830" y="3869001"/>
                      <a:ext cx="38811" cy="72270"/>
                    </a:xfrm>
                    <a:custGeom>
                      <a:avLst/>
                      <a:gdLst>
                        <a:gd name="T0" fmla="*/ 26 w 29"/>
                        <a:gd name="T1" fmla="*/ 0 h 54"/>
                        <a:gd name="T2" fmla="*/ 11 w 29"/>
                        <a:gd name="T3" fmla="*/ 0 h 54"/>
                        <a:gd name="T4" fmla="*/ 0 w 29"/>
                        <a:gd name="T5" fmla="*/ 9 h 54"/>
                        <a:gd name="T6" fmla="*/ 15 w 29"/>
                        <a:gd name="T7" fmla="*/ 22 h 54"/>
                        <a:gd name="T8" fmla="*/ 9 w 29"/>
                        <a:gd name="T9" fmla="*/ 36 h 54"/>
                        <a:gd name="T10" fmla="*/ 11 w 29"/>
                        <a:gd name="T11" fmla="*/ 45 h 54"/>
                        <a:gd name="T12" fmla="*/ 18 w 29"/>
                        <a:gd name="T13" fmla="*/ 54 h 54"/>
                        <a:gd name="T14" fmla="*/ 29 w 29"/>
                        <a:gd name="T15" fmla="*/ 43 h 54"/>
                        <a:gd name="T16" fmla="*/ 26 w 29"/>
                        <a:gd name="T17" fmla="*/ 29 h 54"/>
                        <a:gd name="T18" fmla="*/ 26 w 29"/>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54">
                          <a:moveTo>
                            <a:pt x="26" y="0"/>
                          </a:moveTo>
                          <a:lnTo>
                            <a:pt x="11" y="0"/>
                          </a:lnTo>
                          <a:lnTo>
                            <a:pt x="0" y="9"/>
                          </a:lnTo>
                          <a:lnTo>
                            <a:pt x="15" y="22"/>
                          </a:lnTo>
                          <a:lnTo>
                            <a:pt x="9" y="36"/>
                          </a:lnTo>
                          <a:lnTo>
                            <a:pt x="11" y="45"/>
                          </a:lnTo>
                          <a:lnTo>
                            <a:pt x="18" y="54"/>
                          </a:lnTo>
                          <a:lnTo>
                            <a:pt x="29" y="43"/>
                          </a:lnTo>
                          <a:lnTo>
                            <a:pt x="26" y="29"/>
                          </a:lnTo>
                          <a:lnTo>
                            <a:pt x="26" y="0"/>
                          </a:lnTo>
                          <a:close/>
                        </a:path>
                      </a:pathLst>
                    </a:custGeom>
                    <a:solidFill>
                      <a:srgbClr val="D5DE9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6" name="Freeform 107"/>
                    <p:cNvSpPr>
                      <a:spLocks/>
                    </p:cNvSpPr>
                    <p:nvPr/>
                  </p:nvSpPr>
                  <p:spPr bwMode="auto">
                    <a:xfrm>
                      <a:off x="7252830" y="3735167"/>
                      <a:ext cx="74947" cy="62902"/>
                    </a:xfrm>
                    <a:custGeom>
                      <a:avLst/>
                      <a:gdLst>
                        <a:gd name="T0" fmla="*/ 16 w 56"/>
                        <a:gd name="T1" fmla="*/ 9 h 47"/>
                        <a:gd name="T2" fmla="*/ 0 w 56"/>
                        <a:gd name="T3" fmla="*/ 16 h 47"/>
                        <a:gd name="T4" fmla="*/ 11 w 56"/>
                        <a:gd name="T5" fmla="*/ 27 h 47"/>
                        <a:gd name="T6" fmla="*/ 13 w 56"/>
                        <a:gd name="T7" fmla="*/ 38 h 47"/>
                        <a:gd name="T8" fmla="*/ 22 w 56"/>
                        <a:gd name="T9" fmla="*/ 32 h 47"/>
                        <a:gd name="T10" fmla="*/ 33 w 56"/>
                        <a:gd name="T11" fmla="*/ 25 h 47"/>
                        <a:gd name="T12" fmla="*/ 27 w 56"/>
                        <a:gd name="T13" fmla="*/ 36 h 47"/>
                        <a:gd name="T14" fmla="*/ 33 w 56"/>
                        <a:gd name="T15" fmla="*/ 47 h 47"/>
                        <a:gd name="T16" fmla="*/ 46 w 56"/>
                        <a:gd name="T17" fmla="*/ 47 h 47"/>
                        <a:gd name="T18" fmla="*/ 56 w 56"/>
                        <a:gd name="T19" fmla="*/ 45 h 47"/>
                        <a:gd name="T20" fmla="*/ 53 w 56"/>
                        <a:gd name="T21" fmla="*/ 32 h 47"/>
                        <a:gd name="T22" fmla="*/ 49 w 56"/>
                        <a:gd name="T23" fmla="*/ 23 h 47"/>
                        <a:gd name="T24" fmla="*/ 38 w 56"/>
                        <a:gd name="T25" fmla="*/ 7 h 47"/>
                        <a:gd name="T26" fmla="*/ 27 w 56"/>
                        <a:gd name="T27" fmla="*/ 0 h 47"/>
                        <a:gd name="T28" fmla="*/ 16 w 56"/>
                        <a:gd name="T29"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47">
                          <a:moveTo>
                            <a:pt x="16" y="9"/>
                          </a:moveTo>
                          <a:lnTo>
                            <a:pt x="0" y="16"/>
                          </a:lnTo>
                          <a:lnTo>
                            <a:pt x="11" y="27"/>
                          </a:lnTo>
                          <a:lnTo>
                            <a:pt x="13" y="38"/>
                          </a:lnTo>
                          <a:lnTo>
                            <a:pt x="22" y="32"/>
                          </a:lnTo>
                          <a:lnTo>
                            <a:pt x="33" y="25"/>
                          </a:lnTo>
                          <a:lnTo>
                            <a:pt x="27" y="36"/>
                          </a:lnTo>
                          <a:lnTo>
                            <a:pt x="33" y="47"/>
                          </a:lnTo>
                          <a:lnTo>
                            <a:pt x="46" y="47"/>
                          </a:lnTo>
                          <a:lnTo>
                            <a:pt x="56" y="45"/>
                          </a:lnTo>
                          <a:lnTo>
                            <a:pt x="53" y="32"/>
                          </a:lnTo>
                          <a:lnTo>
                            <a:pt x="49" y="23"/>
                          </a:lnTo>
                          <a:lnTo>
                            <a:pt x="38" y="7"/>
                          </a:lnTo>
                          <a:lnTo>
                            <a:pt x="27" y="0"/>
                          </a:lnTo>
                          <a:lnTo>
                            <a:pt x="16" y="9"/>
                          </a:lnTo>
                          <a:close/>
                        </a:path>
                      </a:pathLst>
                    </a:custGeom>
                    <a:solidFill>
                      <a:srgbClr val="CFD5B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7" name="Freeform 108"/>
                    <p:cNvSpPr>
                      <a:spLocks/>
                    </p:cNvSpPr>
                    <p:nvPr/>
                  </p:nvSpPr>
                  <p:spPr bwMode="auto">
                    <a:xfrm>
                      <a:off x="7155131" y="3617393"/>
                      <a:ext cx="32120" cy="32120"/>
                    </a:xfrm>
                    <a:custGeom>
                      <a:avLst/>
                      <a:gdLst>
                        <a:gd name="T0" fmla="*/ 0 w 24"/>
                        <a:gd name="T1" fmla="*/ 0 h 24"/>
                        <a:gd name="T2" fmla="*/ 15 w 24"/>
                        <a:gd name="T3" fmla="*/ 2 h 24"/>
                        <a:gd name="T4" fmla="*/ 24 w 24"/>
                        <a:gd name="T5" fmla="*/ 7 h 24"/>
                        <a:gd name="T6" fmla="*/ 22 w 24"/>
                        <a:gd name="T7" fmla="*/ 20 h 24"/>
                        <a:gd name="T8" fmla="*/ 17 w 24"/>
                        <a:gd name="T9" fmla="*/ 24 h 24"/>
                        <a:gd name="T10" fmla="*/ 4 w 24"/>
                        <a:gd name="T11" fmla="*/ 22 h 24"/>
                        <a:gd name="T12" fmla="*/ 0 w 2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0" y="0"/>
                          </a:moveTo>
                          <a:lnTo>
                            <a:pt x="15" y="2"/>
                          </a:lnTo>
                          <a:lnTo>
                            <a:pt x="24" y="7"/>
                          </a:lnTo>
                          <a:lnTo>
                            <a:pt x="22" y="20"/>
                          </a:lnTo>
                          <a:lnTo>
                            <a:pt x="17" y="24"/>
                          </a:lnTo>
                          <a:lnTo>
                            <a:pt x="4" y="22"/>
                          </a:lnTo>
                          <a:lnTo>
                            <a:pt x="0" y="0"/>
                          </a:lnTo>
                          <a:close/>
                        </a:path>
                      </a:pathLst>
                    </a:custGeom>
                    <a:solidFill>
                      <a:srgbClr val="CFD5B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8" name="Freeform 109"/>
                    <p:cNvSpPr>
                      <a:spLocks/>
                    </p:cNvSpPr>
                    <p:nvPr/>
                  </p:nvSpPr>
                  <p:spPr bwMode="auto">
                    <a:xfrm>
                      <a:off x="7231416" y="3583935"/>
                      <a:ext cx="18737" cy="9369"/>
                    </a:xfrm>
                    <a:custGeom>
                      <a:avLst/>
                      <a:gdLst>
                        <a:gd name="T0" fmla="*/ 0 w 14"/>
                        <a:gd name="T1" fmla="*/ 0 h 7"/>
                        <a:gd name="T2" fmla="*/ 9 w 14"/>
                        <a:gd name="T3" fmla="*/ 0 h 7"/>
                        <a:gd name="T4" fmla="*/ 14 w 14"/>
                        <a:gd name="T5" fmla="*/ 7 h 7"/>
                        <a:gd name="T6" fmla="*/ 3 w 14"/>
                        <a:gd name="T7" fmla="*/ 7 h 7"/>
                        <a:gd name="T8" fmla="*/ 0 w 14"/>
                        <a:gd name="T9" fmla="*/ 0 h 7"/>
                      </a:gdLst>
                      <a:ahLst/>
                      <a:cxnLst>
                        <a:cxn ang="0">
                          <a:pos x="T0" y="T1"/>
                        </a:cxn>
                        <a:cxn ang="0">
                          <a:pos x="T2" y="T3"/>
                        </a:cxn>
                        <a:cxn ang="0">
                          <a:pos x="T4" y="T5"/>
                        </a:cxn>
                        <a:cxn ang="0">
                          <a:pos x="T6" y="T7"/>
                        </a:cxn>
                        <a:cxn ang="0">
                          <a:pos x="T8" y="T9"/>
                        </a:cxn>
                      </a:cxnLst>
                      <a:rect l="0" t="0" r="r" b="b"/>
                      <a:pathLst>
                        <a:path w="14" h="7">
                          <a:moveTo>
                            <a:pt x="0" y="0"/>
                          </a:moveTo>
                          <a:lnTo>
                            <a:pt x="9" y="0"/>
                          </a:lnTo>
                          <a:lnTo>
                            <a:pt x="14" y="7"/>
                          </a:lnTo>
                          <a:lnTo>
                            <a:pt x="3" y="7"/>
                          </a:lnTo>
                          <a:lnTo>
                            <a:pt x="0" y="0"/>
                          </a:lnTo>
                          <a:close/>
                        </a:path>
                      </a:pathLst>
                    </a:custGeom>
                    <a:solidFill>
                      <a:srgbClr val="BFCEE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9" name="Freeform 128"/>
                    <p:cNvSpPr/>
                    <p:nvPr/>
                  </p:nvSpPr>
                  <p:spPr>
                    <a:xfrm>
                      <a:off x="8527195" y="5033475"/>
                      <a:ext cx="943204" cy="557212"/>
                    </a:xfrm>
                    <a:custGeom>
                      <a:avLst/>
                      <a:gdLst>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7675 w 952500"/>
                        <a:gd name="connsiteY8" fmla="*/ 154781 h 561975"/>
                        <a:gd name="connsiteX9" fmla="*/ 428625 w 952500"/>
                        <a:gd name="connsiteY9" fmla="*/ 50006 h 561975"/>
                        <a:gd name="connsiteX10" fmla="*/ 409575 w 952500"/>
                        <a:gd name="connsiteY10" fmla="*/ 0 h 561975"/>
                        <a:gd name="connsiteX11" fmla="*/ 302419 w 952500"/>
                        <a:gd name="connsiteY11" fmla="*/ 95250 h 561975"/>
                        <a:gd name="connsiteX12" fmla="*/ 207169 w 952500"/>
                        <a:gd name="connsiteY12" fmla="*/ 178594 h 561975"/>
                        <a:gd name="connsiteX13" fmla="*/ 178594 w 952500"/>
                        <a:gd name="connsiteY13" fmla="*/ 188119 h 561975"/>
                        <a:gd name="connsiteX14" fmla="*/ 119063 w 952500"/>
                        <a:gd name="connsiteY14" fmla="*/ 169069 h 561975"/>
                        <a:gd name="connsiteX15" fmla="*/ 23813 w 952500"/>
                        <a:gd name="connsiteY15" fmla="*/ 107156 h 561975"/>
                        <a:gd name="connsiteX16" fmla="*/ 23813 w 952500"/>
                        <a:gd name="connsiteY16" fmla="*/ 142875 h 561975"/>
                        <a:gd name="connsiteX17" fmla="*/ 30956 w 952500"/>
                        <a:gd name="connsiteY17" fmla="*/ 326231 h 561975"/>
                        <a:gd name="connsiteX18" fmla="*/ 16669 w 952500"/>
                        <a:gd name="connsiteY18" fmla="*/ 383381 h 561975"/>
                        <a:gd name="connsiteX19" fmla="*/ 28575 w 952500"/>
                        <a:gd name="connsiteY19" fmla="*/ 461962 h 561975"/>
                        <a:gd name="connsiteX20" fmla="*/ 0 w 952500"/>
                        <a:gd name="connsiteY20"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7675 w 952500"/>
                        <a:gd name="connsiteY8" fmla="*/ 154781 h 561975"/>
                        <a:gd name="connsiteX9" fmla="*/ 428625 w 952500"/>
                        <a:gd name="connsiteY9" fmla="*/ 50006 h 561975"/>
                        <a:gd name="connsiteX10" fmla="*/ 409575 w 952500"/>
                        <a:gd name="connsiteY10" fmla="*/ 0 h 561975"/>
                        <a:gd name="connsiteX11" fmla="*/ 302419 w 952500"/>
                        <a:gd name="connsiteY11" fmla="*/ 95250 h 561975"/>
                        <a:gd name="connsiteX12" fmla="*/ 207169 w 952500"/>
                        <a:gd name="connsiteY12" fmla="*/ 178594 h 561975"/>
                        <a:gd name="connsiteX13" fmla="*/ 178594 w 952500"/>
                        <a:gd name="connsiteY13" fmla="*/ 188119 h 561975"/>
                        <a:gd name="connsiteX14" fmla="*/ 119063 w 952500"/>
                        <a:gd name="connsiteY14" fmla="*/ 169069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7675 w 952500"/>
                        <a:gd name="connsiteY8" fmla="*/ 154781 h 561975"/>
                        <a:gd name="connsiteX9" fmla="*/ 428625 w 952500"/>
                        <a:gd name="connsiteY9" fmla="*/ 50006 h 561975"/>
                        <a:gd name="connsiteX10" fmla="*/ 409575 w 952500"/>
                        <a:gd name="connsiteY10" fmla="*/ 0 h 561975"/>
                        <a:gd name="connsiteX11" fmla="*/ 302419 w 952500"/>
                        <a:gd name="connsiteY11" fmla="*/ 95250 h 561975"/>
                        <a:gd name="connsiteX12" fmla="*/ 207169 w 952500"/>
                        <a:gd name="connsiteY12" fmla="*/ 178594 h 561975"/>
                        <a:gd name="connsiteX13" fmla="*/ 178594 w 952500"/>
                        <a:gd name="connsiteY13" fmla="*/ 188119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7675 w 952500"/>
                        <a:gd name="connsiteY8" fmla="*/ 154781 h 561975"/>
                        <a:gd name="connsiteX9" fmla="*/ 428625 w 952500"/>
                        <a:gd name="connsiteY9" fmla="*/ 50006 h 561975"/>
                        <a:gd name="connsiteX10" fmla="*/ 409575 w 952500"/>
                        <a:gd name="connsiteY10" fmla="*/ 0 h 561975"/>
                        <a:gd name="connsiteX11" fmla="*/ 302419 w 952500"/>
                        <a:gd name="connsiteY11" fmla="*/ 95250 h 561975"/>
                        <a:gd name="connsiteX12" fmla="*/ 207169 w 952500"/>
                        <a:gd name="connsiteY12" fmla="*/ 178594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7675 w 952500"/>
                        <a:gd name="connsiteY8" fmla="*/ 154781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7675 w 952500"/>
                        <a:gd name="connsiteY8" fmla="*/ 157163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85737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5331 w 952500"/>
                        <a:gd name="connsiteY5" fmla="*/ 290512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297656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297656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297656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304800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0956 w 952500"/>
                        <a:gd name="connsiteY18" fmla="*/ 326231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304800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8100 w 952500"/>
                        <a:gd name="connsiteY18" fmla="*/ 323850 h 561975"/>
                        <a:gd name="connsiteX19" fmla="*/ 16669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304800 h 561975"/>
                        <a:gd name="connsiteX6" fmla="*/ 645319 w 952500"/>
                        <a:gd name="connsiteY6" fmla="*/ 245269 h 561975"/>
                        <a:gd name="connsiteX7" fmla="*/ 550069 w 952500"/>
                        <a:gd name="connsiteY7" fmla="*/ 195262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8100 w 952500"/>
                        <a:gd name="connsiteY18" fmla="*/ 323850 h 561975"/>
                        <a:gd name="connsiteX19" fmla="*/ 23812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2500 w 952500"/>
                        <a:gd name="connsiteY2" fmla="*/ 461962 h 561975"/>
                        <a:gd name="connsiteX3" fmla="*/ 890588 w 952500"/>
                        <a:gd name="connsiteY3" fmla="*/ 435769 h 561975"/>
                        <a:gd name="connsiteX4" fmla="*/ 833438 w 952500"/>
                        <a:gd name="connsiteY4" fmla="*/ 373856 h 561975"/>
                        <a:gd name="connsiteX5" fmla="*/ 742950 w 952500"/>
                        <a:gd name="connsiteY5" fmla="*/ 304800 h 561975"/>
                        <a:gd name="connsiteX6" fmla="*/ 645319 w 952500"/>
                        <a:gd name="connsiteY6" fmla="*/ 245269 h 561975"/>
                        <a:gd name="connsiteX7" fmla="*/ 540544 w 952500"/>
                        <a:gd name="connsiteY7" fmla="*/ 185737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8100 w 952500"/>
                        <a:gd name="connsiteY18" fmla="*/ 323850 h 561975"/>
                        <a:gd name="connsiteX19" fmla="*/ 23812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0119 w 952500"/>
                        <a:gd name="connsiteY2" fmla="*/ 471487 h 561975"/>
                        <a:gd name="connsiteX3" fmla="*/ 890588 w 952500"/>
                        <a:gd name="connsiteY3" fmla="*/ 435769 h 561975"/>
                        <a:gd name="connsiteX4" fmla="*/ 833438 w 952500"/>
                        <a:gd name="connsiteY4" fmla="*/ 373856 h 561975"/>
                        <a:gd name="connsiteX5" fmla="*/ 742950 w 952500"/>
                        <a:gd name="connsiteY5" fmla="*/ 304800 h 561975"/>
                        <a:gd name="connsiteX6" fmla="*/ 645319 w 952500"/>
                        <a:gd name="connsiteY6" fmla="*/ 245269 h 561975"/>
                        <a:gd name="connsiteX7" fmla="*/ 540544 w 952500"/>
                        <a:gd name="connsiteY7" fmla="*/ 185737 h 561975"/>
                        <a:gd name="connsiteX8" fmla="*/ 445294 w 952500"/>
                        <a:gd name="connsiteY8" fmla="*/ 164306 h 561975"/>
                        <a:gd name="connsiteX9" fmla="*/ 428625 w 952500"/>
                        <a:gd name="connsiteY9" fmla="*/ 50006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8100 w 952500"/>
                        <a:gd name="connsiteY18" fmla="*/ 323850 h 561975"/>
                        <a:gd name="connsiteX19" fmla="*/ 23812 w 952500"/>
                        <a:gd name="connsiteY19" fmla="*/ 383381 h 561975"/>
                        <a:gd name="connsiteX20" fmla="*/ 28575 w 952500"/>
                        <a:gd name="connsiteY20" fmla="*/ 461962 h 561975"/>
                        <a:gd name="connsiteX21" fmla="*/ 0 w 952500"/>
                        <a:gd name="connsiteY21" fmla="*/ 561975 h 561975"/>
                        <a:gd name="connsiteX0" fmla="*/ 0 w 952500"/>
                        <a:gd name="connsiteY0" fmla="*/ 561975 h 561975"/>
                        <a:gd name="connsiteX1" fmla="*/ 952500 w 952500"/>
                        <a:gd name="connsiteY1" fmla="*/ 561975 h 561975"/>
                        <a:gd name="connsiteX2" fmla="*/ 950119 w 952500"/>
                        <a:gd name="connsiteY2" fmla="*/ 471487 h 561975"/>
                        <a:gd name="connsiteX3" fmla="*/ 890588 w 952500"/>
                        <a:gd name="connsiteY3" fmla="*/ 435769 h 561975"/>
                        <a:gd name="connsiteX4" fmla="*/ 833438 w 952500"/>
                        <a:gd name="connsiteY4" fmla="*/ 373856 h 561975"/>
                        <a:gd name="connsiteX5" fmla="*/ 742950 w 952500"/>
                        <a:gd name="connsiteY5" fmla="*/ 304800 h 561975"/>
                        <a:gd name="connsiteX6" fmla="*/ 645319 w 952500"/>
                        <a:gd name="connsiteY6" fmla="*/ 245269 h 561975"/>
                        <a:gd name="connsiteX7" fmla="*/ 540544 w 952500"/>
                        <a:gd name="connsiteY7" fmla="*/ 185737 h 561975"/>
                        <a:gd name="connsiteX8" fmla="*/ 445294 w 952500"/>
                        <a:gd name="connsiteY8" fmla="*/ 164306 h 561975"/>
                        <a:gd name="connsiteX9" fmla="*/ 423863 w 952500"/>
                        <a:gd name="connsiteY9" fmla="*/ 57149 h 561975"/>
                        <a:gd name="connsiteX10" fmla="*/ 409575 w 952500"/>
                        <a:gd name="connsiteY10" fmla="*/ 0 h 561975"/>
                        <a:gd name="connsiteX11" fmla="*/ 302419 w 952500"/>
                        <a:gd name="connsiteY11" fmla="*/ 95250 h 561975"/>
                        <a:gd name="connsiteX12" fmla="*/ 219075 w 952500"/>
                        <a:gd name="connsiteY12" fmla="*/ 180975 h 561975"/>
                        <a:gd name="connsiteX13" fmla="*/ 188119 w 952500"/>
                        <a:gd name="connsiteY13" fmla="*/ 195262 h 561975"/>
                        <a:gd name="connsiteX14" fmla="*/ 119063 w 952500"/>
                        <a:gd name="connsiteY14" fmla="*/ 183357 h 561975"/>
                        <a:gd name="connsiteX15" fmla="*/ 38100 w 952500"/>
                        <a:gd name="connsiteY15" fmla="*/ 130969 h 561975"/>
                        <a:gd name="connsiteX16" fmla="*/ 23813 w 952500"/>
                        <a:gd name="connsiteY16" fmla="*/ 107156 h 561975"/>
                        <a:gd name="connsiteX17" fmla="*/ 23813 w 952500"/>
                        <a:gd name="connsiteY17" fmla="*/ 142875 h 561975"/>
                        <a:gd name="connsiteX18" fmla="*/ 38100 w 952500"/>
                        <a:gd name="connsiteY18" fmla="*/ 323850 h 561975"/>
                        <a:gd name="connsiteX19" fmla="*/ 23812 w 952500"/>
                        <a:gd name="connsiteY19" fmla="*/ 383381 h 561975"/>
                        <a:gd name="connsiteX20" fmla="*/ 28575 w 952500"/>
                        <a:gd name="connsiteY20" fmla="*/ 461962 h 561975"/>
                        <a:gd name="connsiteX21" fmla="*/ 0 w 952500"/>
                        <a:gd name="connsiteY21" fmla="*/ 561975 h 561975"/>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38100 w 952500"/>
                        <a:gd name="connsiteY15" fmla="*/ 119063 h 550069"/>
                        <a:gd name="connsiteX16" fmla="*/ 23813 w 952500"/>
                        <a:gd name="connsiteY16" fmla="*/ 95250 h 550069"/>
                        <a:gd name="connsiteX17" fmla="*/ 23813 w 952500"/>
                        <a:gd name="connsiteY17" fmla="*/ 130969 h 550069"/>
                        <a:gd name="connsiteX18" fmla="*/ 38100 w 952500"/>
                        <a:gd name="connsiteY18" fmla="*/ 311944 h 550069"/>
                        <a:gd name="connsiteX19" fmla="*/ 23812 w 952500"/>
                        <a:gd name="connsiteY19" fmla="*/ 371475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23813 w 952500"/>
                        <a:gd name="connsiteY16" fmla="*/ 95250 h 550069"/>
                        <a:gd name="connsiteX17" fmla="*/ 23813 w 952500"/>
                        <a:gd name="connsiteY17" fmla="*/ 130969 h 550069"/>
                        <a:gd name="connsiteX18" fmla="*/ 38100 w 952500"/>
                        <a:gd name="connsiteY18" fmla="*/ 311944 h 550069"/>
                        <a:gd name="connsiteX19" fmla="*/ 23812 w 952500"/>
                        <a:gd name="connsiteY19" fmla="*/ 371475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23813 w 952500"/>
                        <a:gd name="connsiteY17" fmla="*/ 130969 h 550069"/>
                        <a:gd name="connsiteX18" fmla="*/ 38100 w 952500"/>
                        <a:gd name="connsiteY18" fmla="*/ 311944 h 550069"/>
                        <a:gd name="connsiteX19" fmla="*/ 23812 w 952500"/>
                        <a:gd name="connsiteY19" fmla="*/ 371475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38100 w 952500"/>
                        <a:gd name="connsiteY18" fmla="*/ 311944 h 550069"/>
                        <a:gd name="connsiteX19" fmla="*/ 23812 w 952500"/>
                        <a:gd name="connsiteY19" fmla="*/ 371475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5244 w 952500"/>
                        <a:gd name="connsiteY18" fmla="*/ 311944 h 550069"/>
                        <a:gd name="connsiteX19" fmla="*/ 23812 w 952500"/>
                        <a:gd name="connsiteY19" fmla="*/ 371475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5244 w 952500"/>
                        <a:gd name="connsiteY18" fmla="*/ 311944 h 550069"/>
                        <a:gd name="connsiteX19" fmla="*/ 33337 w 952500"/>
                        <a:gd name="connsiteY19" fmla="*/ 373856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33337 w 952500"/>
                        <a:gd name="connsiteY19" fmla="*/ 373856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30956 w 952500"/>
                        <a:gd name="connsiteY19" fmla="*/ 376238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33337 w 952500"/>
                        <a:gd name="connsiteY19" fmla="*/ 373857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33337 w 952500"/>
                        <a:gd name="connsiteY19" fmla="*/ 373857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26193 w 952500"/>
                        <a:gd name="connsiteY19" fmla="*/ 364332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33438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26193 w 952500"/>
                        <a:gd name="connsiteY19" fmla="*/ 364332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890588 w 952500"/>
                        <a:gd name="connsiteY3" fmla="*/ 423863 h 550069"/>
                        <a:gd name="connsiteX4" fmla="*/ 821531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26193 w 952500"/>
                        <a:gd name="connsiteY19" fmla="*/ 364332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900113 w 952500"/>
                        <a:gd name="connsiteY3" fmla="*/ 438150 h 550069"/>
                        <a:gd name="connsiteX4" fmla="*/ 821531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26193 w 952500"/>
                        <a:gd name="connsiteY19" fmla="*/ 364332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900113 w 952500"/>
                        <a:gd name="connsiteY3" fmla="*/ 438150 h 550069"/>
                        <a:gd name="connsiteX4" fmla="*/ 821531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26193 w 952500"/>
                        <a:gd name="connsiteY19" fmla="*/ 364332 h 550069"/>
                        <a:gd name="connsiteX20" fmla="*/ 28575 w 952500"/>
                        <a:gd name="connsiteY20" fmla="*/ 450056 h 550069"/>
                        <a:gd name="connsiteX21" fmla="*/ 0 w 952500"/>
                        <a:gd name="connsiteY21" fmla="*/ 550069 h 550069"/>
                        <a:gd name="connsiteX0" fmla="*/ 0 w 952500"/>
                        <a:gd name="connsiteY0" fmla="*/ 550069 h 550069"/>
                        <a:gd name="connsiteX1" fmla="*/ 952500 w 952500"/>
                        <a:gd name="connsiteY1" fmla="*/ 550069 h 550069"/>
                        <a:gd name="connsiteX2" fmla="*/ 950119 w 952500"/>
                        <a:gd name="connsiteY2" fmla="*/ 459581 h 550069"/>
                        <a:gd name="connsiteX3" fmla="*/ 900113 w 952500"/>
                        <a:gd name="connsiteY3" fmla="*/ 438150 h 550069"/>
                        <a:gd name="connsiteX4" fmla="*/ 821531 w 952500"/>
                        <a:gd name="connsiteY4" fmla="*/ 361950 h 550069"/>
                        <a:gd name="connsiteX5" fmla="*/ 742950 w 952500"/>
                        <a:gd name="connsiteY5" fmla="*/ 292894 h 550069"/>
                        <a:gd name="connsiteX6" fmla="*/ 645319 w 952500"/>
                        <a:gd name="connsiteY6" fmla="*/ 233363 h 550069"/>
                        <a:gd name="connsiteX7" fmla="*/ 540544 w 952500"/>
                        <a:gd name="connsiteY7" fmla="*/ 173831 h 550069"/>
                        <a:gd name="connsiteX8" fmla="*/ 445294 w 952500"/>
                        <a:gd name="connsiteY8" fmla="*/ 152400 h 550069"/>
                        <a:gd name="connsiteX9" fmla="*/ 423863 w 952500"/>
                        <a:gd name="connsiteY9" fmla="*/ 45243 h 550069"/>
                        <a:gd name="connsiteX10" fmla="*/ 404812 w 952500"/>
                        <a:gd name="connsiteY10" fmla="*/ 0 h 550069"/>
                        <a:gd name="connsiteX11" fmla="*/ 302419 w 952500"/>
                        <a:gd name="connsiteY11" fmla="*/ 83344 h 550069"/>
                        <a:gd name="connsiteX12" fmla="*/ 219075 w 952500"/>
                        <a:gd name="connsiteY12" fmla="*/ 169069 h 550069"/>
                        <a:gd name="connsiteX13" fmla="*/ 188119 w 952500"/>
                        <a:gd name="connsiteY13" fmla="*/ 183356 h 550069"/>
                        <a:gd name="connsiteX14" fmla="*/ 119063 w 952500"/>
                        <a:gd name="connsiteY14" fmla="*/ 171451 h 550069"/>
                        <a:gd name="connsiteX15" fmla="*/ 59532 w 952500"/>
                        <a:gd name="connsiteY15" fmla="*/ 133351 h 550069"/>
                        <a:gd name="connsiteX16" fmla="*/ 33338 w 952500"/>
                        <a:gd name="connsiteY16" fmla="*/ 107157 h 550069"/>
                        <a:gd name="connsiteX17" fmla="*/ 30956 w 952500"/>
                        <a:gd name="connsiteY17" fmla="*/ 135731 h 550069"/>
                        <a:gd name="connsiteX18" fmla="*/ 40481 w 952500"/>
                        <a:gd name="connsiteY18" fmla="*/ 300037 h 550069"/>
                        <a:gd name="connsiteX19" fmla="*/ 26193 w 952500"/>
                        <a:gd name="connsiteY19" fmla="*/ 364332 h 550069"/>
                        <a:gd name="connsiteX20" fmla="*/ 38100 w 952500"/>
                        <a:gd name="connsiteY20" fmla="*/ 450056 h 550069"/>
                        <a:gd name="connsiteX21" fmla="*/ 0 w 952500"/>
                        <a:gd name="connsiteY21" fmla="*/ 550069 h 550069"/>
                        <a:gd name="connsiteX0" fmla="*/ 0 w 942975"/>
                        <a:gd name="connsiteY0" fmla="*/ 547687 h 550069"/>
                        <a:gd name="connsiteX1" fmla="*/ 942975 w 942975"/>
                        <a:gd name="connsiteY1" fmla="*/ 550069 h 550069"/>
                        <a:gd name="connsiteX2" fmla="*/ 940594 w 942975"/>
                        <a:gd name="connsiteY2" fmla="*/ 459581 h 550069"/>
                        <a:gd name="connsiteX3" fmla="*/ 890588 w 942975"/>
                        <a:gd name="connsiteY3" fmla="*/ 438150 h 550069"/>
                        <a:gd name="connsiteX4" fmla="*/ 812006 w 942975"/>
                        <a:gd name="connsiteY4" fmla="*/ 361950 h 550069"/>
                        <a:gd name="connsiteX5" fmla="*/ 733425 w 942975"/>
                        <a:gd name="connsiteY5" fmla="*/ 292894 h 550069"/>
                        <a:gd name="connsiteX6" fmla="*/ 635794 w 942975"/>
                        <a:gd name="connsiteY6" fmla="*/ 233363 h 550069"/>
                        <a:gd name="connsiteX7" fmla="*/ 531019 w 942975"/>
                        <a:gd name="connsiteY7" fmla="*/ 173831 h 550069"/>
                        <a:gd name="connsiteX8" fmla="*/ 435769 w 942975"/>
                        <a:gd name="connsiteY8" fmla="*/ 152400 h 550069"/>
                        <a:gd name="connsiteX9" fmla="*/ 414338 w 942975"/>
                        <a:gd name="connsiteY9" fmla="*/ 45243 h 550069"/>
                        <a:gd name="connsiteX10" fmla="*/ 395287 w 942975"/>
                        <a:gd name="connsiteY10" fmla="*/ 0 h 550069"/>
                        <a:gd name="connsiteX11" fmla="*/ 292894 w 942975"/>
                        <a:gd name="connsiteY11" fmla="*/ 83344 h 550069"/>
                        <a:gd name="connsiteX12" fmla="*/ 209550 w 942975"/>
                        <a:gd name="connsiteY12" fmla="*/ 169069 h 550069"/>
                        <a:gd name="connsiteX13" fmla="*/ 178594 w 942975"/>
                        <a:gd name="connsiteY13" fmla="*/ 183356 h 550069"/>
                        <a:gd name="connsiteX14" fmla="*/ 109538 w 942975"/>
                        <a:gd name="connsiteY14" fmla="*/ 171451 h 550069"/>
                        <a:gd name="connsiteX15" fmla="*/ 50007 w 942975"/>
                        <a:gd name="connsiteY15" fmla="*/ 133351 h 550069"/>
                        <a:gd name="connsiteX16" fmla="*/ 23813 w 942975"/>
                        <a:gd name="connsiteY16" fmla="*/ 107157 h 550069"/>
                        <a:gd name="connsiteX17" fmla="*/ 21431 w 942975"/>
                        <a:gd name="connsiteY17" fmla="*/ 135731 h 550069"/>
                        <a:gd name="connsiteX18" fmla="*/ 30956 w 942975"/>
                        <a:gd name="connsiteY18" fmla="*/ 300037 h 550069"/>
                        <a:gd name="connsiteX19" fmla="*/ 16668 w 942975"/>
                        <a:gd name="connsiteY19" fmla="*/ 364332 h 550069"/>
                        <a:gd name="connsiteX20" fmla="*/ 28575 w 942975"/>
                        <a:gd name="connsiteY20" fmla="*/ 450056 h 550069"/>
                        <a:gd name="connsiteX21" fmla="*/ 0 w 942975"/>
                        <a:gd name="connsiteY21" fmla="*/ 547687 h 550069"/>
                        <a:gd name="connsiteX0" fmla="*/ 0 w 945356"/>
                        <a:gd name="connsiteY0" fmla="*/ 550068 h 550069"/>
                        <a:gd name="connsiteX1" fmla="*/ 945356 w 945356"/>
                        <a:gd name="connsiteY1" fmla="*/ 550069 h 550069"/>
                        <a:gd name="connsiteX2" fmla="*/ 942975 w 945356"/>
                        <a:gd name="connsiteY2" fmla="*/ 459581 h 550069"/>
                        <a:gd name="connsiteX3" fmla="*/ 892969 w 945356"/>
                        <a:gd name="connsiteY3" fmla="*/ 438150 h 550069"/>
                        <a:gd name="connsiteX4" fmla="*/ 814387 w 945356"/>
                        <a:gd name="connsiteY4" fmla="*/ 361950 h 550069"/>
                        <a:gd name="connsiteX5" fmla="*/ 735806 w 945356"/>
                        <a:gd name="connsiteY5" fmla="*/ 292894 h 550069"/>
                        <a:gd name="connsiteX6" fmla="*/ 638175 w 945356"/>
                        <a:gd name="connsiteY6" fmla="*/ 233363 h 550069"/>
                        <a:gd name="connsiteX7" fmla="*/ 533400 w 945356"/>
                        <a:gd name="connsiteY7" fmla="*/ 173831 h 550069"/>
                        <a:gd name="connsiteX8" fmla="*/ 438150 w 945356"/>
                        <a:gd name="connsiteY8" fmla="*/ 152400 h 550069"/>
                        <a:gd name="connsiteX9" fmla="*/ 416719 w 945356"/>
                        <a:gd name="connsiteY9" fmla="*/ 45243 h 550069"/>
                        <a:gd name="connsiteX10" fmla="*/ 397668 w 945356"/>
                        <a:gd name="connsiteY10" fmla="*/ 0 h 550069"/>
                        <a:gd name="connsiteX11" fmla="*/ 295275 w 945356"/>
                        <a:gd name="connsiteY11" fmla="*/ 83344 h 550069"/>
                        <a:gd name="connsiteX12" fmla="*/ 211931 w 945356"/>
                        <a:gd name="connsiteY12" fmla="*/ 169069 h 550069"/>
                        <a:gd name="connsiteX13" fmla="*/ 180975 w 945356"/>
                        <a:gd name="connsiteY13" fmla="*/ 183356 h 550069"/>
                        <a:gd name="connsiteX14" fmla="*/ 111919 w 945356"/>
                        <a:gd name="connsiteY14" fmla="*/ 171451 h 550069"/>
                        <a:gd name="connsiteX15" fmla="*/ 52388 w 945356"/>
                        <a:gd name="connsiteY15" fmla="*/ 133351 h 550069"/>
                        <a:gd name="connsiteX16" fmla="*/ 26194 w 945356"/>
                        <a:gd name="connsiteY16" fmla="*/ 107157 h 550069"/>
                        <a:gd name="connsiteX17" fmla="*/ 23812 w 945356"/>
                        <a:gd name="connsiteY17" fmla="*/ 135731 h 550069"/>
                        <a:gd name="connsiteX18" fmla="*/ 33337 w 945356"/>
                        <a:gd name="connsiteY18" fmla="*/ 300037 h 550069"/>
                        <a:gd name="connsiteX19" fmla="*/ 19049 w 945356"/>
                        <a:gd name="connsiteY19" fmla="*/ 364332 h 550069"/>
                        <a:gd name="connsiteX20" fmla="*/ 30956 w 945356"/>
                        <a:gd name="connsiteY20" fmla="*/ 450056 h 550069"/>
                        <a:gd name="connsiteX21" fmla="*/ 0 w 945356"/>
                        <a:gd name="connsiteY21" fmla="*/ 550068 h 550069"/>
                        <a:gd name="connsiteX0" fmla="*/ 0 w 945356"/>
                        <a:gd name="connsiteY0" fmla="*/ 557212 h 557212"/>
                        <a:gd name="connsiteX1" fmla="*/ 945356 w 945356"/>
                        <a:gd name="connsiteY1" fmla="*/ 550069 h 557212"/>
                        <a:gd name="connsiteX2" fmla="*/ 942975 w 945356"/>
                        <a:gd name="connsiteY2" fmla="*/ 459581 h 557212"/>
                        <a:gd name="connsiteX3" fmla="*/ 892969 w 945356"/>
                        <a:gd name="connsiteY3" fmla="*/ 438150 h 557212"/>
                        <a:gd name="connsiteX4" fmla="*/ 814387 w 945356"/>
                        <a:gd name="connsiteY4" fmla="*/ 361950 h 557212"/>
                        <a:gd name="connsiteX5" fmla="*/ 735806 w 945356"/>
                        <a:gd name="connsiteY5" fmla="*/ 292894 h 557212"/>
                        <a:gd name="connsiteX6" fmla="*/ 638175 w 945356"/>
                        <a:gd name="connsiteY6" fmla="*/ 233363 h 557212"/>
                        <a:gd name="connsiteX7" fmla="*/ 533400 w 945356"/>
                        <a:gd name="connsiteY7" fmla="*/ 173831 h 557212"/>
                        <a:gd name="connsiteX8" fmla="*/ 438150 w 945356"/>
                        <a:gd name="connsiteY8" fmla="*/ 152400 h 557212"/>
                        <a:gd name="connsiteX9" fmla="*/ 416719 w 945356"/>
                        <a:gd name="connsiteY9" fmla="*/ 45243 h 557212"/>
                        <a:gd name="connsiteX10" fmla="*/ 397668 w 945356"/>
                        <a:gd name="connsiteY10" fmla="*/ 0 h 557212"/>
                        <a:gd name="connsiteX11" fmla="*/ 295275 w 945356"/>
                        <a:gd name="connsiteY11" fmla="*/ 83344 h 557212"/>
                        <a:gd name="connsiteX12" fmla="*/ 211931 w 945356"/>
                        <a:gd name="connsiteY12" fmla="*/ 169069 h 557212"/>
                        <a:gd name="connsiteX13" fmla="*/ 180975 w 945356"/>
                        <a:gd name="connsiteY13" fmla="*/ 183356 h 557212"/>
                        <a:gd name="connsiteX14" fmla="*/ 111919 w 945356"/>
                        <a:gd name="connsiteY14" fmla="*/ 171451 h 557212"/>
                        <a:gd name="connsiteX15" fmla="*/ 52388 w 945356"/>
                        <a:gd name="connsiteY15" fmla="*/ 133351 h 557212"/>
                        <a:gd name="connsiteX16" fmla="*/ 26194 w 945356"/>
                        <a:gd name="connsiteY16" fmla="*/ 107157 h 557212"/>
                        <a:gd name="connsiteX17" fmla="*/ 23812 w 945356"/>
                        <a:gd name="connsiteY17" fmla="*/ 135731 h 557212"/>
                        <a:gd name="connsiteX18" fmla="*/ 33337 w 945356"/>
                        <a:gd name="connsiteY18" fmla="*/ 300037 h 557212"/>
                        <a:gd name="connsiteX19" fmla="*/ 19049 w 945356"/>
                        <a:gd name="connsiteY19" fmla="*/ 364332 h 557212"/>
                        <a:gd name="connsiteX20" fmla="*/ 30956 w 945356"/>
                        <a:gd name="connsiteY20" fmla="*/ 450056 h 557212"/>
                        <a:gd name="connsiteX21" fmla="*/ 0 w 945356"/>
                        <a:gd name="connsiteY21" fmla="*/ 557212 h 557212"/>
                        <a:gd name="connsiteX0" fmla="*/ 0 w 943204"/>
                        <a:gd name="connsiteY0" fmla="*/ 557212 h 557212"/>
                        <a:gd name="connsiteX1" fmla="*/ 942975 w 943204"/>
                        <a:gd name="connsiteY1" fmla="*/ 554832 h 557212"/>
                        <a:gd name="connsiteX2" fmla="*/ 942975 w 943204"/>
                        <a:gd name="connsiteY2" fmla="*/ 459581 h 557212"/>
                        <a:gd name="connsiteX3" fmla="*/ 892969 w 943204"/>
                        <a:gd name="connsiteY3" fmla="*/ 438150 h 557212"/>
                        <a:gd name="connsiteX4" fmla="*/ 814387 w 943204"/>
                        <a:gd name="connsiteY4" fmla="*/ 361950 h 557212"/>
                        <a:gd name="connsiteX5" fmla="*/ 735806 w 943204"/>
                        <a:gd name="connsiteY5" fmla="*/ 292894 h 557212"/>
                        <a:gd name="connsiteX6" fmla="*/ 638175 w 943204"/>
                        <a:gd name="connsiteY6" fmla="*/ 233363 h 557212"/>
                        <a:gd name="connsiteX7" fmla="*/ 533400 w 943204"/>
                        <a:gd name="connsiteY7" fmla="*/ 173831 h 557212"/>
                        <a:gd name="connsiteX8" fmla="*/ 438150 w 943204"/>
                        <a:gd name="connsiteY8" fmla="*/ 152400 h 557212"/>
                        <a:gd name="connsiteX9" fmla="*/ 416719 w 943204"/>
                        <a:gd name="connsiteY9" fmla="*/ 45243 h 557212"/>
                        <a:gd name="connsiteX10" fmla="*/ 397668 w 943204"/>
                        <a:gd name="connsiteY10" fmla="*/ 0 h 557212"/>
                        <a:gd name="connsiteX11" fmla="*/ 295275 w 943204"/>
                        <a:gd name="connsiteY11" fmla="*/ 83344 h 557212"/>
                        <a:gd name="connsiteX12" fmla="*/ 211931 w 943204"/>
                        <a:gd name="connsiteY12" fmla="*/ 169069 h 557212"/>
                        <a:gd name="connsiteX13" fmla="*/ 180975 w 943204"/>
                        <a:gd name="connsiteY13" fmla="*/ 183356 h 557212"/>
                        <a:gd name="connsiteX14" fmla="*/ 111919 w 943204"/>
                        <a:gd name="connsiteY14" fmla="*/ 171451 h 557212"/>
                        <a:gd name="connsiteX15" fmla="*/ 52388 w 943204"/>
                        <a:gd name="connsiteY15" fmla="*/ 133351 h 557212"/>
                        <a:gd name="connsiteX16" fmla="*/ 26194 w 943204"/>
                        <a:gd name="connsiteY16" fmla="*/ 107157 h 557212"/>
                        <a:gd name="connsiteX17" fmla="*/ 23812 w 943204"/>
                        <a:gd name="connsiteY17" fmla="*/ 135731 h 557212"/>
                        <a:gd name="connsiteX18" fmla="*/ 33337 w 943204"/>
                        <a:gd name="connsiteY18" fmla="*/ 300037 h 557212"/>
                        <a:gd name="connsiteX19" fmla="*/ 19049 w 943204"/>
                        <a:gd name="connsiteY19" fmla="*/ 364332 h 557212"/>
                        <a:gd name="connsiteX20" fmla="*/ 30956 w 943204"/>
                        <a:gd name="connsiteY20" fmla="*/ 450056 h 557212"/>
                        <a:gd name="connsiteX21" fmla="*/ 0 w 943204"/>
                        <a:gd name="connsiteY21" fmla="*/ 557212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3204" h="557212">
                          <a:moveTo>
                            <a:pt x="0" y="557212"/>
                          </a:moveTo>
                          <a:lnTo>
                            <a:pt x="942975" y="554832"/>
                          </a:lnTo>
                          <a:cubicBezTo>
                            <a:pt x="942181" y="524669"/>
                            <a:pt x="943769" y="489744"/>
                            <a:pt x="942975" y="459581"/>
                          </a:cubicBezTo>
                          <a:cubicBezTo>
                            <a:pt x="926306" y="452437"/>
                            <a:pt x="909638" y="459582"/>
                            <a:pt x="892969" y="438150"/>
                          </a:cubicBezTo>
                          <a:lnTo>
                            <a:pt x="814387" y="361950"/>
                          </a:lnTo>
                          <a:cubicBezTo>
                            <a:pt x="784224" y="336550"/>
                            <a:pt x="770731" y="327819"/>
                            <a:pt x="735806" y="292894"/>
                          </a:cubicBezTo>
                          <a:cubicBezTo>
                            <a:pt x="696118" y="287338"/>
                            <a:pt x="670719" y="250825"/>
                            <a:pt x="638175" y="233363"/>
                          </a:cubicBezTo>
                          <a:lnTo>
                            <a:pt x="533400" y="173831"/>
                          </a:lnTo>
                          <a:lnTo>
                            <a:pt x="438150" y="152400"/>
                          </a:lnTo>
                          <a:lnTo>
                            <a:pt x="416719" y="45243"/>
                          </a:lnTo>
                          <a:lnTo>
                            <a:pt x="397668" y="0"/>
                          </a:lnTo>
                          <a:cubicBezTo>
                            <a:pt x="361949" y="31750"/>
                            <a:pt x="326231" y="55166"/>
                            <a:pt x="295275" y="83344"/>
                          </a:cubicBezTo>
                          <a:cubicBezTo>
                            <a:pt x="264319" y="111522"/>
                            <a:pt x="239712" y="140494"/>
                            <a:pt x="211931" y="169069"/>
                          </a:cubicBezTo>
                          <a:lnTo>
                            <a:pt x="180975" y="183356"/>
                          </a:lnTo>
                          <a:lnTo>
                            <a:pt x="111919" y="171451"/>
                          </a:lnTo>
                          <a:cubicBezTo>
                            <a:pt x="80963" y="153195"/>
                            <a:pt x="83344" y="151607"/>
                            <a:pt x="52388" y="133351"/>
                          </a:cubicBezTo>
                          <a:lnTo>
                            <a:pt x="26194" y="107157"/>
                          </a:lnTo>
                          <a:lnTo>
                            <a:pt x="23812" y="135731"/>
                          </a:lnTo>
                          <a:lnTo>
                            <a:pt x="33337" y="300037"/>
                          </a:lnTo>
                          <a:cubicBezTo>
                            <a:pt x="30956" y="324644"/>
                            <a:pt x="38098" y="363537"/>
                            <a:pt x="19049" y="364332"/>
                          </a:cubicBezTo>
                          <a:cubicBezTo>
                            <a:pt x="18255" y="388938"/>
                            <a:pt x="31750" y="425450"/>
                            <a:pt x="30956" y="450056"/>
                          </a:cubicBezTo>
                          <a:lnTo>
                            <a:pt x="0" y="557212"/>
                          </a:lnTo>
                          <a:close/>
                        </a:path>
                      </a:pathLst>
                    </a:custGeom>
                    <a:solidFill>
                      <a:srgbClr val="BFCEE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00" dirty="0">
                        <a:solidFill>
                          <a:schemeClr val="tx1"/>
                        </a:solidFill>
                      </a:endParaRPr>
                    </a:p>
                  </p:txBody>
                </p:sp>
              </p:grpSp>
              <p:sp>
                <p:nvSpPr>
                  <p:cNvPr id="30" name="TextBox 29"/>
                  <p:cNvSpPr txBox="1"/>
                  <p:nvPr/>
                </p:nvSpPr>
                <p:spPr>
                  <a:xfrm>
                    <a:off x="5402944" y="3078157"/>
                    <a:ext cx="391219" cy="166208"/>
                  </a:xfrm>
                  <a:prstGeom prst="rect">
                    <a:avLst/>
                  </a:prstGeom>
                  <a:noFill/>
                </p:spPr>
                <p:txBody>
                  <a:bodyPr wrap="none" lIns="0" tIns="0" rIns="0" bIns="0" rtlCol="0">
                    <a:noAutofit/>
                  </a:bodyPr>
                  <a:lstStyle/>
                  <a:p>
                    <a:r>
                      <a:rPr lang="en-GB" sz="800" dirty="0" smtClean="0">
                        <a:latin typeface="+mn-lt"/>
                      </a:rPr>
                      <a:t>Italy</a:t>
                    </a:r>
                    <a:endParaRPr lang="en-GB" sz="800" dirty="0">
                      <a:latin typeface="+mn-lt"/>
                    </a:endParaRPr>
                  </a:p>
                </p:txBody>
              </p:sp>
              <p:sp>
                <p:nvSpPr>
                  <p:cNvPr id="31" name="TextBox 30"/>
                  <p:cNvSpPr txBox="1"/>
                  <p:nvPr/>
                </p:nvSpPr>
                <p:spPr>
                  <a:xfrm>
                    <a:off x="5536832" y="2667353"/>
                    <a:ext cx="417561" cy="119772"/>
                  </a:xfrm>
                  <a:prstGeom prst="rect">
                    <a:avLst/>
                  </a:prstGeom>
                  <a:noFill/>
                </p:spPr>
                <p:txBody>
                  <a:bodyPr wrap="none" lIns="0" tIns="0" rIns="0" bIns="0" rtlCol="0">
                    <a:noAutofit/>
                  </a:bodyPr>
                  <a:lstStyle/>
                  <a:p>
                    <a:r>
                      <a:rPr lang="en-GB" sz="800" dirty="0" smtClean="0">
                        <a:latin typeface="+mn-lt"/>
                      </a:rPr>
                      <a:t>Croatia</a:t>
                    </a:r>
                    <a:endParaRPr lang="en-GB" sz="800" dirty="0">
                      <a:latin typeface="+mn-lt"/>
                    </a:endParaRPr>
                  </a:p>
                </p:txBody>
              </p:sp>
              <p:sp>
                <p:nvSpPr>
                  <p:cNvPr id="32" name="TextBox 31"/>
                  <p:cNvSpPr txBox="1"/>
                  <p:nvPr/>
                </p:nvSpPr>
                <p:spPr>
                  <a:xfrm>
                    <a:off x="6768049" y="2447054"/>
                    <a:ext cx="417561" cy="119772"/>
                  </a:xfrm>
                  <a:prstGeom prst="rect">
                    <a:avLst/>
                  </a:prstGeom>
                  <a:noFill/>
                </p:spPr>
                <p:txBody>
                  <a:bodyPr wrap="none" lIns="0" tIns="0" rIns="0" bIns="0" rtlCol="0">
                    <a:noAutofit/>
                  </a:bodyPr>
                  <a:lstStyle/>
                  <a:p>
                    <a:r>
                      <a:rPr lang="en-GB" sz="800" dirty="0" smtClean="0">
                        <a:latin typeface="+mn-lt"/>
                      </a:rPr>
                      <a:t>Romania</a:t>
                    </a:r>
                    <a:endParaRPr lang="en-GB" sz="800" dirty="0">
                      <a:latin typeface="+mn-lt"/>
                    </a:endParaRPr>
                  </a:p>
                </p:txBody>
              </p:sp>
              <p:sp>
                <p:nvSpPr>
                  <p:cNvPr id="33" name="TextBox 32"/>
                  <p:cNvSpPr txBox="1"/>
                  <p:nvPr/>
                </p:nvSpPr>
                <p:spPr>
                  <a:xfrm>
                    <a:off x="6799586" y="2982758"/>
                    <a:ext cx="417561" cy="119772"/>
                  </a:xfrm>
                  <a:prstGeom prst="rect">
                    <a:avLst/>
                  </a:prstGeom>
                  <a:noFill/>
                </p:spPr>
                <p:txBody>
                  <a:bodyPr wrap="none" lIns="0" tIns="0" rIns="0" bIns="0" rtlCol="0">
                    <a:noAutofit/>
                  </a:bodyPr>
                  <a:lstStyle/>
                  <a:p>
                    <a:r>
                      <a:rPr lang="en-GB" sz="800" dirty="0" smtClean="0">
                        <a:latin typeface="+mn-lt"/>
                      </a:rPr>
                      <a:t>Bulgaria</a:t>
                    </a:r>
                    <a:endParaRPr lang="en-GB" sz="800" dirty="0">
                      <a:latin typeface="+mn-lt"/>
                    </a:endParaRPr>
                  </a:p>
                </p:txBody>
              </p:sp>
              <p:sp>
                <p:nvSpPr>
                  <p:cNvPr id="34" name="TextBox 33"/>
                  <p:cNvSpPr txBox="1"/>
                  <p:nvPr/>
                </p:nvSpPr>
                <p:spPr>
                  <a:xfrm>
                    <a:off x="8754113" y="2528693"/>
                    <a:ext cx="417561" cy="119772"/>
                  </a:xfrm>
                  <a:prstGeom prst="rect">
                    <a:avLst/>
                  </a:prstGeom>
                  <a:noFill/>
                </p:spPr>
                <p:txBody>
                  <a:bodyPr wrap="none" lIns="0" tIns="0" rIns="0" bIns="0" rtlCol="0">
                    <a:noAutofit/>
                  </a:bodyPr>
                  <a:lstStyle/>
                  <a:p>
                    <a:r>
                      <a:rPr lang="en-GB" sz="800" dirty="0" smtClean="0">
                        <a:latin typeface="+mn-lt"/>
                      </a:rPr>
                      <a:t>Russia</a:t>
                    </a:r>
                    <a:endParaRPr lang="en-GB" sz="800" dirty="0">
                      <a:latin typeface="+mn-lt"/>
                    </a:endParaRPr>
                  </a:p>
                </p:txBody>
              </p:sp>
              <p:sp>
                <p:nvSpPr>
                  <p:cNvPr id="35" name="TextBox 34"/>
                  <p:cNvSpPr txBox="1"/>
                  <p:nvPr/>
                </p:nvSpPr>
                <p:spPr>
                  <a:xfrm>
                    <a:off x="8104380" y="3935803"/>
                    <a:ext cx="417561" cy="119772"/>
                  </a:xfrm>
                  <a:prstGeom prst="rect">
                    <a:avLst/>
                  </a:prstGeom>
                  <a:noFill/>
                </p:spPr>
                <p:txBody>
                  <a:bodyPr wrap="none" lIns="0" tIns="0" rIns="0" bIns="0" rtlCol="0">
                    <a:noAutofit/>
                  </a:bodyPr>
                  <a:lstStyle/>
                  <a:p>
                    <a:r>
                      <a:rPr lang="en-GB" sz="800" dirty="0" smtClean="0">
                        <a:latin typeface="+mn-lt"/>
                      </a:rPr>
                      <a:t>Turkey</a:t>
                    </a:r>
                    <a:endParaRPr lang="en-GB" sz="800" dirty="0">
                      <a:latin typeface="+mn-lt"/>
                    </a:endParaRPr>
                  </a:p>
                </p:txBody>
              </p:sp>
              <p:sp>
                <p:nvSpPr>
                  <p:cNvPr id="36" name="TextBox 35"/>
                  <p:cNvSpPr txBox="1"/>
                  <p:nvPr/>
                </p:nvSpPr>
                <p:spPr>
                  <a:xfrm>
                    <a:off x="6320375" y="3957388"/>
                    <a:ext cx="417561" cy="119772"/>
                  </a:xfrm>
                  <a:prstGeom prst="rect">
                    <a:avLst/>
                  </a:prstGeom>
                  <a:noFill/>
                </p:spPr>
                <p:txBody>
                  <a:bodyPr wrap="none" lIns="0" tIns="0" rIns="0" bIns="0" rtlCol="0">
                    <a:noAutofit/>
                  </a:bodyPr>
                  <a:lstStyle/>
                  <a:p>
                    <a:r>
                      <a:rPr lang="en-GB" sz="1000" dirty="0" smtClean="0">
                        <a:latin typeface="+mn-lt"/>
                      </a:rPr>
                      <a:t>Greece</a:t>
                    </a:r>
                    <a:endParaRPr lang="en-GB" sz="1000" dirty="0">
                      <a:latin typeface="+mn-lt"/>
                    </a:endParaRPr>
                  </a:p>
                </p:txBody>
              </p:sp>
              <p:sp>
                <p:nvSpPr>
                  <p:cNvPr id="37" name="TextBox 36"/>
                  <p:cNvSpPr txBox="1"/>
                  <p:nvPr/>
                </p:nvSpPr>
                <p:spPr>
                  <a:xfrm>
                    <a:off x="5870023" y="3057115"/>
                    <a:ext cx="417561" cy="119772"/>
                  </a:xfrm>
                  <a:prstGeom prst="rect">
                    <a:avLst/>
                  </a:prstGeom>
                  <a:noFill/>
                </p:spPr>
                <p:txBody>
                  <a:bodyPr wrap="none" lIns="0" tIns="0" rIns="0" bIns="0" rtlCol="0">
                    <a:noAutofit/>
                  </a:bodyPr>
                  <a:lstStyle/>
                  <a:p>
                    <a:r>
                      <a:rPr lang="en-GB" sz="800" dirty="0" smtClean="0">
                        <a:latin typeface="+mn-lt"/>
                      </a:rPr>
                      <a:t>Montenegro</a:t>
                    </a:r>
                    <a:endParaRPr lang="en-GB" sz="800" dirty="0">
                      <a:latin typeface="+mn-lt"/>
                    </a:endParaRPr>
                  </a:p>
                </p:txBody>
              </p:sp>
              <p:sp>
                <p:nvSpPr>
                  <p:cNvPr id="38" name="TextBox 37"/>
                  <p:cNvSpPr txBox="1"/>
                  <p:nvPr/>
                </p:nvSpPr>
                <p:spPr>
                  <a:xfrm>
                    <a:off x="6008542" y="2783042"/>
                    <a:ext cx="417561" cy="119772"/>
                  </a:xfrm>
                  <a:prstGeom prst="rect">
                    <a:avLst/>
                  </a:prstGeom>
                  <a:noFill/>
                </p:spPr>
                <p:txBody>
                  <a:bodyPr wrap="none" lIns="0" tIns="0" rIns="0" bIns="0" rtlCol="0">
                    <a:noAutofit/>
                  </a:bodyPr>
                  <a:lstStyle/>
                  <a:p>
                    <a:r>
                      <a:rPr lang="en-GB" sz="800" dirty="0" smtClean="0">
                        <a:latin typeface="+mn-lt"/>
                      </a:rPr>
                      <a:t>B&amp;H</a:t>
                    </a:r>
                    <a:endParaRPr lang="en-GB" sz="800" dirty="0">
                      <a:latin typeface="+mn-lt"/>
                    </a:endParaRPr>
                  </a:p>
                </p:txBody>
              </p:sp>
              <p:sp>
                <p:nvSpPr>
                  <p:cNvPr id="39" name="TextBox 38"/>
                  <p:cNvSpPr txBox="1"/>
                  <p:nvPr/>
                </p:nvSpPr>
                <p:spPr>
                  <a:xfrm>
                    <a:off x="5598553" y="2383813"/>
                    <a:ext cx="417561" cy="119772"/>
                  </a:xfrm>
                  <a:prstGeom prst="rect">
                    <a:avLst/>
                  </a:prstGeom>
                  <a:noFill/>
                </p:spPr>
                <p:txBody>
                  <a:bodyPr wrap="none" lIns="0" tIns="0" rIns="0" bIns="0" rtlCol="0">
                    <a:noAutofit/>
                  </a:bodyPr>
                  <a:lstStyle/>
                  <a:p>
                    <a:r>
                      <a:rPr lang="en-GB" sz="800" dirty="0" smtClean="0">
                        <a:latin typeface="+mn-lt"/>
                      </a:rPr>
                      <a:t>Slovenia</a:t>
                    </a:r>
                    <a:endParaRPr lang="en-GB" sz="800" dirty="0">
                      <a:latin typeface="+mn-lt"/>
                    </a:endParaRPr>
                  </a:p>
                </p:txBody>
              </p:sp>
              <p:sp>
                <p:nvSpPr>
                  <p:cNvPr id="40" name="TextBox 39"/>
                  <p:cNvSpPr txBox="1"/>
                  <p:nvPr/>
                </p:nvSpPr>
                <p:spPr>
                  <a:xfrm>
                    <a:off x="6414598" y="2702069"/>
                    <a:ext cx="417561" cy="119772"/>
                  </a:xfrm>
                  <a:prstGeom prst="rect">
                    <a:avLst/>
                  </a:prstGeom>
                  <a:noFill/>
                </p:spPr>
                <p:txBody>
                  <a:bodyPr wrap="none" lIns="0" tIns="0" rIns="0" bIns="0" rtlCol="0">
                    <a:noAutofit/>
                  </a:bodyPr>
                  <a:lstStyle/>
                  <a:p>
                    <a:r>
                      <a:rPr lang="en-GB" sz="800" dirty="0" smtClean="0">
                        <a:latin typeface="+mn-lt"/>
                      </a:rPr>
                      <a:t>Serbia</a:t>
                    </a:r>
                    <a:endParaRPr lang="en-GB" sz="800" dirty="0">
                      <a:latin typeface="+mn-lt"/>
                    </a:endParaRPr>
                  </a:p>
                </p:txBody>
              </p:sp>
              <p:sp>
                <p:nvSpPr>
                  <p:cNvPr id="41" name="TextBox 40"/>
                  <p:cNvSpPr txBox="1"/>
                  <p:nvPr/>
                </p:nvSpPr>
                <p:spPr>
                  <a:xfrm>
                    <a:off x="6499845" y="3286395"/>
                    <a:ext cx="417561" cy="119772"/>
                  </a:xfrm>
                  <a:prstGeom prst="rect">
                    <a:avLst/>
                  </a:prstGeom>
                  <a:noFill/>
                </p:spPr>
                <p:txBody>
                  <a:bodyPr wrap="none" lIns="0" tIns="0" rIns="0" bIns="0" rtlCol="0">
                    <a:noAutofit/>
                  </a:bodyPr>
                  <a:lstStyle/>
                  <a:p>
                    <a:r>
                      <a:rPr lang="en-GB" sz="800" dirty="0" smtClean="0">
                        <a:latin typeface="+mn-lt"/>
                      </a:rPr>
                      <a:t>FYROM</a:t>
                    </a:r>
                    <a:endParaRPr lang="en-GB" sz="800" dirty="0">
                      <a:latin typeface="+mn-lt"/>
                    </a:endParaRPr>
                  </a:p>
                </p:txBody>
              </p:sp>
              <p:sp>
                <p:nvSpPr>
                  <p:cNvPr id="42" name="TextBox 41"/>
                  <p:cNvSpPr txBox="1"/>
                  <p:nvPr/>
                </p:nvSpPr>
                <p:spPr>
                  <a:xfrm>
                    <a:off x="6107857" y="3271690"/>
                    <a:ext cx="417561" cy="119772"/>
                  </a:xfrm>
                  <a:prstGeom prst="rect">
                    <a:avLst/>
                  </a:prstGeom>
                  <a:noFill/>
                </p:spPr>
                <p:txBody>
                  <a:bodyPr wrap="none" lIns="0" tIns="0" rIns="0" bIns="0" rtlCol="0">
                    <a:noAutofit/>
                  </a:bodyPr>
                  <a:lstStyle/>
                  <a:p>
                    <a:r>
                      <a:rPr lang="en-GB" sz="800" dirty="0" smtClean="0">
                        <a:latin typeface="+mn-lt"/>
                      </a:rPr>
                      <a:t>Albania</a:t>
                    </a:r>
                    <a:endParaRPr lang="en-GB" sz="800" dirty="0">
                      <a:latin typeface="+mn-lt"/>
                    </a:endParaRPr>
                  </a:p>
                </p:txBody>
              </p:sp>
              <p:sp>
                <p:nvSpPr>
                  <p:cNvPr id="43" name="TextBox 42"/>
                  <p:cNvSpPr txBox="1"/>
                  <p:nvPr/>
                </p:nvSpPr>
                <p:spPr>
                  <a:xfrm>
                    <a:off x="6040661" y="2302174"/>
                    <a:ext cx="433622" cy="132907"/>
                  </a:xfrm>
                  <a:prstGeom prst="rect">
                    <a:avLst/>
                  </a:prstGeom>
                  <a:noFill/>
                </p:spPr>
                <p:txBody>
                  <a:bodyPr wrap="none" lIns="0" tIns="0" rIns="0" bIns="0" rtlCol="0">
                    <a:noAutofit/>
                  </a:bodyPr>
                  <a:lstStyle/>
                  <a:p>
                    <a:r>
                      <a:rPr lang="en-GB" sz="800" dirty="0" smtClean="0">
                        <a:latin typeface="+mn-lt"/>
                      </a:rPr>
                      <a:t>Hungary</a:t>
                    </a:r>
                    <a:endParaRPr lang="en-GB" sz="800" dirty="0">
                      <a:latin typeface="+mn-lt"/>
                    </a:endParaRPr>
                  </a:p>
                </p:txBody>
              </p:sp>
              <p:sp>
                <p:nvSpPr>
                  <p:cNvPr id="44" name="TextBox 43"/>
                  <p:cNvSpPr txBox="1"/>
                  <p:nvPr/>
                </p:nvSpPr>
                <p:spPr>
                  <a:xfrm>
                    <a:off x="6461420" y="3089118"/>
                    <a:ext cx="441967" cy="168630"/>
                  </a:xfrm>
                  <a:prstGeom prst="rect">
                    <a:avLst/>
                  </a:prstGeom>
                  <a:noFill/>
                </p:spPr>
                <p:txBody>
                  <a:bodyPr wrap="none" lIns="0" tIns="0" rIns="0" bIns="0" rtlCol="0">
                    <a:noAutofit/>
                  </a:bodyPr>
                  <a:lstStyle/>
                  <a:p>
                    <a:r>
                      <a:rPr lang="en-GB" sz="800" dirty="0" smtClean="0">
                        <a:latin typeface="+mn-lt"/>
                      </a:rPr>
                      <a:t>Kosovo</a:t>
                    </a:r>
                    <a:endParaRPr lang="en-GB" sz="800" dirty="0">
                      <a:latin typeface="+mn-lt"/>
                    </a:endParaRPr>
                  </a:p>
                </p:txBody>
              </p:sp>
              <p:sp>
                <p:nvSpPr>
                  <p:cNvPr id="45" name="Freeform 44"/>
                  <p:cNvSpPr/>
                  <p:nvPr/>
                </p:nvSpPr>
                <p:spPr>
                  <a:xfrm>
                    <a:off x="7067359" y="3425089"/>
                    <a:ext cx="2320995" cy="504883"/>
                  </a:xfrm>
                  <a:custGeom>
                    <a:avLst/>
                    <a:gdLst>
                      <a:gd name="connsiteX0" fmla="*/ 2075632 w 2075632"/>
                      <a:gd name="connsiteY0" fmla="*/ 359028 h 504883"/>
                      <a:gd name="connsiteX1" fmla="*/ 1570749 w 2075632"/>
                      <a:gd name="connsiteY1" fmla="*/ 504883 h 504883"/>
                      <a:gd name="connsiteX2" fmla="*/ 1217330 w 2075632"/>
                      <a:gd name="connsiteY2" fmla="*/ 364638 h 504883"/>
                      <a:gd name="connsiteX3" fmla="*/ 297320 w 2075632"/>
                      <a:gd name="connsiteY3" fmla="*/ 286100 h 504883"/>
                      <a:gd name="connsiteX4" fmla="*/ 190734 w 2075632"/>
                      <a:gd name="connsiteY4" fmla="*/ 33659 h 504883"/>
                      <a:gd name="connsiteX5" fmla="*/ 0 w 2075632"/>
                      <a:gd name="connsiteY5" fmla="*/ 0 h 50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5632" h="504883">
                        <a:moveTo>
                          <a:pt x="2075632" y="359028"/>
                        </a:moveTo>
                        <a:lnTo>
                          <a:pt x="1570749" y="504883"/>
                        </a:lnTo>
                        <a:lnTo>
                          <a:pt x="1217330" y="364638"/>
                        </a:lnTo>
                        <a:lnTo>
                          <a:pt x="297320" y="286100"/>
                        </a:lnTo>
                        <a:lnTo>
                          <a:pt x="190734" y="33659"/>
                        </a:lnTo>
                        <a:lnTo>
                          <a:pt x="0" y="0"/>
                        </a:lnTo>
                      </a:path>
                    </a:pathLst>
                  </a:custGeom>
                  <a:noFill/>
                  <a:ln w="28575">
                    <a:solidFill>
                      <a:srgbClr val="CFB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Freeform 45"/>
                  <p:cNvSpPr/>
                  <p:nvPr/>
                </p:nvSpPr>
                <p:spPr>
                  <a:xfrm>
                    <a:off x="8412246" y="2757210"/>
                    <a:ext cx="151208" cy="1021298"/>
                  </a:xfrm>
                  <a:custGeom>
                    <a:avLst/>
                    <a:gdLst>
                      <a:gd name="connsiteX0" fmla="*/ 617080 w 617080"/>
                      <a:gd name="connsiteY0" fmla="*/ 0 h 1015377"/>
                      <a:gd name="connsiteX1" fmla="*/ 398297 w 617080"/>
                      <a:gd name="connsiteY1" fmla="*/ 594641 h 1015377"/>
                      <a:gd name="connsiteX2" fmla="*/ 0 w 617080"/>
                      <a:gd name="connsiteY2" fmla="*/ 1015377 h 1015377"/>
                    </a:gdLst>
                    <a:ahLst/>
                    <a:cxnLst>
                      <a:cxn ang="0">
                        <a:pos x="connsiteX0" y="connsiteY0"/>
                      </a:cxn>
                      <a:cxn ang="0">
                        <a:pos x="connsiteX1" y="connsiteY1"/>
                      </a:cxn>
                      <a:cxn ang="0">
                        <a:pos x="connsiteX2" y="connsiteY2"/>
                      </a:cxn>
                    </a:cxnLst>
                    <a:rect l="l" t="t" r="r" b="b"/>
                    <a:pathLst>
                      <a:path w="617080" h="1015377">
                        <a:moveTo>
                          <a:pt x="617080" y="0"/>
                        </a:moveTo>
                        <a:lnTo>
                          <a:pt x="398297" y="594641"/>
                        </a:lnTo>
                        <a:lnTo>
                          <a:pt x="0" y="1015377"/>
                        </a:lnTo>
                      </a:path>
                    </a:pathLst>
                  </a:custGeom>
                  <a:noFill/>
                  <a:ln w="28575">
                    <a:solidFill>
                      <a:srgbClr val="CFB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Freeform 46"/>
                  <p:cNvSpPr/>
                  <p:nvPr/>
                </p:nvSpPr>
                <p:spPr>
                  <a:xfrm>
                    <a:off x="7034408" y="3113972"/>
                    <a:ext cx="14761" cy="289817"/>
                  </a:xfrm>
                  <a:custGeom>
                    <a:avLst/>
                    <a:gdLst>
                      <a:gd name="connsiteX0" fmla="*/ 0 w 5610"/>
                      <a:gd name="connsiteY0" fmla="*/ 0 h 207563"/>
                      <a:gd name="connsiteX1" fmla="*/ 5610 w 5610"/>
                      <a:gd name="connsiteY1" fmla="*/ 207563 h 207563"/>
                      <a:gd name="connsiteX0" fmla="*/ 0 w 5312"/>
                      <a:gd name="connsiteY0" fmla="*/ 0 h 9837"/>
                      <a:gd name="connsiteX1" fmla="*/ 5312 w 5312"/>
                      <a:gd name="connsiteY1" fmla="*/ 9837 h 9837"/>
                      <a:gd name="connsiteX0" fmla="*/ 0 w 6078"/>
                      <a:gd name="connsiteY0" fmla="*/ 0 h 10083"/>
                      <a:gd name="connsiteX1" fmla="*/ 6078 w 6078"/>
                      <a:gd name="connsiteY1" fmla="*/ 10083 h 10083"/>
                    </a:gdLst>
                    <a:ahLst/>
                    <a:cxnLst>
                      <a:cxn ang="0">
                        <a:pos x="connsiteX0" y="connsiteY0"/>
                      </a:cxn>
                      <a:cxn ang="0">
                        <a:pos x="connsiteX1" y="connsiteY1"/>
                      </a:cxn>
                    </a:cxnLst>
                    <a:rect l="l" t="t" r="r" b="b"/>
                    <a:pathLst>
                      <a:path w="6078" h="10083">
                        <a:moveTo>
                          <a:pt x="0" y="0"/>
                        </a:moveTo>
                        <a:lnTo>
                          <a:pt x="6078" y="10083"/>
                        </a:lnTo>
                      </a:path>
                    </a:pathLst>
                  </a:custGeom>
                  <a:noFill/>
                  <a:ln w="28575">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Freeform 47"/>
                  <p:cNvSpPr/>
                  <p:nvPr/>
                </p:nvSpPr>
                <p:spPr>
                  <a:xfrm>
                    <a:off x="6725222" y="3485266"/>
                    <a:ext cx="171450" cy="583057"/>
                  </a:xfrm>
                  <a:custGeom>
                    <a:avLst/>
                    <a:gdLst>
                      <a:gd name="connsiteX0" fmla="*/ 9525 w 171450"/>
                      <a:gd name="connsiteY0" fmla="*/ 0 h 521494"/>
                      <a:gd name="connsiteX1" fmla="*/ 0 w 171450"/>
                      <a:gd name="connsiteY1" fmla="*/ 157162 h 521494"/>
                      <a:gd name="connsiteX2" fmla="*/ 2381 w 171450"/>
                      <a:gd name="connsiteY2" fmla="*/ 364331 h 521494"/>
                      <a:gd name="connsiteX3" fmla="*/ 109537 w 171450"/>
                      <a:gd name="connsiteY3" fmla="*/ 438150 h 521494"/>
                      <a:gd name="connsiteX4" fmla="*/ 171450 w 171450"/>
                      <a:gd name="connsiteY4" fmla="*/ 521494 h 52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521494">
                        <a:moveTo>
                          <a:pt x="9525" y="0"/>
                        </a:moveTo>
                        <a:lnTo>
                          <a:pt x="0" y="157162"/>
                        </a:lnTo>
                        <a:cubicBezTo>
                          <a:pt x="794" y="226218"/>
                          <a:pt x="1587" y="295275"/>
                          <a:pt x="2381" y="364331"/>
                        </a:cubicBezTo>
                        <a:lnTo>
                          <a:pt x="109537" y="438150"/>
                        </a:lnTo>
                        <a:lnTo>
                          <a:pt x="171450" y="521494"/>
                        </a:lnTo>
                      </a:path>
                    </a:pathLst>
                  </a:custGeom>
                  <a:noFill/>
                  <a:ln w="28575">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9" name="Straight Connector 48"/>
                  <p:cNvCxnSpPr/>
                  <p:nvPr/>
                </p:nvCxnSpPr>
                <p:spPr>
                  <a:xfrm>
                    <a:off x="6538055" y="2296503"/>
                    <a:ext cx="153039" cy="1257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151483" y="2766413"/>
                    <a:ext cx="28105" cy="2069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685152" y="2989252"/>
                    <a:ext cx="142436" cy="1380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633818" y="3360451"/>
                    <a:ext cx="44946" cy="1995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474283" y="3507382"/>
                    <a:ext cx="101615" cy="1630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Freeform 53"/>
                  <p:cNvSpPr/>
                  <p:nvPr/>
                </p:nvSpPr>
                <p:spPr>
                  <a:xfrm>
                    <a:off x="6463170" y="3379187"/>
                    <a:ext cx="555856" cy="388099"/>
                  </a:xfrm>
                  <a:custGeom>
                    <a:avLst/>
                    <a:gdLst>
                      <a:gd name="connsiteX0" fmla="*/ 667569 w 667569"/>
                      <a:gd name="connsiteY0" fmla="*/ 0 h 403906"/>
                      <a:gd name="connsiteX1" fmla="*/ 476835 w 667569"/>
                      <a:gd name="connsiteY1" fmla="*/ 56098 h 403906"/>
                      <a:gd name="connsiteX2" fmla="*/ 297321 w 667569"/>
                      <a:gd name="connsiteY2" fmla="*/ 95367 h 403906"/>
                      <a:gd name="connsiteX3" fmla="*/ 179515 w 667569"/>
                      <a:gd name="connsiteY3" fmla="*/ 213173 h 403906"/>
                      <a:gd name="connsiteX4" fmla="*/ 84148 w 667569"/>
                      <a:gd name="connsiteY4" fmla="*/ 325369 h 403906"/>
                      <a:gd name="connsiteX5" fmla="*/ 0 w 667569"/>
                      <a:gd name="connsiteY5" fmla="*/ 403906 h 40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569" h="403906">
                        <a:moveTo>
                          <a:pt x="667569" y="0"/>
                        </a:moveTo>
                        <a:lnTo>
                          <a:pt x="476835" y="56098"/>
                        </a:lnTo>
                        <a:lnTo>
                          <a:pt x="297321" y="95367"/>
                        </a:lnTo>
                        <a:lnTo>
                          <a:pt x="179515" y="213173"/>
                        </a:lnTo>
                        <a:lnTo>
                          <a:pt x="84148" y="325369"/>
                        </a:lnTo>
                        <a:lnTo>
                          <a:pt x="0" y="403906"/>
                        </a:lnTo>
                      </a:path>
                    </a:pathLst>
                  </a:custGeom>
                  <a:noFill/>
                  <a:ln w="28575">
                    <a:solidFill>
                      <a:srgbClr val="BB1C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5" name="Group 54"/>
                  <p:cNvGrpSpPr/>
                  <p:nvPr/>
                </p:nvGrpSpPr>
                <p:grpSpPr>
                  <a:xfrm>
                    <a:off x="6942074" y="3610029"/>
                    <a:ext cx="302465" cy="223282"/>
                    <a:chOff x="7081559" y="3578879"/>
                    <a:chExt cx="302465" cy="223282"/>
                  </a:xfrm>
                </p:grpSpPr>
                <p:sp>
                  <p:nvSpPr>
                    <p:cNvPr id="76" name="Rectangular Callout 75"/>
                    <p:cNvSpPr/>
                    <p:nvPr/>
                  </p:nvSpPr>
                  <p:spPr>
                    <a:xfrm>
                      <a:off x="7081559" y="3578879"/>
                      <a:ext cx="302465" cy="223282"/>
                    </a:xfrm>
                    <a:prstGeom prst="wedgeRectCallout">
                      <a:avLst>
                        <a:gd name="adj1" fmla="val -3227"/>
                        <a:gd name="adj2" fmla="val -108796"/>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GB" sz="800" dirty="0" smtClean="0">
                          <a:solidFill>
                            <a:schemeClr val="tx1"/>
                          </a:solidFill>
                        </a:rPr>
                        <a:t>LNG</a:t>
                      </a:r>
                      <a:endParaRPr lang="en-GB" sz="800" dirty="0">
                        <a:solidFill>
                          <a:schemeClr val="tx1"/>
                        </a:solidFill>
                      </a:endParaRPr>
                    </a:p>
                  </p:txBody>
                </p:sp>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5650" y="3597451"/>
                      <a:ext cx="252000" cy="82174"/>
                    </a:xfrm>
                    <a:prstGeom prst="rect">
                      <a:avLst/>
                    </a:prstGeom>
                  </p:spPr>
                </p:pic>
              </p:grpSp>
              <p:sp>
                <p:nvSpPr>
                  <p:cNvPr id="56" name="Rectangular Callout 55"/>
                  <p:cNvSpPr/>
                  <p:nvPr/>
                </p:nvSpPr>
                <p:spPr>
                  <a:xfrm>
                    <a:off x="7067359" y="4082141"/>
                    <a:ext cx="302465" cy="223282"/>
                  </a:xfrm>
                  <a:prstGeom prst="wedgeRectCallout">
                    <a:avLst>
                      <a:gd name="adj1" fmla="val -110413"/>
                      <a:gd name="adj2" fmla="val -61482"/>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GB" sz="800" dirty="0" smtClean="0">
                        <a:solidFill>
                          <a:schemeClr val="tx1"/>
                        </a:solidFill>
                      </a:rPr>
                      <a:t>LNG</a:t>
                    </a:r>
                    <a:endParaRPr lang="en-GB" sz="800" dirty="0">
                      <a:solidFill>
                        <a:schemeClr val="tx1"/>
                      </a:solidFill>
                    </a:endParaRPr>
                  </a:p>
                </p:txBody>
              </p:sp>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591" y="4105451"/>
                    <a:ext cx="252000" cy="82174"/>
                  </a:xfrm>
                  <a:prstGeom prst="rect">
                    <a:avLst/>
                  </a:prstGeom>
                </p:spPr>
              </p:pic>
              <p:sp>
                <p:nvSpPr>
                  <p:cNvPr id="58" name="Freeform 57"/>
                  <p:cNvSpPr/>
                  <p:nvPr/>
                </p:nvSpPr>
                <p:spPr>
                  <a:xfrm>
                    <a:off x="6217323" y="3425713"/>
                    <a:ext cx="1000529" cy="199902"/>
                  </a:xfrm>
                  <a:custGeom>
                    <a:avLst/>
                    <a:gdLst>
                      <a:gd name="connsiteX0" fmla="*/ 0 w 1049036"/>
                      <a:gd name="connsiteY0" fmla="*/ 157075 h 190734"/>
                      <a:gd name="connsiteX1" fmla="*/ 230002 w 1049036"/>
                      <a:gd name="connsiteY1" fmla="*/ 190734 h 190734"/>
                      <a:gd name="connsiteX2" fmla="*/ 415126 w 1049036"/>
                      <a:gd name="connsiteY2" fmla="*/ 157075 h 190734"/>
                      <a:gd name="connsiteX3" fmla="*/ 605860 w 1049036"/>
                      <a:gd name="connsiteY3" fmla="*/ 89757 h 190734"/>
                      <a:gd name="connsiteX4" fmla="*/ 858302 w 1049036"/>
                      <a:gd name="connsiteY4" fmla="*/ 56098 h 190734"/>
                      <a:gd name="connsiteX5" fmla="*/ 1049036 w 1049036"/>
                      <a:gd name="connsiteY5" fmla="*/ 0 h 190734"/>
                      <a:gd name="connsiteX0" fmla="*/ 0 w 1013165"/>
                      <a:gd name="connsiteY0" fmla="*/ 128438 h 162097"/>
                      <a:gd name="connsiteX1" fmla="*/ 230002 w 1013165"/>
                      <a:gd name="connsiteY1" fmla="*/ 162097 h 162097"/>
                      <a:gd name="connsiteX2" fmla="*/ 415126 w 1013165"/>
                      <a:gd name="connsiteY2" fmla="*/ 128438 h 162097"/>
                      <a:gd name="connsiteX3" fmla="*/ 605860 w 1013165"/>
                      <a:gd name="connsiteY3" fmla="*/ 61120 h 162097"/>
                      <a:gd name="connsiteX4" fmla="*/ 858302 w 1013165"/>
                      <a:gd name="connsiteY4" fmla="*/ 27461 h 162097"/>
                      <a:gd name="connsiteX5" fmla="*/ 1013165 w 1013165"/>
                      <a:gd name="connsiteY5" fmla="*/ 0 h 162097"/>
                      <a:gd name="connsiteX0" fmla="*/ 0 w 1131673"/>
                      <a:gd name="connsiteY0" fmla="*/ 121066 h 154725"/>
                      <a:gd name="connsiteX1" fmla="*/ 230002 w 1131673"/>
                      <a:gd name="connsiteY1" fmla="*/ 154725 h 154725"/>
                      <a:gd name="connsiteX2" fmla="*/ 415126 w 1131673"/>
                      <a:gd name="connsiteY2" fmla="*/ 121066 h 154725"/>
                      <a:gd name="connsiteX3" fmla="*/ 605860 w 1131673"/>
                      <a:gd name="connsiteY3" fmla="*/ 53748 h 154725"/>
                      <a:gd name="connsiteX4" fmla="*/ 858302 w 1131673"/>
                      <a:gd name="connsiteY4" fmla="*/ 20089 h 154725"/>
                      <a:gd name="connsiteX5" fmla="*/ 1131673 w 1131673"/>
                      <a:gd name="connsiteY5" fmla="*/ 0 h 15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1673" h="154725">
                        <a:moveTo>
                          <a:pt x="0" y="121066"/>
                        </a:moveTo>
                        <a:lnTo>
                          <a:pt x="230002" y="154725"/>
                        </a:lnTo>
                        <a:lnTo>
                          <a:pt x="415126" y="121066"/>
                        </a:lnTo>
                        <a:lnTo>
                          <a:pt x="605860" y="53748"/>
                        </a:lnTo>
                        <a:lnTo>
                          <a:pt x="858302" y="20089"/>
                        </a:lnTo>
                        <a:cubicBezTo>
                          <a:pt x="909923" y="10935"/>
                          <a:pt x="1080052" y="9154"/>
                          <a:pt x="1131673" y="0"/>
                        </a:cubicBezTo>
                      </a:path>
                    </a:pathLst>
                  </a:custGeom>
                  <a:noFill/>
                  <a:ln w="28575">
                    <a:solidFill>
                      <a:srgbClr val="34802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Freeform 58"/>
                  <p:cNvSpPr/>
                  <p:nvPr/>
                </p:nvSpPr>
                <p:spPr>
                  <a:xfrm>
                    <a:off x="6832159" y="3398045"/>
                    <a:ext cx="211422" cy="63426"/>
                  </a:xfrm>
                  <a:custGeom>
                    <a:avLst/>
                    <a:gdLst>
                      <a:gd name="connsiteX0" fmla="*/ 211422 w 211422"/>
                      <a:gd name="connsiteY0" fmla="*/ 0 h 63426"/>
                      <a:gd name="connsiteX1" fmla="*/ 0 w 211422"/>
                      <a:gd name="connsiteY1" fmla="*/ 63426 h 63426"/>
                    </a:gdLst>
                    <a:ahLst/>
                    <a:cxnLst>
                      <a:cxn ang="0">
                        <a:pos x="connsiteX0" y="connsiteY0"/>
                      </a:cxn>
                      <a:cxn ang="0">
                        <a:pos x="connsiteX1" y="connsiteY1"/>
                      </a:cxn>
                    </a:cxnLst>
                    <a:rect l="l" t="t" r="r" b="b"/>
                    <a:pathLst>
                      <a:path w="211422" h="63426">
                        <a:moveTo>
                          <a:pt x="211422" y="0"/>
                        </a:moveTo>
                        <a:lnTo>
                          <a:pt x="0" y="63426"/>
                        </a:lnTo>
                      </a:path>
                    </a:pathLst>
                  </a:custGeom>
                  <a:noFill/>
                  <a:ln w="28575">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Freeform 59"/>
                  <p:cNvSpPr/>
                  <p:nvPr/>
                </p:nvSpPr>
                <p:spPr>
                  <a:xfrm>
                    <a:off x="6798217" y="3326633"/>
                    <a:ext cx="37019" cy="147995"/>
                  </a:xfrm>
                  <a:custGeom>
                    <a:avLst/>
                    <a:gdLst>
                      <a:gd name="connsiteX0" fmla="*/ 37019 w 37019"/>
                      <a:gd name="connsiteY0" fmla="*/ 0 h 147995"/>
                      <a:gd name="connsiteX1" fmla="*/ 37019 w 37019"/>
                      <a:gd name="connsiteY1" fmla="*/ 0 h 147995"/>
                      <a:gd name="connsiteX2" fmla="*/ 31733 w 37019"/>
                      <a:gd name="connsiteY2" fmla="*/ 47570 h 147995"/>
                      <a:gd name="connsiteX3" fmla="*/ 21162 w 37019"/>
                      <a:gd name="connsiteY3" fmla="*/ 95140 h 147995"/>
                      <a:gd name="connsiteX4" fmla="*/ 10591 w 37019"/>
                      <a:gd name="connsiteY4" fmla="*/ 126853 h 147995"/>
                      <a:gd name="connsiteX5" fmla="*/ 20 w 37019"/>
                      <a:gd name="connsiteY5" fmla="*/ 147995 h 147995"/>
                      <a:gd name="connsiteX6" fmla="*/ 10591 w 37019"/>
                      <a:gd name="connsiteY6" fmla="*/ 137424 h 14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9" h="147995">
                        <a:moveTo>
                          <a:pt x="37019" y="0"/>
                        </a:moveTo>
                        <a:lnTo>
                          <a:pt x="37019" y="0"/>
                        </a:lnTo>
                        <a:cubicBezTo>
                          <a:pt x="35257" y="15857"/>
                          <a:pt x="33989" y="31776"/>
                          <a:pt x="31733" y="47570"/>
                        </a:cubicBezTo>
                        <a:cubicBezTo>
                          <a:pt x="30360" y="57178"/>
                          <a:pt x="24311" y="84643"/>
                          <a:pt x="21162" y="95140"/>
                        </a:cubicBezTo>
                        <a:cubicBezTo>
                          <a:pt x="17960" y="105813"/>
                          <a:pt x="14115" y="116282"/>
                          <a:pt x="10591" y="126853"/>
                        </a:cubicBezTo>
                        <a:cubicBezTo>
                          <a:pt x="-957" y="161498"/>
                          <a:pt x="20" y="131554"/>
                          <a:pt x="20" y="147995"/>
                        </a:cubicBezTo>
                        <a:lnTo>
                          <a:pt x="10591" y="137424"/>
                        </a:lnTo>
                      </a:path>
                    </a:pathLst>
                  </a:custGeom>
                  <a:noFill/>
                  <a:ln w="28575">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Freeform 61"/>
                  <p:cNvSpPr/>
                  <p:nvPr/>
                </p:nvSpPr>
                <p:spPr>
                  <a:xfrm>
                    <a:off x="7194085" y="2819230"/>
                    <a:ext cx="1453201" cy="621095"/>
                  </a:xfrm>
                  <a:custGeom>
                    <a:avLst/>
                    <a:gdLst>
                      <a:gd name="connsiteX0" fmla="*/ 3455646 w 3455646"/>
                      <a:gd name="connsiteY0" fmla="*/ 330980 h 650739"/>
                      <a:gd name="connsiteX1" fmla="*/ 3018081 w 3455646"/>
                      <a:gd name="connsiteY1" fmla="*/ 454395 h 650739"/>
                      <a:gd name="connsiteX2" fmla="*/ 2238316 w 3455646"/>
                      <a:gd name="connsiteY2" fmla="*/ 577811 h 650739"/>
                      <a:gd name="connsiteX3" fmla="*/ 1649285 w 3455646"/>
                      <a:gd name="connsiteY3" fmla="*/ 650739 h 650739"/>
                      <a:gd name="connsiteX4" fmla="*/ 1312696 w 3455646"/>
                      <a:gd name="connsiteY4" fmla="*/ 611470 h 650739"/>
                      <a:gd name="connsiteX5" fmla="*/ 992937 w 3455646"/>
                      <a:gd name="connsiteY5" fmla="*/ 454395 h 650739"/>
                      <a:gd name="connsiteX6" fmla="*/ 790984 w 3455646"/>
                      <a:gd name="connsiteY6" fmla="*/ 280491 h 650739"/>
                      <a:gd name="connsiteX7" fmla="*/ 617079 w 3455646"/>
                      <a:gd name="connsiteY7" fmla="*/ 123416 h 650739"/>
                      <a:gd name="connsiteX8" fmla="*/ 359028 w 3455646"/>
                      <a:gd name="connsiteY8" fmla="*/ 44879 h 650739"/>
                      <a:gd name="connsiteX9" fmla="*/ 134635 w 3455646"/>
                      <a:gd name="connsiteY9" fmla="*/ 28049 h 650739"/>
                      <a:gd name="connsiteX10" fmla="*/ 0 w 3455646"/>
                      <a:gd name="connsiteY10" fmla="*/ 0 h 650739"/>
                      <a:gd name="connsiteX0" fmla="*/ 3412677 w 3412677"/>
                      <a:gd name="connsiteY0" fmla="*/ 446483 h 650739"/>
                      <a:gd name="connsiteX1" fmla="*/ 3018081 w 3412677"/>
                      <a:gd name="connsiteY1" fmla="*/ 454395 h 650739"/>
                      <a:gd name="connsiteX2" fmla="*/ 2238316 w 3412677"/>
                      <a:gd name="connsiteY2" fmla="*/ 577811 h 650739"/>
                      <a:gd name="connsiteX3" fmla="*/ 1649285 w 3412677"/>
                      <a:gd name="connsiteY3" fmla="*/ 650739 h 650739"/>
                      <a:gd name="connsiteX4" fmla="*/ 1312696 w 3412677"/>
                      <a:gd name="connsiteY4" fmla="*/ 611470 h 650739"/>
                      <a:gd name="connsiteX5" fmla="*/ 992937 w 3412677"/>
                      <a:gd name="connsiteY5" fmla="*/ 454395 h 650739"/>
                      <a:gd name="connsiteX6" fmla="*/ 790984 w 3412677"/>
                      <a:gd name="connsiteY6" fmla="*/ 280491 h 650739"/>
                      <a:gd name="connsiteX7" fmla="*/ 617079 w 3412677"/>
                      <a:gd name="connsiteY7" fmla="*/ 123416 h 650739"/>
                      <a:gd name="connsiteX8" fmla="*/ 359028 w 3412677"/>
                      <a:gd name="connsiteY8" fmla="*/ 44879 h 650739"/>
                      <a:gd name="connsiteX9" fmla="*/ 134635 w 3412677"/>
                      <a:gd name="connsiteY9" fmla="*/ 28049 h 650739"/>
                      <a:gd name="connsiteX10" fmla="*/ 0 w 3412677"/>
                      <a:gd name="connsiteY10" fmla="*/ 0 h 650739"/>
                      <a:gd name="connsiteX0" fmla="*/ 3412677 w 3412677"/>
                      <a:gd name="connsiteY0" fmla="*/ 446483 h 650739"/>
                      <a:gd name="connsiteX1" fmla="*/ 3028824 w 3412677"/>
                      <a:gd name="connsiteY1" fmla="*/ 502522 h 650739"/>
                      <a:gd name="connsiteX2" fmla="*/ 2238316 w 3412677"/>
                      <a:gd name="connsiteY2" fmla="*/ 577811 h 650739"/>
                      <a:gd name="connsiteX3" fmla="*/ 1649285 w 3412677"/>
                      <a:gd name="connsiteY3" fmla="*/ 650739 h 650739"/>
                      <a:gd name="connsiteX4" fmla="*/ 1312696 w 3412677"/>
                      <a:gd name="connsiteY4" fmla="*/ 611470 h 650739"/>
                      <a:gd name="connsiteX5" fmla="*/ 992937 w 3412677"/>
                      <a:gd name="connsiteY5" fmla="*/ 454395 h 650739"/>
                      <a:gd name="connsiteX6" fmla="*/ 790984 w 3412677"/>
                      <a:gd name="connsiteY6" fmla="*/ 280491 h 650739"/>
                      <a:gd name="connsiteX7" fmla="*/ 617079 w 3412677"/>
                      <a:gd name="connsiteY7" fmla="*/ 123416 h 650739"/>
                      <a:gd name="connsiteX8" fmla="*/ 359028 w 3412677"/>
                      <a:gd name="connsiteY8" fmla="*/ 44879 h 650739"/>
                      <a:gd name="connsiteX9" fmla="*/ 134635 w 3412677"/>
                      <a:gd name="connsiteY9" fmla="*/ 28049 h 650739"/>
                      <a:gd name="connsiteX10" fmla="*/ 0 w 3412677"/>
                      <a:gd name="connsiteY10" fmla="*/ 0 h 650739"/>
                      <a:gd name="connsiteX0" fmla="*/ 3477131 w 3477131"/>
                      <a:gd name="connsiteY0" fmla="*/ 465734 h 650739"/>
                      <a:gd name="connsiteX1" fmla="*/ 3028824 w 3477131"/>
                      <a:gd name="connsiteY1" fmla="*/ 502522 h 650739"/>
                      <a:gd name="connsiteX2" fmla="*/ 2238316 w 3477131"/>
                      <a:gd name="connsiteY2" fmla="*/ 577811 h 650739"/>
                      <a:gd name="connsiteX3" fmla="*/ 1649285 w 3477131"/>
                      <a:gd name="connsiteY3" fmla="*/ 650739 h 650739"/>
                      <a:gd name="connsiteX4" fmla="*/ 1312696 w 3477131"/>
                      <a:gd name="connsiteY4" fmla="*/ 611470 h 650739"/>
                      <a:gd name="connsiteX5" fmla="*/ 992937 w 3477131"/>
                      <a:gd name="connsiteY5" fmla="*/ 454395 h 650739"/>
                      <a:gd name="connsiteX6" fmla="*/ 790984 w 3477131"/>
                      <a:gd name="connsiteY6" fmla="*/ 280491 h 650739"/>
                      <a:gd name="connsiteX7" fmla="*/ 617079 w 3477131"/>
                      <a:gd name="connsiteY7" fmla="*/ 123416 h 650739"/>
                      <a:gd name="connsiteX8" fmla="*/ 359028 w 3477131"/>
                      <a:gd name="connsiteY8" fmla="*/ 44879 h 650739"/>
                      <a:gd name="connsiteX9" fmla="*/ 134635 w 3477131"/>
                      <a:gd name="connsiteY9" fmla="*/ 28049 h 650739"/>
                      <a:gd name="connsiteX10" fmla="*/ 0 w 3477131"/>
                      <a:gd name="connsiteY10" fmla="*/ 0 h 650739"/>
                      <a:gd name="connsiteX0" fmla="*/ 3391192 w 3391192"/>
                      <a:gd name="connsiteY0" fmla="*/ 398357 h 650739"/>
                      <a:gd name="connsiteX1" fmla="*/ 3028824 w 3391192"/>
                      <a:gd name="connsiteY1" fmla="*/ 502522 h 650739"/>
                      <a:gd name="connsiteX2" fmla="*/ 2238316 w 3391192"/>
                      <a:gd name="connsiteY2" fmla="*/ 577811 h 650739"/>
                      <a:gd name="connsiteX3" fmla="*/ 1649285 w 3391192"/>
                      <a:gd name="connsiteY3" fmla="*/ 650739 h 650739"/>
                      <a:gd name="connsiteX4" fmla="*/ 1312696 w 3391192"/>
                      <a:gd name="connsiteY4" fmla="*/ 611470 h 650739"/>
                      <a:gd name="connsiteX5" fmla="*/ 992937 w 3391192"/>
                      <a:gd name="connsiteY5" fmla="*/ 454395 h 650739"/>
                      <a:gd name="connsiteX6" fmla="*/ 790984 w 3391192"/>
                      <a:gd name="connsiteY6" fmla="*/ 280491 h 650739"/>
                      <a:gd name="connsiteX7" fmla="*/ 617079 w 3391192"/>
                      <a:gd name="connsiteY7" fmla="*/ 123416 h 650739"/>
                      <a:gd name="connsiteX8" fmla="*/ 359028 w 3391192"/>
                      <a:gd name="connsiteY8" fmla="*/ 44879 h 650739"/>
                      <a:gd name="connsiteX9" fmla="*/ 134635 w 3391192"/>
                      <a:gd name="connsiteY9" fmla="*/ 28049 h 650739"/>
                      <a:gd name="connsiteX10" fmla="*/ 0 w 3391192"/>
                      <a:gd name="connsiteY10" fmla="*/ 0 h 650739"/>
                      <a:gd name="connsiteX0" fmla="*/ 3391192 w 3391192"/>
                      <a:gd name="connsiteY0" fmla="*/ 398357 h 650739"/>
                      <a:gd name="connsiteX1" fmla="*/ 2985855 w 3391192"/>
                      <a:gd name="connsiteY1" fmla="*/ 473647 h 650739"/>
                      <a:gd name="connsiteX2" fmla="*/ 2238316 w 3391192"/>
                      <a:gd name="connsiteY2" fmla="*/ 577811 h 650739"/>
                      <a:gd name="connsiteX3" fmla="*/ 1649285 w 3391192"/>
                      <a:gd name="connsiteY3" fmla="*/ 650739 h 650739"/>
                      <a:gd name="connsiteX4" fmla="*/ 1312696 w 3391192"/>
                      <a:gd name="connsiteY4" fmla="*/ 611470 h 650739"/>
                      <a:gd name="connsiteX5" fmla="*/ 992937 w 3391192"/>
                      <a:gd name="connsiteY5" fmla="*/ 454395 h 650739"/>
                      <a:gd name="connsiteX6" fmla="*/ 790984 w 3391192"/>
                      <a:gd name="connsiteY6" fmla="*/ 280491 h 650739"/>
                      <a:gd name="connsiteX7" fmla="*/ 617079 w 3391192"/>
                      <a:gd name="connsiteY7" fmla="*/ 123416 h 650739"/>
                      <a:gd name="connsiteX8" fmla="*/ 359028 w 3391192"/>
                      <a:gd name="connsiteY8" fmla="*/ 44879 h 650739"/>
                      <a:gd name="connsiteX9" fmla="*/ 134635 w 3391192"/>
                      <a:gd name="connsiteY9" fmla="*/ 28049 h 650739"/>
                      <a:gd name="connsiteX10" fmla="*/ 0 w 3391192"/>
                      <a:gd name="connsiteY10" fmla="*/ 0 h 650739"/>
                      <a:gd name="connsiteX0" fmla="*/ 3326738 w 3326738"/>
                      <a:gd name="connsiteY0" fmla="*/ 359856 h 650739"/>
                      <a:gd name="connsiteX1" fmla="*/ 2985855 w 3326738"/>
                      <a:gd name="connsiteY1" fmla="*/ 473647 h 650739"/>
                      <a:gd name="connsiteX2" fmla="*/ 2238316 w 3326738"/>
                      <a:gd name="connsiteY2" fmla="*/ 577811 h 650739"/>
                      <a:gd name="connsiteX3" fmla="*/ 1649285 w 3326738"/>
                      <a:gd name="connsiteY3" fmla="*/ 650739 h 650739"/>
                      <a:gd name="connsiteX4" fmla="*/ 1312696 w 3326738"/>
                      <a:gd name="connsiteY4" fmla="*/ 611470 h 650739"/>
                      <a:gd name="connsiteX5" fmla="*/ 992937 w 3326738"/>
                      <a:gd name="connsiteY5" fmla="*/ 454395 h 650739"/>
                      <a:gd name="connsiteX6" fmla="*/ 790984 w 3326738"/>
                      <a:gd name="connsiteY6" fmla="*/ 280491 h 650739"/>
                      <a:gd name="connsiteX7" fmla="*/ 617079 w 3326738"/>
                      <a:gd name="connsiteY7" fmla="*/ 123416 h 650739"/>
                      <a:gd name="connsiteX8" fmla="*/ 359028 w 3326738"/>
                      <a:gd name="connsiteY8" fmla="*/ 44879 h 650739"/>
                      <a:gd name="connsiteX9" fmla="*/ 134635 w 3326738"/>
                      <a:gd name="connsiteY9" fmla="*/ 28049 h 650739"/>
                      <a:gd name="connsiteX10" fmla="*/ 0 w 3326738"/>
                      <a:gd name="connsiteY10" fmla="*/ 0 h 650739"/>
                      <a:gd name="connsiteX0" fmla="*/ 3253412 w 3253412"/>
                      <a:gd name="connsiteY0" fmla="*/ 330980 h 650739"/>
                      <a:gd name="connsiteX1" fmla="*/ 2985855 w 3253412"/>
                      <a:gd name="connsiteY1" fmla="*/ 473647 h 650739"/>
                      <a:gd name="connsiteX2" fmla="*/ 2238316 w 3253412"/>
                      <a:gd name="connsiteY2" fmla="*/ 577811 h 650739"/>
                      <a:gd name="connsiteX3" fmla="*/ 1649285 w 3253412"/>
                      <a:gd name="connsiteY3" fmla="*/ 650739 h 650739"/>
                      <a:gd name="connsiteX4" fmla="*/ 1312696 w 3253412"/>
                      <a:gd name="connsiteY4" fmla="*/ 611470 h 650739"/>
                      <a:gd name="connsiteX5" fmla="*/ 992937 w 3253412"/>
                      <a:gd name="connsiteY5" fmla="*/ 454395 h 650739"/>
                      <a:gd name="connsiteX6" fmla="*/ 790984 w 3253412"/>
                      <a:gd name="connsiteY6" fmla="*/ 280491 h 650739"/>
                      <a:gd name="connsiteX7" fmla="*/ 617079 w 3253412"/>
                      <a:gd name="connsiteY7" fmla="*/ 123416 h 650739"/>
                      <a:gd name="connsiteX8" fmla="*/ 359028 w 3253412"/>
                      <a:gd name="connsiteY8" fmla="*/ 44879 h 650739"/>
                      <a:gd name="connsiteX9" fmla="*/ 134635 w 3253412"/>
                      <a:gd name="connsiteY9" fmla="*/ 28049 h 650739"/>
                      <a:gd name="connsiteX10" fmla="*/ 0 w 3253412"/>
                      <a:gd name="connsiteY10" fmla="*/ 0 h 650739"/>
                      <a:gd name="connsiteX0" fmla="*/ 3253412 w 3253412"/>
                      <a:gd name="connsiteY0" fmla="*/ 330980 h 650739"/>
                      <a:gd name="connsiteX1" fmla="*/ 2912529 w 3253412"/>
                      <a:gd name="connsiteY1" fmla="*/ 464021 h 650739"/>
                      <a:gd name="connsiteX2" fmla="*/ 2238316 w 3253412"/>
                      <a:gd name="connsiteY2" fmla="*/ 577811 h 650739"/>
                      <a:gd name="connsiteX3" fmla="*/ 1649285 w 3253412"/>
                      <a:gd name="connsiteY3" fmla="*/ 650739 h 650739"/>
                      <a:gd name="connsiteX4" fmla="*/ 1312696 w 3253412"/>
                      <a:gd name="connsiteY4" fmla="*/ 611470 h 650739"/>
                      <a:gd name="connsiteX5" fmla="*/ 992937 w 3253412"/>
                      <a:gd name="connsiteY5" fmla="*/ 454395 h 650739"/>
                      <a:gd name="connsiteX6" fmla="*/ 790984 w 3253412"/>
                      <a:gd name="connsiteY6" fmla="*/ 280491 h 650739"/>
                      <a:gd name="connsiteX7" fmla="*/ 617079 w 3253412"/>
                      <a:gd name="connsiteY7" fmla="*/ 123416 h 650739"/>
                      <a:gd name="connsiteX8" fmla="*/ 359028 w 3253412"/>
                      <a:gd name="connsiteY8" fmla="*/ 44879 h 650739"/>
                      <a:gd name="connsiteX9" fmla="*/ 134635 w 3253412"/>
                      <a:gd name="connsiteY9" fmla="*/ 28049 h 650739"/>
                      <a:gd name="connsiteX10" fmla="*/ 0 w 3253412"/>
                      <a:gd name="connsiteY10" fmla="*/ 0 h 650739"/>
                      <a:gd name="connsiteX0" fmla="*/ 3118777 w 3118777"/>
                      <a:gd name="connsiteY0" fmla="*/ 302931 h 622690"/>
                      <a:gd name="connsiteX1" fmla="*/ 2777894 w 3118777"/>
                      <a:gd name="connsiteY1" fmla="*/ 435972 h 622690"/>
                      <a:gd name="connsiteX2" fmla="*/ 2103681 w 3118777"/>
                      <a:gd name="connsiteY2" fmla="*/ 549762 h 622690"/>
                      <a:gd name="connsiteX3" fmla="*/ 1514650 w 3118777"/>
                      <a:gd name="connsiteY3" fmla="*/ 622690 h 622690"/>
                      <a:gd name="connsiteX4" fmla="*/ 1178061 w 3118777"/>
                      <a:gd name="connsiteY4" fmla="*/ 583421 h 622690"/>
                      <a:gd name="connsiteX5" fmla="*/ 858302 w 3118777"/>
                      <a:gd name="connsiteY5" fmla="*/ 426346 h 622690"/>
                      <a:gd name="connsiteX6" fmla="*/ 656349 w 3118777"/>
                      <a:gd name="connsiteY6" fmla="*/ 252442 h 622690"/>
                      <a:gd name="connsiteX7" fmla="*/ 482444 w 3118777"/>
                      <a:gd name="connsiteY7" fmla="*/ 95367 h 622690"/>
                      <a:gd name="connsiteX8" fmla="*/ 224393 w 3118777"/>
                      <a:gd name="connsiteY8" fmla="*/ 16830 h 622690"/>
                      <a:gd name="connsiteX9" fmla="*/ 0 w 3118777"/>
                      <a:gd name="connsiteY9" fmla="*/ 0 h 622690"/>
                      <a:gd name="connsiteX0" fmla="*/ 2894384 w 2894384"/>
                      <a:gd name="connsiteY0" fmla="*/ 286101 h 605860"/>
                      <a:gd name="connsiteX1" fmla="*/ 2553501 w 2894384"/>
                      <a:gd name="connsiteY1" fmla="*/ 419142 h 605860"/>
                      <a:gd name="connsiteX2" fmla="*/ 1879288 w 2894384"/>
                      <a:gd name="connsiteY2" fmla="*/ 532932 h 605860"/>
                      <a:gd name="connsiteX3" fmla="*/ 1290257 w 2894384"/>
                      <a:gd name="connsiteY3" fmla="*/ 605860 h 605860"/>
                      <a:gd name="connsiteX4" fmla="*/ 953668 w 2894384"/>
                      <a:gd name="connsiteY4" fmla="*/ 566591 h 605860"/>
                      <a:gd name="connsiteX5" fmla="*/ 633909 w 2894384"/>
                      <a:gd name="connsiteY5" fmla="*/ 409516 h 605860"/>
                      <a:gd name="connsiteX6" fmla="*/ 431956 w 2894384"/>
                      <a:gd name="connsiteY6" fmla="*/ 235612 h 605860"/>
                      <a:gd name="connsiteX7" fmla="*/ 258051 w 2894384"/>
                      <a:gd name="connsiteY7" fmla="*/ 78537 h 605860"/>
                      <a:gd name="connsiteX8" fmla="*/ 0 w 2894384"/>
                      <a:gd name="connsiteY8" fmla="*/ 0 h 605860"/>
                      <a:gd name="connsiteX0" fmla="*/ 2894384 w 2894384"/>
                      <a:gd name="connsiteY0" fmla="*/ 286101 h 605860"/>
                      <a:gd name="connsiteX1" fmla="*/ 2553501 w 2894384"/>
                      <a:gd name="connsiteY1" fmla="*/ 419142 h 605860"/>
                      <a:gd name="connsiteX2" fmla="*/ 1879288 w 2894384"/>
                      <a:gd name="connsiteY2" fmla="*/ 532932 h 605860"/>
                      <a:gd name="connsiteX3" fmla="*/ 1290257 w 2894384"/>
                      <a:gd name="connsiteY3" fmla="*/ 605860 h 605860"/>
                      <a:gd name="connsiteX4" fmla="*/ 953668 w 2894384"/>
                      <a:gd name="connsiteY4" fmla="*/ 566591 h 605860"/>
                      <a:gd name="connsiteX5" fmla="*/ 633909 w 2894384"/>
                      <a:gd name="connsiteY5" fmla="*/ 409516 h 605860"/>
                      <a:gd name="connsiteX6" fmla="*/ 431956 w 2894384"/>
                      <a:gd name="connsiteY6" fmla="*/ 235612 h 605860"/>
                      <a:gd name="connsiteX7" fmla="*/ 0 w 2894384"/>
                      <a:gd name="connsiteY7" fmla="*/ 0 h 605860"/>
                      <a:gd name="connsiteX0" fmla="*/ 2462428 w 2462428"/>
                      <a:gd name="connsiteY0" fmla="*/ 50489 h 370248"/>
                      <a:gd name="connsiteX1" fmla="*/ 2121545 w 2462428"/>
                      <a:gd name="connsiteY1" fmla="*/ 183530 h 370248"/>
                      <a:gd name="connsiteX2" fmla="*/ 1447332 w 2462428"/>
                      <a:gd name="connsiteY2" fmla="*/ 297320 h 370248"/>
                      <a:gd name="connsiteX3" fmla="*/ 858301 w 2462428"/>
                      <a:gd name="connsiteY3" fmla="*/ 370248 h 370248"/>
                      <a:gd name="connsiteX4" fmla="*/ 521712 w 2462428"/>
                      <a:gd name="connsiteY4" fmla="*/ 330979 h 370248"/>
                      <a:gd name="connsiteX5" fmla="*/ 201953 w 2462428"/>
                      <a:gd name="connsiteY5" fmla="*/ 173904 h 370248"/>
                      <a:gd name="connsiteX6" fmla="*/ 0 w 2462428"/>
                      <a:gd name="connsiteY6" fmla="*/ 0 h 370248"/>
                      <a:gd name="connsiteX0" fmla="*/ 2260475 w 2260475"/>
                      <a:gd name="connsiteY0" fmla="*/ 0 h 319759"/>
                      <a:gd name="connsiteX1" fmla="*/ 1919592 w 2260475"/>
                      <a:gd name="connsiteY1" fmla="*/ 133041 h 319759"/>
                      <a:gd name="connsiteX2" fmla="*/ 1245379 w 2260475"/>
                      <a:gd name="connsiteY2" fmla="*/ 246831 h 319759"/>
                      <a:gd name="connsiteX3" fmla="*/ 656348 w 2260475"/>
                      <a:gd name="connsiteY3" fmla="*/ 319759 h 319759"/>
                      <a:gd name="connsiteX4" fmla="*/ 319759 w 2260475"/>
                      <a:gd name="connsiteY4" fmla="*/ 280490 h 319759"/>
                      <a:gd name="connsiteX5" fmla="*/ 0 w 2260475"/>
                      <a:gd name="connsiteY5" fmla="*/ 123415 h 319759"/>
                      <a:gd name="connsiteX0" fmla="*/ 1940716 w 1940716"/>
                      <a:gd name="connsiteY0" fmla="*/ 0 h 319759"/>
                      <a:gd name="connsiteX1" fmla="*/ 1599833 w 1940716"/>
                      <a:gd name="connsiteY1" fmla="*/ 133041 h 319759"/>
                      <a:gd name="connsiteX2" fmla="*/ 925620 w 1940716"/>
                      <a:gd name="connsiteY2" fmla="*/ 246831 h 319759"/>
                      <a:gd name="connsiteX3" fmla="*/ 336589 w 1940716"/>
                      <a:gd name="connsiteY3" fmla="*/ 319759 h 319759"/>
                      <a:gd name="connsiteX4" fmla="*/ 0 w 1940716"/>
                      <a:gd name="connsiteY4" fmla="*/ 280490 h 319759"/>
                      <a:gd name="connsiteX0" fmla="*/ 1604127 w 1604127"/>
                      <a:gd name="connsiteY0" fmla="*/ 0 h 654563"/>
                      <a:gd name="connsiteX1" fmla="*/ 1263244 w 1604127"/>
                      <a:gd name="connsiteY1" fmla="*/ 133041 h 654563"/>
                      <a:gd name="connsiteX2" fmla="*/ 589031 w 1604127"/>
                      <a:gd name="connsiteY2" fmla="*/ 246831 h 654563"/>
                      <a:gd name="connsiteX3" fmla="*/ 0 w 1604127"/>
                      <a:gd name="connsiteY3" fmla="*/ 319759 h 654563"/>
                      <a:gd name="connsiteX4" fmla="*/ 36587 w 1604127"/>
                      <a:gd name="connsiteY4" fmla="*/ 654563 h 654563"/>
                      <a:gd name="connsiteX0" fmla="*/ 1604127 w 1604127"/>
                      <a:gd name="connsiteY0" fmla="*/ 0 h 319759"/>
                      <a:gd name="connsiteX1" fmla="*/ 1263244 w 1604127"/>
                      <a:gd name="connsiteY1" fmla="*/ 133041 h 319759"/>
                      <a:gd name="connsiteX2" fmla="*/ 589031 w 1604127"/>
                      <a:gd name="connsiteY2" fmla="*/ 246831 h 319759"/>
                      <a:gd name="connsiteX3" fmla="*/ 0 w 1604127"/>
                      <a:gd name="connsiteY3" fmla="*/ 319759 h 319759"/>
                      <a:gd name="connsiteX0" fmla="*/ 1581511 w 1581511"/>
                      <a:gd name="connsiteY0" fmla="*/ 0 h 621095"/>
                      <a:gd name="connsiteX1" fmla="*/ 1240628 w 1581511"/>
                      <a:gd name="connsiteY1" fmla="*/ 133041 h 621095"/>
                      <a:gd name="connsiteX2" fmla="*/ 566415 w 1581511"/>
                      <a:gd name="connsiteY2" fmla="*/ 246831 h 621095"/>
                      <a:gd name="connsiteX3" fmla="*/ 0 w 1581511"/>
                      <a:gd name="connsiteY3" fmla="*/ 621095 h 621095"/>
                      <a:gd name="connsiteX0" fmla="*/ 1581511 w 1581511"/>
                      <a:gd name="connsiteY0" fmla="*/ 0 h 621095"/>
                      <a:gd name="connsiteX1" fmla="*/ 1240628 w 1581511"/>
                      <a:gd name="connsiteY1" fmla="*/ 133041 h 621095"/>
                      <a:gd name="connsiteX2" fmla="*/ 668190 w 1581511"/>
                      <a:gd name="connsiteY2" fmla="*/ 381913 h 621095"/>
                      <a:gd name="connsiteX3" fmla="*/ 0 w 1581511"/>
                      <a:gd name="connsiteY3" fmla="*/ 621095 h 621095"/>
                    </a:gdLst>
                    <a:ahLst/>
                    <a:cxnLst>
                      <a:cxn ang="0">
                        <a:pos x="connsiteX0" y="connsiteY0"/>
                      </a:cxn>
                      <a:cxn ang="0">
                        <a:pos x="connsiteX1" y="connsiteY1"/>
                      </a:cxn>
                      <a:cxn ang="0">
                        <a:pos x="connsiteX2" y="connsiteY2"/>
                      </a:cxn>
                      <a:cxn ang="0">
                        <a:pos x="connsiteX3" y="connsiteY3"/>
                      </a:cxn>
                    </a:cxnLst>
                    <a:rect l="l" t="t" r="r" b="b"/>
                    <a:pathLst>
                      <a:path w="1581511" h="621095">
                        <a:moveTo>
                          <a:pt x="1581511" y="0"/>
                        </a:moveTo>
                        <a:lnTo>
                          <a:pt x="1240628" y="133041"/>
                        </a:lnTo>
                        <a:lnTo>
                          <a:pt x="668190" y="381913"/>
                        </a:lnTo>
                        <a:lnTo>
                          <a:pt x="0" y="621095"/>
                        </a:lnTo>
                      </a:path>
                    </a:pathLst>
                  </a:custGeom>
                  <a:noFill/>
                  <a:ln w="28575">
                    <a:solidFill>
                      <a:srgbClr val="6BC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TextBox 62"/>
                  <p:cNvSpPr txBox="1"/>
                  <p:nvPr/>
                </p:nvSpPr>
                <p:spPr>
                  <a:xfrm>
                    <a:off x="5958196" y="5708396"/>
                    <a:ext cx="914400" cy="608051"/>
                  </a:xfrm>
                  <a:prstGeom prst="rect">
                    <a:avLst/>
                  </a:prstGeom>
                  <a:noFill/>
                </p:spPr>
                <p:txBody>
                  <a:bodyPr wrap="none" lIns="0" tIns="0" rIns="0" bIns="0" rtlCol="0">
                    <a:noAutofit/>
                  </a:bodyPr>
                  <a:lstStyle/>
                  <a:p>
                    <a:pPr>
                      <a:spcBef>
                        <a:spcPts val="0"/>
                      </a:spcBef>
                    </a:pPr>
                    <a:r>
                      <a:rPr lang="en-GB" sz="800" dirty="0" smtClean="0">
                        <a:latin typeface="+mn-lt"/>
                      </a:rPr>
                      <a:t>TAP</a:t>
                    </a:r>
                  </a:p>
                  <a:p>
                    <a:pPr>
                      <a:spcBef>
                        <a:spcPts val="0"/>
                      </a:spcBef>
                    </a:pPr>
                    <a:r>
                      <a:rPr lang="en-GB" sz="800" smtClean="0">
                        <a:latin typeface="+mn-lt"/>
                      </a:rPr>
                      <a:t>SEP</a:t>
                    </a:r>
                    <a:endParaRPr lang="en-GB" sz="800" dirty="0" smtClean="0">
                      <a:latin typeface="+mn-lt"/>
                    </a:endParaRPr>
                  </a:p>
                  <a:p>
                    <a:pPr>
                      <a:spcBef>
                        <a:spcPts val="0"/>
                      </a:spcBef>
                    </a:pPr>
                    <a:endParaRPr lang="en-GB" sz="800" dirty="0" smtClean="0">
                      <a:latin typeface="+mn-lt"/>
                    </a:endParaRPr>
                  </a:p>
                  <a:p>
                    <a:pPr>
                      <a:spcBef>
                        <a:spcPts val="0"/>
                      </a:spcBef>
                    </a:pPr>
                    <a:r>
                      <a:rPr lang="en-GB" sz="800" dirty="0" smtClean="0">
                        <a:latin typeface="+mn-lt"/>
                      </a:rPr>
                      <a:t>East Med</a:t>
                    </a:r>
                  </a:p>
                  <a:p>
                    <a:pPr>
                      <a:spcBef>
                        <a:spcPts val="0"/>
                      </a:spcBef>
                    </a:pPr>
                    <a:r>
                      <a:rPr lang="en-GB" sz="800" dirty="0" smtClean="0">
                        <a:latin typeface="+mn-lt"/>
                      </a:rPr>
                      <a:t>IGI Poseidon</a:t>
                    </a:r>
                    <a:br>
                      <a:rPr lang="en-GB" sz="800" dirty="0" smtClean="0">
                        <a:latin typeface="+mn-lt"/>
                      </a:rPr>
                    </a:br>
                    <a:r>
                      <a:rPr lang="en-GB" sz="800" dirty="0">
                        <a:latin typeface="+mn-lt"/>
                      </a:rPr>
                      <a:t>IGI Onshore</a:t>
                    </a:r>
                  </a:p>
                </p:txBody>
              </p:sp>
              <p:sp>
                <p:nvSpPr>
                  <p:cNvPr id="64" name="TextBox 63"/>
                  <p:cNvSpPr txBox="1"/>
                  <p:nvPr/>
                </p:nvSpPr>
                <p:spPr>
                  <a:xfrm>
                    <a:off x="7839713" y="5708396"/>
                    <a:ext cx="914400" cy="608051"/>
                  </a:xfrm>
                  <a:prstGeom prst="rect">
                    <a:avLst/>
                  </a:prstGeom>
                  <a:noFill/>
                </p:spPr>
                <p:txBody>
                  <a:bodyPr wrap="none" lIns="0" tIns="0" rIns="0" bIns="0" rtlCol="0">
                    <a:noAutofit/>
                  </a:bodyPr>
                  <a:lstStyle/>
                  <a:p>
                    <a:pPr>
                      <a:spcBef>
                        <a:spcPts val="0"/>
                      </a:spcBef>
                    </a:pPr>
                    <a:r>
                      <a:rPr lang="en-GB" sz="800" dirty="0" smtClean="0">
                        <a:latin typeface="+mn-lt"/>
                      </a:rPr>
                      <a:t>IGB</a:t>
                    </a:r>
                  </a:p>
                  <a:p>
                    <a:pPr>
                      <a:spcBef>
                        <a:spcPts val="0"/>
                      </a:spcBef>
                    </a:pPr>
                    <a:r>
                      <a:rPr lang="en-GB" sz="800" dirty="0" smtClean="0">
                        <a:latin typeface="+mn-lt"/>
                      </a:rPr>
                      <a:t>Other Interconnectors</a:t>
                    </a:r>
                  </a:p>
                  <a:p>
                    <a:pPr>
                      <a:spcBef>
                        <a:spcPts val="0"/>
                      </a:spcBef>
                    </a:pPr>
                    <a:r>
                      <a:rPr lang="en-GB" sz="800" dirty="0" smtClean="0">
                        <a:latin typeface="+mn-lt"/>
                      </a:rPr>
                      <a:t>LNG Terminal</a:t>
                    </a:r>
                    <a:endParaRPr lang="en-GB" sz="800" dirty="0">
                      <a:latin typeface="+mn-lt"/>
                    </a:endParaRPr>
                  </a:p>
                </p:txBody>
              </p:sp>
              <p:cxnSp>
                <p:nvCxnSpPr>
                  <p:cNvPr id="65" name="Straight Connector 64"/>
                  <p:cNvCxnSpPr/>
                  <p:nvPr/>
                </p:nvCxnSpPr>
                <p:spPr>
                  <a:xfrm>
                    <a:off x="5376175" y="5756523"/>
                    <a:ext cx="493848" cy="0"/>
                  </a:xfrm>
                  <a:prstGeom prst="line">
                    <a:avLst/>
                  </a:prstGeom>
                  <a:ln w="28575">
                    <a:solidFill>
                      <a:srgbClr val="34802B"/>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376175" y="5882646"/>
                    <a:ext cx="493848" cy="0"/>
                  </a:xfrm>
                  <a:prstGeom prst="line">
                    <a:avLst/>
                  </a:prstGeom>
                  <a:ln w="28575">
                    <a:solidFill>
                      <a:srgbClr val="6BCEF7"/>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376175" y="6134892"/>
                    <a:ext cx="493848" cy="0"/>
                  </a:xfrm>
                  <a:prstGeom prst="line">
                    <a:avLst/>
                  </a:prstGeom>
                  <a:ln w="28575">
                    <a:solidFill>
                      <a:srgbClr val="5C2F85"/>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376175" y="6261016"/>
                    <a:ext cx="493848" cy="0"/>
                  </a:xfrm>
                  <a:prstGeom prst="line">
                    <a:avLst/>
                  </a:prstGeom>
                  <a:ln w="28575">
                    <a:solidFill>
                      <a:srgbClr val="E18C18"/>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387552" y="6391789"/>
                    <a:ext cx="493848" cy="0"/>
                  </a:xfrm>
                  <a:prstGeom prst="line">
                    <a:avLst/>
                  </a:prstGeom>
                  <a:ln w="28575">
                    <a:solidFill>
                      <a:srgbClr val="BB1C41"/>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72602" y="5757521"/>
                    <a:ext cx="493848" cy="0"/>
                  </a:xfrm>
                  <a:prstGeom prst="line">
                    <a:avLst/>
                  </a:prstGeom>
                  <a:ln w="28575">
                    <a:solidFill>
                      <a:srgbClr val="CCFF33"/>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72602" y="6009767"/>
                    <a:ext cx="493848" cy="0"/>
                  </a:xfrm>
                  <a:prstGeom prst="line">
                    <a:avLst/>
                  </a:prstGeom>
                  <a:ln w="28575">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272602" y="5883644"/>
                    <a:ext cx="493848"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3" name="Right Brace 72"/>
                  <p:cNvSpPr/>
                  <p:nvPr>
                    <p:custDataLst>
                      <p:tags r:id="rId1"/>
                    </p:custDataLst>
                  </p:nvPr>
                </p:nvSpPr>
                <p:spPr bwMode="auto">
                  <a:xfrm>
                    <a:off x="6531825" y="6191099"/>
                    <a:ext cx="124466" cy="250695"/>
                  </a:xfrm>
                  <a:prstGeom prst="rightBrace">
                    <a:avLst/>
                  </a:prstGeom>
                  <a:noFill/>
                  <a:ln w="6350" cap="flat" cmpd="sng" algn="ctr">
                    <a:solidFill>
                      <a:schemeClr val="tx1"/>
                    </a:solidFill>
                    <a:prstDash val="solid"/>
                    <a:round/>
                    <a:headEnd type="none" w="med" len="med"/>
                    <a:tailEnd type="none" w="med" len="med"/>
                  </a:ln>
                  <a:effectLst/>
                </p:spPr>
                <p:txBody>
                  <a:bodyPr rtlCol="0" anchor="ctr"/>
                  <a:lstStyle/>
                  <a:p>
                    <a:pPr algn="ctr"/>
                    <a:endParaRPr lang="en-GB" dirty="0"/>
                  </a:p>
                </p:txBody>
              </p:sp>
              <p:sp>
                <p:nvSpPr>
                  <p:cNvPr id="74" name="TextBox 73"/>
                  <p:cNvSpPr txBox="1"/>
                  <p:nvPr/>
                </p:nvSpPr>
                <p:spPr>
                  <a:xfrm>
                    <a:off x="6692985" y="6253516"/>
                    <a:ext cx="180819" cy="125860"/>
                  </a:xfrm>
                  <a:prstGeom prst="rect">
                    <a:avLst/>
                  </a:prstGeom>
                  <a:noFill/>
                </p:spPr>
                <p:txBody>
                  <a:bodyPr wrap="none" lIns="0" tIns="0" rIns="0" bIns="0" rtlCol="0">
                    <a:noAutofit/>
                  </a:bodyPr>
                  <a:lstStyle/>
                  <a:p>
                    <a:pPr>
                      <a:spcBef>
                        <a:spcPts val="0"/>
                      </a:spcBef>
                    </a:pPr>
                    <a:r>
                      <a:rPr lang="en-GB" sz="800" dirty="0" smtClean="0">
                        <a:latin typeface="+mn-lt"/>
                      </a:rPr>
                      <a:t>IGI</a:t>
                    </a:r>
                  </a:p>
                </p:txBody>
              </p:sp>
              <p:sp>
                <p:nvSpPr>
                  <p:cNvPr id="75" name="Freeform 74"/>
                  <p:cNvSpPr/>
                  <p:nvPr/>
                </p:nvSpPr>
                <p:spPr>
                  <a:xfrm>
                    <a:off x="6231561" y="3636923"/>
                    <a:ext cx="235612" cy="145855"/>
                  </a:xfrm>
                  <a:custGeom>
                    <a:avLst/>
                    <a:gdLst>
                      <a:gd name="connsiteX0" fmla="*/ 0 w 235612"/>
                      <a:gd name="connsiteY0" fmla="*/ 0 h 145855"/>
                      <a:gd name="connsiteX1" fmla="*/ 235612 w 235612"/>
                      <a:gd name="connsiteY1" fmla="*/ 145855 h 145855"/>
                    </a:gdLst>
                    <a:ahLst/>
                    <a:cxnLst>
                      <a:cxn ang="0">
                        <a:pos x="connsiteX0" y="connsiteY0"/>
                      </a:cxn>
                      <a:cxn ang="0">
                        <a:pos x="connsiteX1" y="connsiteY1"/>
                      </a:cxn>
                    </a:cxnLst>
                    <a:rect l="l" t="t" r="r" b="b"/>
                    <a:pathLst>
                      <a:path w="235612" h="145855">
                        <a:moveTo>
                          <a:pt x="0" y="0"/>
                        </a:moveTo>
                        <a:lnTo>
                          <a:pt x="235612" y="145855"/>
                        </a:lnTo>
                      </a:path>
                    </a:pathLst>
                  </a:custGeom>
                  <a:noFill/>
                  <a:ln w="28575">
                    <a:solidFill>
                      <a:srgbClr val="E18C1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 name="Freeform 25"/>
                <p:cNvSpPr/>
                <p:nvPr/>
              </p:nvSpPr>
              <p:spPr>
                <a:xfrm>
                  <a:off x="6440697" y="3317705"/>
                  <a:ext cx="1749344" cy="1060035"/>
                </a:xfrm>
                <a:custGeom>
                  <a:avLst/>
                  <a:gdLst>
                    <a:gd name="connsiteX0" fmla="*/ 1884898 w 1884898"/>
                    <a:gd name="connsiteY0" fmla="*/ 1082694 h 1082694"/>
                    <a:gd name="connsiteX1" fmla="*/ 1789531 w 1884898"/>
                    <a:gd name="connsiteY1" fmla="*/ 981718 h 1082694"/>
                    <a:gd name="connsiteX2" fmla="*/ 1722213 w 1884898"/>
                    <a:gd name="connsiteY2" fmla="*/ 920010 h 1082694"/>
                    <a:gd name="connsiteX3" fmla="*/ 1514650 w 1884898"/>
                    <a:gd name="connsiteY3" fmla="*/ 931229 h 1082694"/>
                    <a:gd name="connsiteX4" fmla="*/ 1301477 w 1884898"/>
                    <a:gd name="connsiteY4" fmla="*/ 886351 h 1082694"/>
                    <a:gd name="connsiteX5" fmla="*/ 1099524 w 1884898"/>
                    <a:gd name="connsiteY5" fmla="*/ 875131 h 1082694"/>
                    <a:gd name="connsiteX6" fmla="*/ 920010 w 1884898"/>
                    <a:gd name="connsiteY6" fmla="*/ 830253 h 1082694"/>
                    <a:gd name="connsiteX7" fmla="*/ 891961 w 1884898"/>
                    <a:gd name="connsiteY7" fmla="*/ 768545 h 1082694"/>
                    <a:gd name="connsiteX8" fmla="*/ 813423 w 1884898"/>
                    <a:gd name="connsiteY8" fmla="*/ 673178 h 1082694"/>
                    <a:gd name="connsiteX9" fmla="*/ 645129 w 1884898"/>
                    <a:gd name="connsiteY9" fmla="*/ 544152 h 1082694"/>
                    <a:gd name="connsiteX10" fmla="*/ 532932 w 1884898"/>
                    <a:gd name="connsiteY10" fmla="*/ 443175 h 1082694"/>
                    <a:gd name="connsiteX11" fmla="*/ 381467 w 1884898"/>
                    <a:gd name="connsiteY11" fmla="*/ 342199 h 1082694"/>
                    <a:gd name="connsiteX12" fmla="*/ 252442 w 1884898"/>
                    <a:gd name="connsiteY12" fmla="*/ 241222 h 1082694"/>
                    <a:gd name="connsiteX13" fmla="*/ 100977 w 1884898"/>
                    <a:gd name="connsiteY13" fmla="*/ 117806 h 1082694"/>
                    <a:gd name="connsiteX14" fmla="*/ 0 w 1884898"/>
                    <a:gd name="connsiteY14" fmla="*/ 0 h 1082694"/>
                    <a:gd name="connsiteX0" fmla="*/ 1884898 w 1884898"/>
                    <a:gd name="connsiteY0" fmla="*/ 1082694 h 1082694"/>
                    <a:gd name="connsiteX1" fmla="*/ 1789531 w 1884898"/>
                    <a:gd name="connsiteY1" fmla="*/ 981718 h 1082694"/>
                    <a:gd name="connsiteX2" fmla="*/ 1722213 w 1884898"/>
                    <a:gd name="connsiteY2" fmla="*/ 920010 h 1082694"/>
                    <a:gd name="connsiteX3" fmla="*/ 1514650 w 1884898"/>
                    <a:gd name="connsiteY3" fmla="*/ 931229 h 1082694"/>
                    <a:gd name="connsiteX4" fmla="*/ 1301477 w 1884898"/>
                    <a:gd name="connsiteY4" fmla="*/ 886351 h 1082694"/>
                    <a:gd name="connsiteX5" fmla="*/ 1099524 w 1884898"/>
                    <a:gd name="connsiteY5" fmla="*/ 875131 h 1082694"/>
                    <a:gd name="connsiteX6" fmla="*/ 920010 w 1884898"/>
                    <a:gd name="connsiteY6" fmla="*/ 830253 h 1082694"/>
                    <a:gd name="connsiteX7" fmla="*/ 830133 w 1884898"/>
                    <a:gd name="connsiteY7" fmla="*/ 779329 h 1082694"/>
                    <a:gd name="connsiteX8" fmla="*/ 813423 w 1884898"/>
                    <a:gd name="connsiteY8" fmla="*/ 673178 h 1082694"/>
                    <a:gd name="connsiteX9" fmla="*/ 645129 w 1884898"/>
                    <a:gd name="connsiteY9" fmla="*/ 544152 h 1082694"/>
                    <a:gd name="connsiteX10" fmla="*/ 532932 w 1884898"/>
                    <a:gd name="connsiteY10" fmla="*/ 443175 h 1082694"/>
                    <a:gd name="connsiteX11" fmla="*/ 381467 w 1884898"/>
                    <a:gd name="connsiteY11" fmla="*/ 342199 h 1082694"/>
                    <a:gd name="connsiteX12" fmla="*/ 252442 w 1884898"/>
                    <a:gd name="connsiteY12" fmla="*/ 241222 h 1082694"/>
                    <a:gd name="connsiteX13" fmla="*/ 100977 w 1884898"/>
                    <a:gd name="connsiteY13" fmla="*/ 117806 h 1082694"/>
                    <a:gd name="connsiteX14" fmla="*/ 0 w 1884898"/>
                    <a:gd name="connsiteY14" fmla="*/ 0 h 1082694"/>
                    <a:gd name="connsiteX0" fmla="*/ 1884898 w 1884898"/>
                    <a:gd name="connsiteY0" fmla="*/ 1082694 h 1082694"/>
                    <a:gd name="connsiteX1" fmla="*/ 1789531 w 1884898"/>
                    <a:gd name="connsiteY1" fmla="*/ 981718 h 1082694"/>
                    <a:gd name="connsiteX2" fmla="*/ 1722213 w 1884898"/>
                    <a:gd name="connsiteY2" fmla="*/ 920010 h 1082694"/>
                    <a:gd name="connsiteX3" fmla="*/ 1514650 w 1884898"/>
                    <a:gd name="connsiteY3" fmla="*/ 931229 h 1082694"/>
                    <a:gd name="connsiteX4" fmla="*/ 1301477 w 1884898"/>
                    <a:gd name="connsiteY4" fmla="*/ 886351 h 1082694"/>
                    <a:gd name="connsiteX5" fmla="*/ 1099524 w 1884898"/>
                    <a:gd name="connsiteY5" fmla="*/ 875131 h 1082694"/>
                    <a:gd name="connsiteX6" fmla="*/ 796355 w 1884898"/>
                    <a:gd name="connsiteY6" fmla="*/ 819468 h 1082694"/>
                    <a:gd name="connsiteX7" fmla="*/ 830133 w 1884898"/>
                    <a:gd name="connsiteY7" fmla="*/ 779329 h 1082694"/>
                    <a:gd name="connsiteX8" fmla="*/ 813423 w 1884898"/>
                    <a:gd name="connsiteY8" fmla="*/ 673178 h 1082694"/>
                    <a:gd name="connsiteX9" fmla="*/ 645129 w 1884898"/>
                    <a:gd name="connsiteY9" fmla="*/ 544152 h 1082694"/>
                    <a:gd name="connsiteX10" fmla="*/ 532932 w 1884898"/>
                    <a:gd name="connsiteY10" fmla="*/ 443175 h 1082694"/>
                    <a:gd name="connsiteX11" fmla="*/ 381467 w 1884898"/>
                    <a:gd name="connsiteY11" fmla="*/ 342199 h 1082694"/>
                    <a:gd name="connsiteX12" fmla="*/ 252442 w 1884898"/>
                    <a:gd name="connsiteY12" fmla="*/ 241222 h 1082694"/>
                    <a:gd name="connsiteX13" fmla="*/ 100977 w 1884898"/>
                    <a:gd name="connsiteY13" fmla="*/ 117806 h 1082694"/>
                    <a:gd name="connsiteX14" fmla="*/ 0 w 1884898"/>
                    <a:gd name="connsiteY14" fmla="*/ 0 h 1082694"/>
                    <a:gd name="connsiteX0" fmla="*/ 2024527 w 2024527"/>
                    <a:gd name="connsiteY0" fmla="*/ 1051208 h 1051208"/>
                    <a:gd name="connsiteX1" fmla="*/ 1789531 w 2024527"/>
                    <a:gd name="connsiteY1" fmla="*/ 981718 h 1051208"/>
                    <a:gd name="connsiteX2" fmla="*/ 1722213 w 2024527"/>
                    <a:gd name="connsiteY2" fmla="*/ 920010 h 1051208"/>
                    <a:gd name="connsiteX3" fmla="*/ 1514650 w 2024527"/>
                    <a:gd name="connsiteY3" fmla="*/ 931229 h 1051208"/>
                    <a:gd name="connsiteX4" fmla="*/ 1301477 w 2024527"/>
                    <a:gd name="connsiteY4" fmla="*/ 886351 h 1051208"/>
                    <a:gd name="connsiteX5" fmla="*/ 1099524 w 2024527"/>
                    <a:gd name="connsiteY5" fmla="*/ 875131 h 1051208"/>
                    <a:gd name="connsiteX6" fmla="*/ 796355 w 2024527"/>
                    <a:gd name="connsiteY6" fmla="*/ 819468 h 1051208"/>
                    <a:gd name="connsiteX7" fmla="*/ 830133 w 2024527"/>
                    <a:gd name="connsiteY7" fmla="*/ 779329 h 1051208"/>
                    <a:gd name="connsiteX8" fmla="*/ 813423 w 2024527"/>
                    <a:gd name="connsiteY8" fmla="*/ 673178 h 1051208"/>
                    <a:gd name="connsiteX9" fmla="*/ 645129 w 2024527"/>
                    <a:gd name="connsiteY9" fmla="*/ 544152 h 1051208"/>
                    <a:gd name="connsiteX10" fmla="*/ 532932 w 2024527"/>
                    <a:gd name="connsiteY10" fmla="*/ 443175 h 1051208"/>
                    <a:gd name="connsiteX11" fmla="*/ 381467 w 2024527"/>
                    <a:gd name="connsiteY11" fmla="*/ 342199 h 1051208"/>
                    <a:gd name="connsiteX12" fmla="*/ 252442 w 2024527"/>
                    <a:gd name="connsiteY12" fmla="*/ 241222 h 1051208"/>
                    <a:gd name="connsiteX13" fmla="*/ 100977 w 2024527"/>
                    <a:gd name="connsiteY13" fmla="*/ 117806 h 1051208"/>
                    <a:gd name="connsiteX14" fmla="*/ 0 w 2024527"/>
                    <a:gd name="connsiteY14" fmla="*/ 0 h 1051208"/>
                    <a:gd name="connsiteX0" fmla="*/ 2024527 w 2024527"/>
                    <a:gd name="connsiteY0" fmla="*/ 1051208 h 1051208"/>
                    <a:gd name="connsiteX1" fmla="*/ 1864540 w 2024527"/>
                    <a:gd name="connsiteY1" fmla="*/ 910103 h 1051208"/>
                    <a:gd name="connsiteX2" fmla="*/ 1789531 w 2024527"/>
                    <a:gd name="connsiteY2" fmla="*/ 981718 h 1051208"/>
                    <a:gd name="connsiteX3" fmla="*/ 1722213 w 2024527"/>
                    <a:gd name="connsiteY3" fmla="*/ 920010 h 1051208"/>
                    <a:gd name="connsiteX4" fmla="*/ 1514650 w 2024527"/>
                    <a:gd name="connsiteY4" fmla="*/ 931229 h 1051208"/>
                    <a:gd name="connsiteX5" fmla="*/ 1301477 w 2024527"/>
                    <a:gd name="connsiteY5" fmla="*/ 886351 h 1051208"/>
                    <a:gd name="connsiteX6" fmla="*/ 1099524 w 2024527"/>
                    <a:gd name="connsiteY6" fmla="*/ 875131 h 1051208"/>
                    <a:gd name="connsiteX7" fmla="*/ 796355 w 2024527"/>
                    <a:gd name="connsiteY7" fmla="*/ 819468 h 1051208"/>
                    <a:gd name="connsiteX8" fmla="*/ 830133 w 2024527"/>
                    <a:gd name="connsiteY8" fmla="*/ 779329 h 1051208"/>
                    <a:gd name="connsiteX9" fmla="*/ 813423 w 2024527"/>
                    <a:gd name="connsiteY9" fmla="*/ 673178 h 1051208"/>
                    <a:gd name="connsiteX10" fmla="*/ 645129 w 2024527"/>
                    <a:gd name="connsiteY10" fmla="*/ 544152 h 1051208"/>
                    <a:gd name="connsiteX11" fmla="*/ 532932 w 2024527"/>
                    <a:gd name="connsiteY11" fmla="*/ 443175 h 1051208"/>
                    <a:gd name="connsiteX12" fmla="*/ 381467 w 2024527"/>
                    <a:gd name="connsiteY12" fmla="*/ 342199 h 1051208"/>
                    <a:gd name="connsiteX13" fmla="*/ 252442 w 2024527"/>
                    <a:gd name="connsiteY13" fmla="*/ 241222 h 1051208"/>
                    <a:gd name="connsiteX14" fmla="*/ 100977 w 2024527"/>
                    <a:gd name="connsiteY14" fmla="*/ 117806 h 1051208"/>
                    <a:gd name="connsiteX15" fmla="*/ 0 w 2024527"/>
                    <a:gd name="connsiteY15" fmla="*/ 0 h 1051208"/>
                    <a:gd name="connsiteX0" fmla="*/ 2024527 w 2024527"/>
                    <a:gd name="connsiteY0" fmla="*/ 1051208 h 1051208"/>
                    <a:gd name="connsiteX1" fmla="*/ 1871889 w 2024527"/>
                    <a:gd name="connsiteY1" fmla="*/ 973074 h 1051208"/>
                    <a:gd name="connsiteX2" fmla="*/ 1789531 w 2024527"/>
                    <a:gd name="connsiteY2" fmla="*/ 981718 h 1051208"/>
                    <a:gd name="connsiteX3" fmla="*/ 1722213 w 2024527"/>
                    <a:gd name="connsiteY3" fmla="*/ 920010 h 1051208"/>
                    <a:gd name="connsiteX4" fmla="*/ 1514650 w 2024527"/>
                    <a:gd name="connsiteY4" fmla="*/ 931229 h 1051208"/>
                    <a:gd name="connsiteX5" fmla="*/ 1301477 w 2024527"/>
                    <a:gd name="connsiteY5" fmla="*/ 886351 h 1051208"/>
                    <a:gd name="connsiteX6" fmla="*/ 1099524 w 2024527"/>
                    <a:gd name="connsiteY6" fmla="*/ 875131 h 1051208"/>
                    <a:gd name="connsiteX7" fmla="*/ 796355 w 2024527"/>
                    <a:gd name="connsiteY7" fmla="*/ 819468 h 1051208"/>
                    <a:gd name="connsiteX8" fmla="*/ 830133 w 2024527"/>
                    <a:gd name="connsiteY8" fmla="*/ 779329 h 1051208"/>
                    <a:gd name="connsiteX9" fmla="*/ 813423 w 2024527"/>
                    <a:gd name="connsiteY9" fmla="*/ 673178 h 1051208"/>
                    <a:gd name="connsiteX10" fmla="*/ 645129 w 2024527"/>
                    <a:gd name="connsiteY10" fmla="*/ 544152 h 1051208"/>
                    <a:gd name="connsiteX11" fmla="*/ 532932 w 2024527"/>
                    <a:gd name="connsiteY11" fmla="*/ 443175 h 1051208"/>
                    <a:gd name="connsiteX12" fmla="*/ 381467 w 2024527"/>
                    <a:gd name="connsiteY12" fmla="*/ 342199 h 1051208"/>
                    <a:gd name="connsiteX13" fmla="*/ 252442 w 2024527"/>
                    <a:gd name="connsiteY13" fmla="*/ 241222 h 1051208"/>
                    <a:gd name="connsiteX14" fmla="*/ 100977 w 2024527"/>
                    <a:gd name="connsiteY14" fmla="*/ 117806 h 1051208"/>
                    <a:gd name="connsiteX15" fmla="*/ 0 w 2024527"/>
                    <a:gd name="connsiteY15" fmla="*/ 0 h 1051208"/>
                    <a:gd name="connsiteX0" fmla="*/ 2024527 w 2024527"/>
                    <a:gd name="connsiteY0" fmla="*/ 1051208 h 1051208"/>
                    <a:gd name="connsiteX1" fmla="*/ 1871889 w 2024527"/>
                    <a:gd name="connsiteY1" fmla="*/ 973074 h 1051208"/>
                    <a:gd name="connsiteX2" fmla="*/ 1826276 w 2024527"/>
                    <a:gd name="connsiteY2" fmla="*/ 925044 h 1051208"/>
                    <a:gd name="connsiteX3" fmla="*/ 1722213 w 2024527"/>
                    <a:gd name="connsiteY3" fmla="*/ 920010 h 1051208"/>
                    <a:gd name="connsiteX4" fmla="*/ 1514650 w 2024527"/>
                    <a:gd name="connsiteY4" fmla="*/ 931229 h 1051208"/>
                    <a:gd name="connsiteX5" fmla="*/ 1301477 w 2024527"/>
                    <a:gd name="connsiteY5" fmla="*/ 886351 h 1051208"/>
                    <a:gd name="connsiteX6" fmla="*/ 1099524 w 2024527"/>
                    <a:gd name="connsiteY6" fmla="*/ 875131 h 1051208"/>
                    <a:gd name="connsiteX7" fmla="*/ 796355 w 2024527"/>
                    <a:gd name="connsiteY7" fmla="*/ 819468 h 1051208"/>
                    <a:gd name="connsiteX8" fmla="*/ 830133 w 2024527"/>
                    <a:gd name="connsiteY8" fmla="*/ 779329 h 1051208"/>
                    <a:gd name="connsiteX9" fmla="*/ 813423 w 2024527"/>
                    <a:gd name="connsiteY9" fmla="*/ 673178 h 1051208"/>
                    <a:gd name="connsiteX10" fmla="*/ 645129 w 2024527"/>
                    <a:gd name="connsiteY10" fmla="*/ 544152 h 1051208"/>
                    <a:gd name="connsiteX11" fmla="*/ 532932 w 2024527"/>
                    <a:gd name="connsiteY11" fmla="*/ 443175 h 1051208"/>
                    <a:gd name="connsiteX12" fmla="*/ 381467 w 2024527"/>
                    <a:gd name="connsiteY12" fmla="*/ 342199 h 1051208"/>
                    <a:gd name="connsiteX13" fmla="*/ 252442 w 2024527"/>
                    <a:gd name="connsiteY13" fmla="*/ 241222 h 1051208"/>
                    <a:gd name="connsiteX14" fmla="*/ 100977 w 2024527"/>
                    <a:gd name="connsiteY14" fmla="*/ 117806 h 1051208"/>
                    <a:gd name="connsiteX15" fmla="*/ 0 w 2024527"/>
                    <a:gd name="connsiteY15" fmla="*/ 0 h 10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4527" h="1051208">
                      <a:moveTo>
                        <a:pt x="2024527" y="1051208"/>
                      </a:moveTo>
                      <a:cubicBezTo>
                        <a:pt x="1956500" y="1027262"/>
                        <a:pt x="1939916" y="997020"/>
                        <a:pt x="1871889" y="973074"/>
                      </a:cubicBezTo>
                      <a:lnTo>
                        <a:pt x="1826276" y="925044"/>
                      </a:lnTo>
                      <a:lnTo>
                        <a:pt x="1722213" y="920010"/>
                      </a:lnTo>
                      <a:lnTo>
                        <a:pt x="1514650" y="931229"/>
                      </a:lnTo>
                      <a:lnTo>
                        <a:pt x="1301477" y="886351"/>
                      </a:lnTo>
                      <a:lnTo>
                        <a:pt x="1099524" y="875131"/>
                      </a:lnTo>
                      <a:lnTo>
                        <a:pt x="796355" y="819468"/>
                      </a:lnTo>
                      <a:lnTo>
                        <a:pt x="830133" y="779329"/>
                      </a:lnTo>
                      <a:lnTo>
                        <a:pt x="813423" y="673178"/>
                      </a:lnTo>
                      <a:lnTo>
                        <a:pt x="645129" y="544152"/>
                      </a:lnTo>
                      <a:lnTo>
                        <a:pt x="532932" y="443175"/>
                      </a:lnTo>
                      <a:lnTo>
                        <a:pt x="381467" y="342199"/>
                      </a:lnTo>
                      <a:lnTo>
                        <a:pt x="252442" y="241222"/>
                      </a:lnTo>
                      <a:lnTo>
                        <a:pt x="100977" y="117806"/>
                      </a:lnTo>
                      <a:lnTo>
                        <a:pt x="0" y="0"/>
                      </a:lnTo>
                    </a:path>
                  </a:pathLst>
                </a:custGeom>
                <a:noFill/>
                <a:ln w="28575">
                  <a:solidFill>
                    <a:srgbClr val="5C2F8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3" name="Straight Arrow Connector 22"/>
              <p:cNvCxnSpPr/>
              <p:nvPr/>
            </p:nvCxnSpPr>
            <p:spPr>
              <a:xfrm flipH="1">
                <a:off x="7204851" y="3067718"/>
                <a:ext cx="270607" cy="160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758368" y="4975126"/>
                <a:ext cx="391219" cy="166208"/>
              </a:xfrm>
              <a:prstGeom prst="rect">
                <a:avLst/>
              </a:prstGeom>
              <a:noFill/>
            </p:spPr>
            <p:txBody>
              <a:bodyPr wrap="none" lIns="0" tIns="0" rIns="0" bIns="0" rtlCol="0">
                <a:noAutofit/>
              </a:bodyPr>
              <a:lstStyle/>
              <a:p>
                <a:r>
                  <a:rPr lang="en-GB" sz="800" dirty="0" smtClean="0">
                    <a:latin typeface="+mn-lt"/>
                  </a:rPr>
                  <a:t>Egypt</a:t>
                </a:r>
                <a:endParaRPr lang="en-GB" sz="800" dirty="0">
                  <a:latin typeface="+mn-lt"/>
                </a:endParaRPr>
              </a:p>
            </p:txBody>
          </p:sp>
        </p:grpSp>
        <p:sp>
          <p:nvSpPr>
            <p:cNvPr id="20" name="Freeform 19"/>
            <p:cNvSpPr/>
            <p:nvPr/>
          </p:nvSpPr>
          <p:spPr bwMode="auto">
            <a:xfrm rot="907800">
              <a:off x="6065313" y="1654957"/>
              <a:ext cx="721194" cy="1121251"/>
            </a:xfrm>
            <a:custGeom>
              <a:avLst/>
              <a:gdLst>
                <a:gd name="connsiteX0" fmla="*/ 1333500 w 1333500"/>
                <a:gd name="connsiteY0" fmla="*/ 1079500 h 1079500"/>
                <a:gd name="connsiteX1" fmla="*/ 1206500 w 1333500"/>
                <a:gd name="connsiteY1" fmla="*/ 1016000 h 1079500"/>
                <a:gd name="connsiteX2" fmla="*/ 1079500 w 1333500"/>
                <a:gd name="connsiteY2" fmla="*/ 952500 h 1079500"/>
                <a:gd name="connsiteX3" fmla="*/ 1016000 w 1333500"/>
                <a:gd name="connsiteY3" fmla="*/ 889000 h 1079500"/>
                <a:gd name="connsiteX4" fmla="*/ 952500 w 1333500"/>
                <a:gd name="connsiteY4" fmla="*/ 825500 h 1079500"/>
                <a:gd name="connsiteX5" fmla="*/ 825500 w 1333500"/>
                <a:gd name="connsiteY5" fmla="*/ 762000 h 1079500"/>
                <a:gd name="connsiteX6" fmla="*/ 800100 w 1333500"/>
                <a:gd name="connsiteY6" fmla="*/ 723900 h 1079500"/>
                <a:gd name="connsiteX7" fmla="*/ 762000 w 1333500"/>
                <a:gd name="connsiteY7" fmla="*/ 698500 h 1079500"/>
                <a:gd name="connsiteX8" fmla="*/ 698500 w 1333500"/>
                <a:gd name="connsiteY8" fmla="*/ 635000 h 1079500"/>
                <a:gd name="connsiteX9" fmla="*/ 635000 w 1333500"/>
                <a:gd name="connsiteY9" fmla="*/ 571500 h 1079500"/>
                <a:gd name="connsiteX10" fmla="*/ 609600 w 1333500"/>
                <a:gd name="connsiteY10" fmla="*/ 533400 h 1079500"/>
                <a:gd name="connsiteX11" fmla="*/ 571500 w 1333500"/>
                <a:gd name="connsiteY11" fmla="*/ 508000 h 1079500"/>
                <a:gd name="connsiteX12" fmla="*/ 508000 w 1333500"/>
                <a:gd name="connsiteY12" fmla="*/ 406400 h 1079500"/>
                <a:gd name="connsiteX13" fmla="*/ 482600 w 1333500"/>
                <a:gd name="connsiteY13" fmla="*/ 342900 h 1079500"/>
                <a:gd name="connsiteX14" fmla="*/ 444500 w 1333500"/>
                <a:gd name="connsiteY14" fmla="*/ 317500 h 1079500"/>
                <a:gd name="connsiteX15" fmla="*/ 381000 w 1333500"/>
                <a:gd name="connsiteY15" fmla="*/ 254000 h 1079500"/>
                <a:gd name="connsiteX16" fmla="*/ 317500 w 1333500"/>
                <a:gd name="connsiteY16" fmla="*/ 190500 h 1079500"/>
                <a:gd name="connsiteX17" fmla="*/ 292100 w 1333500"/>
                <a:gd name="connsiteY17" fmla="*/ 152400 h 1079500"/>
                <a:gd name="connsiteX18" fmla="*/ 228600 w 1333500"/>
                <a:gd name="connsiteY18" fmla="*/ 127000 h 1079500"/>
                <a:gd name="connsiteX19" fmla="*/ 127000 w 1333500"/>
                <a:gd name="connsiteY19" fmla="*/ 63500 h 1079500"/>
                <a:gd name="connsiteX20" fmla="*/ 101600 w 1333500"/>
                <a:gd name="connsiteY20" fmla="*/ 25400 h 1079500"/>
                <a:gd name="connsiteX21" fmla="*/ 0 w 1333500"/>
                <a:gd name="connsiteY21" fmla="*/ 0 h 1079500"/>
                <a:gd name="connsiteX0" fmla="*/ 1333500 w 1333500"/>
                <a:gd name="connsiteY0" fmla="*/ 1079500 h 1079500"/>
                <a:gd name="connsiteX1" fmla="*/ 1206500 w 1333500"/>
                <a:gd name="connsiteY1" fmla="*/ 1016000 h 1079500"/>
                <a:gd name="connsiteX2" fmla="*/ 1079500 w 1333500"/>
                <a:gd name="connsiteY2" fmla="*/ 952500 h 1079500"/>
                <a:gd name="connsiteX3" fmla="*/ 1016000 w 1333500"/>
                <a:gd name="connsiteY3" fmla="*/ 889000 h 1079500"/>
                <a:gd name="connsiteX4" fmla="*/ 952500 w 1333500"/>
                <a:gd name="connsiteY4" fmla="*/ 825500 h 1079500"/>
                <a:gd name="connsiteX5" fmla="*/ 825500 w 1333500"/>
                <a:gd name="connsiteY5" fmla="*/ 762000 h 1079500"/>
                <a:gd name="connsiteX6" fmla="*/ 800100 w 1333500"/>
                <a:gd name="connsiteY6" fmla="*/ 723900 h 1079500"/>
                <a:gd name="connsiteX7" fmla="*/ 762000 w 1333500"/>
                <a:gd name="connsiteY7" fmla="*/ 698500 h 1079500"/>
                <a:gd name="connsiteX8" fmla="*/ 698500 w 1333500"/>
                <a:gd name="connsiteY8" fmla="*/ 635000 h 1079500"/>
                <a:gd name="connsiteX9" fmla="*/ 635000 w 1333500"/>
                <a:gd name="connsiteY9" fmla="*/ 571500 h 1079500"/>
                <a:gd name="connsiteX10" fmla="*/ 609600 w 1333500"/>
                <a:gd name="connsiteY10" fmla="*/ 533400 h 1079500"/>
                <a:gd name="connsiteX11" fmla="*/ 571500 w 1333500"/>
                <a:gd name="connsiteY11" fmla="*/ 508000 h 1079500"/>
                <a:gd name="connsiteX12" fmla="*/ 508000 w 1333500"/>
                <a:gd name="connsiteY12" fmla="*/ 406400 h 1079500"/>
                <a:gd name="connsiteX13" fmla="*/ 482600 w 1333500"/>
                <a:gd name="connsiteY13" fmla="*/ 342900 h 1079500"/>
                <a:gd name="connsiteX14" fmla="*/ 444500 w 1333500"/>
                <a:gd name="connsiteY14" fmla="*/ 317500 h 1079500"/>
                <a:gd name="connsiteX15" fmla="*/ 381000 w 1333500"/>
                <a:gd name="connsiteY15" fmla="*/ 254000 h 1079500"/>
                <a:gd name="connsiteX16" fmla="*/ 317500 w 1333500"/>
                <a:gd name="connsiteY16" fmla="*/ 190500 h 1079500"/>
                <a:gd name="connsiteX17" fmla="*/ 292100 w 1333500"/>
                <a:gd name="connsiteY17" fmla="*/ 152400 h 1079500"/>
                <a:gd name="connsiteX18" fmla="*/ 228600 w 1333500"/>
                <a:gd name="connsiteY18" fmla="*/ 127000 h 1079500"/>
                <a:gd name="connsiteX19" fmla="*/ 127000 w 1333500"/>
                <a:gd name="connsiteY19" fmla="*/ 63500 h 1079500"/>
                <a:gd name="connsiteX20" fmla="*/ 0 w 1333500"/>
                <a:gd name="connsiteY20" fmla="*/ 0 h 1079500"/>
                <a:gd name="connsiteX0" fmla="*/ 1206500 w 1206500"/>
                <a:gd name="connsiteY0" fmla="*/ 1022972 h 1022972"/>
                <a:gd name="connsiteX1" fmla="*/ 1079500 w 1206500"/>
                <a:gd name="connsiteY1" fmla="*/ 959472 h 1022972"/>
                <a:gd name="connsiteX2" fmla="*/ 952500 w 1206500"/>
                <a:gd name="connsiteY2" fmla="*/ 895972 h 1022972"/>
                <a:gd name="connsiteX3" fmla="*/ 889000 w 1206500"/>
                <a:gd name="connsiteY3" fmla="*/ 832472 h 1022972"/>
                <a:gd name="connsiteX4" fmla="*/ 825500 w 1206500"/>
                <a:gd name="connsiteY4" fmla="*/ 768972 h 1022972"/>
                <a:gd name="connsiteX5" fmla="*/ 698500 w 1206500"/>
                <a:gd name="connsiteY5" fmla="*/ 705472 h 1022972"/>
                <a:gd name="connsiteX6" fmla="*/ 673100 w 1206500"/>
                <a:gd name="connsiteY6" fmla="*/ 667372 h 1022972"/>
                <a:gd name="connsiteX7" fmla="*/ 635000 w 1206500"/>
                <a:gd name="connsiteY7" fmla="*/ 641972 h 1022972"/>
                <a:gd name="connsiteX8" fmla="*/ 571500 w 1206500"/>
                <a:gd name="connsiteY8" fmla="*/ 578472 h 1022972"/>
                <a:gd name="connsiteX9" fmla="*/ 508000 w 1206500"/>
                <a:gd name="connsiteY9" fmla="*/ 514972 h 1022972"/>
                <a:gd name="connsiteX10" fmla="*/ 482600 w 1206500"/>
                <a:gd name="connsiteY10" fmla="*/ 476872 h 1022972"/>
                <a:gd name="connsiteX11" fmla="*/ 444500 w 1206500"/>
                <a:gd name="connsiteY11" fmla="*/ 451472 h 1022972"/>
                <a:gd name="connsiteX12" fmla="*/ 381000 w 1206500"/>
                <a:gd name="connsiteY12" fmla="*/ 349872 h 1022972"/>
                <a:gd name="connsiteX13" fmla="*/ 355600 w 1206500"/>
                <a:gd name="connsiteY13" fmla="*/ 286372 h 1022972"/>
                <a:gd name="connsiteX14" fmla="*/ 317500 w 1206500"/>
                <a:gd name="connsiteY14" fmla="*/ 260972 h 1022972"/>
                <a:gd name="connsiteX15" fmla="*/ 254000 w 1206500"/>
                <a:gd name="connsiteY15" fmla="*/ 197472 h 1022972"/>
                <a:gd name="connsiteX16" fmla="*/ 190500 w 1206500"/>
                <a:gd name="connsiteY16" fmla="*/ 133972 h 1022972"/>
                <a:gd name="connsiteX17" fmla="*/ 165100 w 1206500"/>
                <a:gd name="connsiteY17" fmla="*/ 95872 h 1022972"/>
                <a:gd name="connsiteX18" fmla="*/ 101600 w 1206500"/>
                <a:gd name="connsiteY18" fmla="*/ 70472 h 1022972"/>
                <a:gd name="connsiteX19" fmla="*/ 0 w 1206500"/>
                <a:gd name="connsiteY19" fmla="*/ 6972 h 1022972"/>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215900 w 1104900"/>
                <a:gd name="connsiteY14" fmla="*/ 190500 h 952500"/>
                <a:gd name="connsiteX15" fmla="*/ 152400 w 1104900"/>
                <a:gd name="connsiteY15" fmla="*/ 127000 h 952500"/>
                <a:gd name="connsiteX16" fmla="*/ 88900 w 1104900"/>
                <a:gd name="connsiteY16" fmla="*/ 63500 h 952500"/>
                <a:gd name="connsiteX17" fmla="*/ 63500 w 1104900"/>
                <a:gd name="connsiteY17" fmla="*/ 25400 h 952500"/>
                <a:gd name="connsiteX18" fmla="*/ 0 w 1104900"/>
                <a:gd name="connsiteY18"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215900 w 1104900"/>
                <a:gd name="connsiteY14" fmla="*/ 190500 h 952500"/>
                <a:gd name="connsiteX15" fmla="*/ 152400 w 1104900"/>
                <a:gd name="connsiteY15" fmla="*/ 127000 h 952500"/>
                <a:gd name="connsiteX16" fmla="*/ 88900 w 1104900"/>
                <a:gd name="connsiteY16" fmla="*/ 63500 h 952500"/>
                <a:gd name="connsiteX17" fmla="*/ 0 w 1104900"/>
                <a:gd name="connsiteY17"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215900 w 1104900"/>
                <a:gd name="connsiteY14" fmla="*/ 190500 h 952500"/>
                <a:gd name="connsiteX15" fmla="*/ 152400 w 1104900"/>
                <a:gd name="connsiteY15" fmla="*/ 127000 h 952500"/>
                <a:gd name="connsiteX16" fmla="*/ 0 w 1104900"/>
                <a:gd name="connsiteY16"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152400 w 1104900"/>
                <a:gd name="connsiteY14" fmla="*/ 127000 h 952500"/>
                <a:gd name="connsiteX15" fmla="*/ 0 w 1104900"/>
                <a:gd name="connsiteY15"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152400 w 1104900"/>
                <a:gd name="connsiteY13" fmla="*/ 127000 h 952500"/>
                <a:gd name="connsiteX14" fmla="*/ 0 w 1104900"/>
                <a:gd name="connsiteY14"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152400 w 1104900"/>
                <a:gd name="connsiteY12" fmla="*/ 127000 h 952500"/>
                <a:gd name="connsiteX13" fmla="*/ 0 w 1104900"/>
                <a:gd name="connsiteY13"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152400 w 1104900"/>
                <a:gd name="connsiteY11" fmla="*/ 127000 h 952500"/>
                <a:gd name="connsiteX12" fmla="*/ 0 w 1104900"/>
                <a:gd name="connsiteY12"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381000 w 1104900"/>
                <a:gd name="connsiteY9" fmla="*/ 406400 h 952500"/>
                <a:gd name="connsiteX10" fmla="*/ 152400 w 1104900"/>
                <a:gd name="connsiteY10" fmla="*/ 127000 h 952500"/>
                <a:gd name="connsiteX11" fmla="*/ 0 w 1104900"/>
                <a:gd name="connsiteY11"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23875 w 1104900"/>
                <a:gd name="connsiteY7" fmla="*/ 571500 h 952500"/>
                <a:gd name="connsiteX8" fmla="*/ 469900 w 1104900"/>
                <a:gd name="connsiteY8" fmla="*/ 508000 h 952500"/>
                <a:gd name="connsiteX9" fmla="*/ 381000 w 1104900"/>
                <a:gd name="connsiteY9" fmla="*/ 406400 h 952500"/>
                <a:gd name="connsiteX10" fmla="*/ 152400 w 1104900"/>
                <a:gd name="connsiteY10" fmla="*/ 127000 h 952500"/>
                <a:gd name="connsiteX11" fmla="*/ 0 w 1104900"/>
                <a:gd name="connsiteY11"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469900 w 1104900"/>
                <a:gd name="connsiteY7" fmla="*/ 508000 h 952500"/>
                <a:gd name="connsiteX8" fmla="*/ 381000 w 1104900"/>
                <a:gd name="connsiteY8" fmla="*/ 406400 h 952500"/>
                <a:gd name="connsiteX9" fmla="*/ 152400 w 1104900"/>
                <a:gd name="connsiteY9" fmla="*/ 127000 h 952500"/>
                <a:gd name="connsiteX10" fmla="*/ 0 w 1104900"/>
                <a:gd name="connsiteY10"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469900 w 1104900"/>
                <a:gd name="connsiteY6" fmla="*/ 508000 h 952500"/>
                <a:gd name="connsiteX7" fmla="*/ 381000 w 1104900"/>
                <a:gd name="connsiteY7" fmla="*/ 406400 h 952500"/>
                <a:gd name="connsiteX8" fmla="*/ 152400 w 1104900"/>
                <a:gd name="connsiteY8" fmla="*/ 127000 h 952500"/>
                <a:gd name="connsiteX9" fmla="*/ 0 w 1104900"/>
                <a:gd name="connsiteY9"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469900 w 1104900"/>
                <a:gd name="connsiteY5" fmla="*/ 508000 h 952500"/>
                <a:gd name="connsiteX6" fmla="*/ 381000 w 1104900"/>
                <a:gd name="connsiteY6" fmla="*/ 406400 h 952500"/>
                <a:gd name="connsiteX7" fmla="*/ 152400 w 1104900"/>
                <a:gd name="connsiteY7" fmla="*/ 127000 h 952500"/>
                <a:gd name="connsiteX8" fmla="*/ 0 w 1104900"/>
                <a:gd name="connsiteY8"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469900 w 1104900"/>
                <a:gd name="connsiteY4" fmla="*/ 508000 h 952500"/>
                <a:gd name="connsiteX5" fmla="*/ 381000 w 1104900"/>
                <a:gd name="connsiteY5" fmla="*/ 406400 h 952500"/>
                <a:gd name="connsiteX6" fmla="*/ 152400 w 1104900"/>
                <a:gd name="connsiteY6" fmla="*/ 127000 h 952500"/>
                <a:gd name="connsiteX7" fmla="*/ 0 w 1104900"/>
                <a:gd name="connsiteY7" fmla="*/ 0 h 952500"/>
                <a:gd name="connsiteX0" fmla="*/ 1104900 w 1104900"/>
                <a:gd name="connsiteY0" fmla="*/ 952500 h 952500"/>
                <a:gd name="connsiteX1" fmla="*/ 977900 w 1104900"/>
                <a:gd name="connsiteY1" fmla="*/ 889000 h 952500"/>
                <a:gd name="connsiteX2" fmla="*/ 787400 w 1104900"/>
                <a:gd name="connsiteY2" fmla="*/ 762000 h 952500"/>
                <a:gd name="connsiteX3" fmla="*/ 469900 w 1104900"/>
                <a:gd name="connsiteY3" fmla="*/ 508000 h 952500"/>
                <a:gd name="connsiteX4" fmla="*/ 381000 w 1104900"/>
                <a:gd name="connsiteY4" fmla="*/ 406400 h 952500"/>
                <a:gd name="connsiteX5" fmla="*/ 152400 w 1104900"/>
                <a:gd name="connsiteY5" fmla="*/ 127000 h 952500"/>
                <a:gd name="connsiteX6" fmla="*/ 0 w 1104900"/>
                <a:gd name="connsiteY6" fmla="*/ 0 h 952500"/>
                <a:gd name="connsiteX0" fmla="*/ 1104900 w 1104900"/>
                <a:gd name="connsiteY0" fmla="*/ 952500 h 952500"/>
                <a:gd name="connsiteX1" fmla="*/ 787400 w 1104900"/>
                <a:gd name="connsiteY1" fmla="*/ 762000 h 952500"/>
                <a:gd name="connsiteX2" fmla="*/ 469900 w 1104900"/>
                <a:gd name="connsiteY2" fmla="*/ 508000 h 952500"/>
                <a:gd name="connsiteX3" fmla="*/ 381000 w 1104900"/>
                <a:gd name="connsiteY3" fmla="*/ 406400 h 952500"/>
                <a:gd name="connsiteX4" fmla="*/ 152400 w 1104900"/>
                <a:gd name="connsiteY4" fmla="*/ 127000 h 952500"/>
                <a:gd name="connsiteX5" fmla="*/ 0 w 1104900"/>
                <a:gd name="connsiteY5" fmla="*/ 0 h 952500"/>
                <a:gd name="connsiteX0" fmla="*/ 1104900 w 1104900"/>
                <a:gd name="connsiteY0" fmla="*/ 952500 h 952500"/>
                <a:gd name="connsiteX1" fmla="*/ 787400 w 1104900"/>
                <a:gd name="connsiteY1" fmla="*/ 762000 h 952500"/>
                <a:gd name="connsiteX2" fmla="*/ 469900 w 1104900"/>
                <a:gd name="connsiteY2" fmla="*/ 508000 h 952500"/>
                <a:gd name="connsiteX3" fmla="*/ 152400 w 1104900"/>
                <a:gd name="connsiteY3" fmla="*/ 127000 h 952500"/>
                <a:gd name="connsiteX4" fmla="*/ 0 w 1104900"/>
                <a:gd name="connsiteY4" fmla="*/ 0 h 952500"/>
                <a:gd name="connsiteX0" fmla="*/ 1104900 w 1104900"/>
                <a:gd name="connsiteY0" fmla="*/ 952500 h 952500"/>
                <a:gd name="connsiteX1" fmla="*/ 787400 w 1104900"/>
                <a:gd name="connsiteY1" fmla="*/ 762000 h 952500"/>
                <a:gd name="connsiteX2" fmla="*/ 152400 w 1104900"/>
                <a:gd name="connsiteY2" fmla="*/ 127000 h 952500"/>
                <a:gd name="connsiteX3" fmla="*/ 0 w 1104900"/>
                <a:gd name="connsiteY3" fmla="*/ 0 h 952500"/>
                <a:gd name="connsiteX0" fmla="*/ 1104900 w 1104900"/>
                <a:gd name="connsiteY0" fmla="*/ 952500 h 952500"/>
                <a:gd name="connsiteX1" fmla="*/ 787400 w 1104900"/>
                <a:gd name="connsiteY1" fmla="*/ 762000 h 952500"/>
                <a:gd name="connsiteX2" fmla="*/ 0 w 1104900"/>
                <a:gd name="connsiteY2" fmla="*/ 0 h 952500"/>
                <a:gd name="connsiteX0" fmla="*/ 1104900 w 1104900"/>
                <a:gd name="connsiteY0" fmla="*/ 952500 h 952500"/>
                <a:gd name="connsiteX1" fmla="*/ 0 w 1104900"/>
                <a:gd name="connsiteY1" fmla="*/ 0 h 952500"/>
                <a:gd name="connsiteX0" fmla="*/ 152400 w 152400"/>
                <a:gd name="connsiteY0" fmla="*/ 1200150 h 1200150"/>
                <a:gd name="connsiteX1" fmla="*/ 0 w 152400"/>
                <a:gd name="connsiteY1" fmla="*/ 0 h 1200150"/>
                <a:gd name="connsiteX0" fmla="*/ 9525 w 9525"/>
                <a:gd name="connsiteY0" fmla="*/ 1181100 h 1181100"/>
                <a:gd name="connsiteX1" fmla="*/ 0 w 9525"/>
                <a:gd name="connsiteY1" fmla="*/ 0 h 1181100"/>
                <a:gd name="connsiteX0" fmla="*/ 0 w 80000"/>
                <a:gd name="connsiteY0" fmla="*/ 12016 h 12016"/>
                <a:gd name="connsiteX1" fmla="*/ 80000 w 80000"/>
                <a:gd name="connsiteY1" fmla="*/ 0 h 12016"/>
                <a:gd name="connsiteX0" fmla="*/ 0 w 930000"/>
                <a:gd name="connsiteY0" fmla="*/ 5081 h 5081"/>
                <a:gd name="connsiteX1" fmla="*/ 930000 w 930000"/>
                <a:gd name="connsiteY1" fmla="*/ 0 h 5081"/>
                <a:gd name="connsiteX0" fmla="*/ 3333 w 3333"/>
                <a:gd name="connsiteY0" fmla="*/ 9048 h 9048"/>
                <a:gd name="connsiteX1" fmla="*/ 0 w 3333"/>
                <a:gd name="connsiteY1" fmla="*/ 0 h 9048"/>
                <a:gd name="connsiteX0" fmla="*/ 49681 w 49681"/>
                <a:gd name="connsiteY0" fmla="*/ 1755 h 1755"/>
                <a:gd name="connsiteX1" fmla="*/ 0 w 49681"/>
                <a:gd name="connsiteY1" fmla="*/ 0 h 1755"/>
                <a:gd name="connsiteX0" fmla="*/ 9286 w 9286"/>
                <a:gd name="connsiteY0" fmla="*/ 0 h 58968"/>
                <a:gd name="connsiteX1" fmla="*/ 0 w 9286"/>
                <a:gd name="connsiteY1" fmla="*/ 58968 h 58968"/>
                <a:gd name="connsiteX0" fmla="*/ 10000 w 10000"/>
                <a:gd name="connsiteY0" fmla="*/ 0 h 11186"/>
                <a:gd name="connsiteX1" fmla="*/ 6345 w 10000"/>
                <a:gd name="connsiteY1" fmla="*/ 11186 h 11186"/>
                <a:gd name="connsiteX2" fmla="*/ 0 w 10000"/>
                <a:gd name="connsiteY2" fmla="*/ 10000 h 11186"/>
                <a:gd name="connsiteX0" fmla="*/ 4755 w 6656"/>
                <a:gd name="connsiteY0" fmla="*/ 7290 h 7482"/>
                <a:gd name="connsiteX1" fmla="*/ 6345 w 6656"/>
                <a:gd name="connsiteY1" fmla="*/ 1186 h 7482"/>
                <a:gd name="connsiteX2" fmla="*/ 0 w 6656"/>
                <a:gd name="connsiteY2" fmla="*/ 0 h 7482"/>
                <a:gd name="connsiteX0" fmla="*/ 7144 w 7144"/>
                <a:gd name="connsiteY0" fmla="*/ 9743 h 10018"/>
                <a:gd name="connsiteX1" fmla="*/ 6381 w 7144"/>
                <a:gd name="connsiteY1" fmla="*/ 2491 h 10018"/>
                <a:gd name="connsiteX2" fmla="*/ 0 w 7144"/>
                <a:gd name="connsiteY2" fmla="*/ 0 h 10018"/>
                <a:gd name="connsiteX0" fmla="*/ 4412 w 4412"/>
                <a:gd name="connsiteY0" fmla="*/ 28721 h 28996"/>
                <a:gd name="connsiteX1" fmla="*/ 3344 w 4412"/>
                <a:gd name="connsiteY1" fmla="*/ 21483 h 28996"/>
                <a:gd name="connsiteX2" fmla="*/ 0 w 4412"/>
                <a:gd name="connsiteY2" fmla="*/ 0 h 28996"/>
                <a:gd name="connsiteX0" fmla="*/ 10000 w 10000"/>
                <a:gd name="connsiteY0" fmla="*/ 9905 h 9905"/>
                <a:gd name="connsiteX1" fmla="*/ 0 w 10000"/>
                <a:gd name="connsiteY1" fmla="*/ 0 h 9905"/>
                <a:gd name="connsiteX0" fmla="*/ 20455 w 20455"/>
                <a:gd name="connsiteY0" fmla="*/ 10374 h 10374"/>
                <a:gd name="connsiteX1" fmla="*/ 0 w 20455"/>
                <a:gd name="connsiteY1" fmla="*/ 0 h 10374"/>
                <a:gd name="connsiteX0" fmla="*/ 20455 w 20455"/>
                <a:gd name="connsiteY0" fmla="*/ 10374 h 10374"/>
                <a:gd name="connsiteX1" fmla="*/ 17536 w 20455"/>
                <a:gd name="connsiteY1" fmla="*/ 5069 h 10374"/>
                <a:gd name="connsiteX2" fmla="*/ 0 w 20455"/>
                <a:gd name="connsiteY2" fmla="*/ 0 h 10374"/>
                <a:gd name="connsiteX0" fmla="*/ 20455 w 20455"/>
                <a:gd name="connsiteY0" fmla="*/ 10374 h 10374"/>
                <a:gd name="connsiteX1" fmla="*/ 17536 w 20455"/>
                <a:gd name="connsiteY1" fmla="*/ 5069 h 10374"/>
                <a:gd name="connsiteX2" fmla="*/ 0 w 20455"/>
                <a:gd name="connsiteY2" fmla="*/ 0 h 10374"/>
                <a:gd name="connsiteX0" fmla="*/ 20455 w 20455"/>
                <a:gd name="connsiteY0" fmla="*/ 10374 h 10374"/>
                <a:gd name="connsiteX1" fmla="*/ 17536 w 20455"/>
                <a:gd name="connsiteY1" fmla="*/ 5069 h 10374"/>
                <a:gd name="connsiteX2" fmla="*/ 0 w 20455"/>
                <a:gd name="connsiteY2" fmla="*/ 0 h 10374"/>
                <a:gd name="connsiteX0" fmla="*/ 20455 w 20455"/>
                <a:gd name="connsiteY0" fmla="*/ 10374 h 10374"/>
                <a:gd name="connsiteX1" fmla="*/ 17536 w 20455"/>
                <a:gd name="connsiteY1" fmla="*/ 5069 h 10374"/>
                <a:gd name="connsiteX2" fmla="*/ 0 w 20455"/>
                <a:gd name="connsiteY2" fmla="*/ 0 h 10374"/>
                <a:gd name="connsiteX0" fmla="*/ 20455 w 20468"/>
                <a:gd name="connsiteY0" fmla="*/ 10374 h 10374"/>
                <a:gd name="connsiteX1" fmla="*/ 17536 w 20468"/>
                <a:gd name="connsiteY1" fmla="*/ 5069 h 10374"/>
                <a:gd name="connsiteX2" fmla="*/ 0 w 20468"/>
                <a:gd name="connsiteY2" fmla="*/ 0 h 10374"/>
                <a:gd name="connsiteX0" fmla="*/ 25207 w 25207"/>
                <a:gd name="connsiteY0" fmla="*/ 10823 h 10823"/>
                <a:gd name="connsiteX1" fmla="*/ 22288 w 25207"/>
                <a:gd name="connsiteY1" fmla="*/ 5518 h 10823"/>
                <a:gd name="connsiteX2" fmla="*/ 0 w 25207"/>
                <a:gd name="connsiteY2" fmla="*/ 0 h 10823"/>
              </a:gdLst>
              <a:ahLst/>
              <a:cxnLst>
                <a:cxn ang="0">
                  <a:pos x="connsiteX0" y="connsiteY0"/>
                </a:cxn>
                <a:cxn ang="0">
                  <a:pos x="connsiteX1" y="connsiteY1"/>
                </a:cxn>
                <a:cxn ang="0">
                  <a:pos x="connsiteX2" y="connsiteY2"/>
                </a:cxn>
              </a:cxnLst>
              <a:rect l="l" t="t" r="r" b="b"/>
              <a:pathLst>
                <a:path w="25207" h="10823">
                  <a:moveTo>
                    <a:pt x="25207" y="10823"/>
                  </a:moveTo>
                  <a:cubicBezTo>
                    <a:pt x="23559" y="9989"/>
                    <a:pt x="26489" y="7322"/>
                    <a:pt x="22288" y="5518"/>
                  </a:cubicBezTo>
                  <a:cubicBezTo>
                    <a:pt x="18087" y="3714"/>
                    <a:pt x="16006" y="2061"/>
                    <a:pt x="0" y="0"/>
                  </a:cubicBezTo>
                </a:path>
              </a:pathLst>
            </a:custGeom>
            <a:noFill/>
            <a:ln w="107950" cap="rnd">
              <a:solidFill>
                <a:srgbClr val="FFFF00"/>
              </a:solidFill>
              <a:prstDash val="sysDash"/>
              <a:tailEnd type="triangle"/>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Freeform 20"/>
            <p:cNvSpPr/>
            <p:nvPr/>
          </p:nvSpPr>
          <p:spPr bwMode="auto">
            <a:xfrm rot="1230442">
              <a:off x="4851524" y="2014955"/>
              <a:ext cx="1107717" cy="945895"/>
            </a:xfrm>
            <a:custGeom>
              <a:avLst/>
              <a:gdLst>
                <a:gd name="connsiteX0" fmla="*/ 1333500 w 1333500"/>
                <a:gd name="connsiteY0" fmla="*/ 1079500 h 1079500"/>
                <a:gd name="connsiteX1" fmla="*/ 1206500 w 1333500"/>
                <a:gd name="connsiteY1" fmla="*/ 1016000 h 1079500"/>
                <a:gd name="connsiteX2" fmla="*/ 1079500 w 1333500"/>
                <a:gd name="connsiteY2" fmla="*/ 952500 h 1079500"/>
                <a:gd name="connsiteX3" fmla="*/ 1016000 w 1333500"/>
                <a:gd name="connsiteY3" fmla="*/ 889000 h 1079500"/>
                <a:gd name="connsiteX4" fmla="*/ 952500 w 1333500"/>
                <a:gd name="connsiteY4" fmla="*/ 825500 h 1079500"/>
                <a:gd name="connsiteX5" fmla="*/ 825500 w 1333500"/>
                <a:gd name="connsiteY5" fmla="*/ 762000 h 1079500"/>
                <a:gd name="connsiteX6" fmla="*/ 800100 w 1333500"/>
                <a:gd name="connsiteY6" fmla="*/ 723900 h 1079500"/>
                <a:gd name="connsiteX7" fmla="*/ 762000 w 1333500"/>
                <a:gd name="connsiteY7" fmla="*/ 698500 h 1079500"/>
                <a:gd name="connsiteX8" fmla="*/ 698500 w 1333500"/>
                <a:gd name="connsiteY8" fmla="*/ 635000 h 1079500"/>
                <a:gd name="connsiteX9" fmla="*/ 635000 w 1333500"/>
                <a:gd name="connsiteY9" fmla="*/ 571500 h 1079500"/>
                <a:gd name="connsiteX10" fmla="*/ 609600 w 1333500"/>
                <a:gd name="connsiteY10" fmla="*/ 533400 h 1079500"/>
                <a:gd name="connsiteX11" fmla="*/ 571500 w 1333500"/>
                <a:gd name="connsiteY11" fmla="*/ 508000 h 1079500"/>
                <a:gd name="connsiteX12" fmla="*/ 508000 w 1333500"/>
                <a:gd name="connsiteY12" fmla="*/ 406400 h 1079500"/>
                <a:gd name="connsiteX13" fmla="*/ 482600 w 1333500"/>
                <a:gd name="connsiteY13" fmla="*/ 342900 h 1079500"/>
                <a:gd name="connsiteX14" fmla="*/ 444500 w 1333500"/>
                <a:gd name="connsiteY14" fmla="*/ 317500 h 1079500"/>
                <a:gd name="connsiteX15" fmla="*/ 381000 w 1333500"/>
                <a:gd name="connsiteY15" fmla="*/ 254000 h 1079500"/>
                <a:gd name="connsiteX16" fmla="*/ 317500 w 1333500"/>
                <a:gd name="connsiteY16" fmla="*/ 190500 h 1079500"/>
                <a:gd name="connsiteX17" fmla="*/ 292100 w 1333500"/>
                <a:gd name="connsiteY17" fmla="*/ 152400 h 1079500"/>
                <a:gd name="connsiteX18" fmla="*/ 228600 w 1333500"/>
                <a:gd name="connsiteY18" fmla="*/ 127000 h 1079500"/>
                <a:gd name="connsiteX19" fmla="*/ 127000 w 1333500"/>
                <a:gd name="connsiteY19" fmla="*/ 63500 h 1079500"/>
                <a:gd name="connsiteX20" fmla="*/ 101600 w 1333500"/>
                <a:gd name="connsiteY20" fmla="*/ 25400 h 1079500"/>
                <a:gd name="connsiteX21" fmla="*/ 0 w 1333500"/>
                <a:gd name="connsiteY21" fmla="*/ 0 h 1079500"/>
                <a:gd name="connsiteX0" fmla="*/ 1333500 w 1333500"/>
                <a:gd name="connsiteY0" fmla="*/ 1079500 h 1079500"/>
                <a:gd name="connsiteX1" fmla="*/ 1206500 w 1333500"/>
                <a:gd name="connsiteY1" fmla="*/ 1016000 h 1079500"/>
                <a:gd name="connsiteX2" fmla="*/ 1079500 w 1333500"/>
                <a:gd name="connsiteY2" fmla="*/ 952500 h 1079500"/>
                <a:gd name="connsiteX3" fmla="*/ 1016000 w 1333500"/>
                <a:gd name="connsiteY3" fmla="*/ 889000 h 1079500"/>
                <a:gd name="connsiteX4" fmla="*/ 952500 w 1333500"/>
                <a:gd name="connsiteY4" fmla="*/ 825500 h 1079500"/>
                <a:gd name="connsiteX5" fmla="*/ 825500 w 1333500"/>
                <a:gd name="connsiteY5" fmla="*/ 762000 h 1079500"/>
                <a:gd name="connsiteX6" fmla="*/ 800100 w 1333500"/>
                <a:gd name="connsiteY6" fmla="*/ 723900 h 1079500"/>
                <a:gd name="connsiteX7" fmla="*/ 762000 w 1333500"/>
                <a:gd name="connsiteY7" fmla="*/ 698500 h 1079500"/>
                <a:gd name="connsiteX8" fmla="*/ 698500 w 1333500"/>
                <a:gd name="connsiteY8" fmla="*/ 635000 h 1079500"/>
                <a:gd name="connsiteX9" fmla="*/ 635000 w 1333500"/>
                <a:gd name="connsiteY9" fmla="*/ 571500 h 1079500"/>
                <a:gd name="connsiteX10" fmla="*/ 609600 w 1333500"/>
                <a:gd name="connsiteY10" fmla="*/ 533400 h 1079500"/>
                <a:gd name="connsiteX11" fmla="*/ 571500 w 1333500"/>
                <a:gd name="connsiteY11" fmla="*/ 508000 h 1079500"/>
                <a:gd name="connsiteX12" fmla="*/ 508000 w 1333500"/>
                <a:gd name="connsiteY12" fmla="*/ 406400 h 1079500"/>
                <a:gd name="connsiteX13" fmla="*/ 482600 w 1333500"/>
                <a:gd name="connsiteY13" fmla="*/ 342900 h 1079500"/>
                <a:gd name="connsiteX14" fmla="*/ 444500 w 1333500"/>
                <a:gd name="connsiteY14" fmla="*/ 317500 h 1079500"/>
                <a:gd name="connsiteX15" fmla="*/ 381000 w 1333500"/>
                <a:gd name="connsiteY15" fmla="*/ 254000 h 1079500"/>
                <a:gd name="connsiteX16" fmla="*/ 317500 w 1333500"/>
                <a:gd name="connsiteY16" fmla="*/ 190500 h 1079500"/>
                <a:gd name="connsiteX17" fmla="*/ 292100 w 1333500"/>
                <a:gd name="connsiteY17" fmla="*/ 152400 h 1079500"/>
                <a:gd name="connsiteX18" fmla="*/ 228600 w 1333500"/>
                <a:gd name="connsiteY18" fmla="*/ 127000 h 1079500"/>
                <a:gd name="connsiteX19" fmla="*/ 127000 w 1333500"/>
                <a:gd name="connsiteY19" fmla="*/ 63500 h 1079500"/>
                <a:gd name="connsiteX20" fmla="*/ 0 w 1333500"/>
                <a:gd name="connsiteY20" fmla="*/ 0 h 1079500"/>
                <a:gd name="connsiteX0" fmla="*/ 1206500 w 1206500"/>
                <a:gd name="connsiteY0" fmla="*/ 1022972 h 1022972"/>
                <a:gd name="connsiteX1" fmla="*/ 1079500 w 1206500"/>
                <a:gd name="connsiteY1" fmla="*/ 959472 h 1022972"/>
                <a:gd name="connsiteX2" fmla="*/ 952500 w 1206500"/>
                <a:gd name="connsiteY2" fmla="*/ 895972 h 1022972"/>
                <a:gd name="connsiteX3" fmla="*/ 889000 w 1206500"/>
                <a:gd name="connsiteY3" fmla="*/ 832472 h 1022972"/>
                <a:gd name="connsiteX4" fmla="*/ 825500 w 1206500"/>
                <a:gd name="connsiteY4" fmla="*/ 768972 h 1022972"/>
                <a:gd name="connsiteX5" fmla="*/ 698500 w 1206500"/>
                <a:gd name="connsiteY5" fmla="*/ 705472 h 1022972"/>
                <a:gd name="connsiteX6" fmla="*/ 673100 w 1206500"/>
                <a:gd name="connsiteY6" fmla="*/ 667372 h 1022972"/>
                <a:gd name="connsiteX7" fmla="*/ 635000 w 1206500"/>
                <a:gd name="connsiteY7" fmla="*/ 641972 h 1022972"/>
                <a:gd name="connsiteX8" fmla="*/ 571500 w 1206500"/>
                <a:gd name="connsiteY8" fmla="*/ 578472 h 1022972"/>
                <a:gd name="connsiteX9" fmla="*/ 508000 w 1206500"/>
                <a:gd name="connsiteY9" fmla="*/ 514972 h 1022972"/>
                <a:gd name="connsiteX10" fmla="*/ 482600 w 1206500"/>
                <a:gd name="connsiteY10" fmla="*/ 476872 h 1022972"/>
                <a:gd name="connsiteX11" fmla="*/ 444500 w 1206500"/>
                <a:gd name="connsiteY11" fmla="*/ 451472 h 1022972"/>
                <a:gd name="connsiteX12" fmla="*/ 381000 w 1206500"/>
                <a:gd name="connsiteY12" fmla="*/ 349872 h 1022972"/>
                <a:gd name="connsiteX13" fmla="*/ 355600 w 1206500"/>
                <a:gd name="connsiteY13" fmla="*/ 286372 h 1022972"/>
                <a:gd name="connsiteX14" fmla="*/ 317500 w 1206500"/>
                <a:gd name="connsiteY14" fmla="*/ 260972 h 1022972"/>
                <a:gd name="connsiteX15" fmla="*/ 254000 w 1206500"/>
                <a:gd name="connsiteY15" fmla="*/ 197472 h 1022972"/>
                <a:gd name="connsiteX16" fmla="*/ 190500 w 1206500"/>
                <a:gd name="connsiteY16" fmla="*/ 133972 h 1022972"/>
                <a:gd name="connsiteX17" fmla="*/ 165100 w 1206500"/>
                <a:gd name="connsiteY17" fmla="*/ 95872 h 1022972"/>
                <a:gd name="connsiteX18" fmla="*/ 101600 w 1206500"/>
                <a:gd name="connsiteY18" fmla="*/ 70472 h 1022972"/>
                <a:gd name="connsiteX19" fmla="*/ 0 w 1206500"/>
                <a:gd name="connsiteY19" fmla="*/ 6972 h 1022972"/>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215900 w 1104900"/>
                <a:gd name="connsiteY14" fmla="*/ 190500 h 952500"/>
                <a:gd name="connsiteX15" fmla="*/ 152400 w 1104900"/>
                <a:gd name="connsiteY15" fmla="*/ 127000 h 952500"/>
                <a:gd name="connsiteX16" fmla="*/ 88900 w 1104900"/>
                <a:gd name="connsiteY16" fmla="*/ 63500 h 952500"/>
                <a:gd name="connsiteX17" fmla="*/ 63500 w 1104900"/>
                <a:gd name="connsiteY17" fmla="*/ 25400 h 952500"/>
                <a:gd name="connsiteX18" fmla="*/ 0 w 1104900"/>
                <a:gd name="connsiteY18"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215900 w 1104900"/>
                <a:gd name="connsiteY14" fmla="*/ 190500 h 952500"/>
                <a:gd name="connsiteX15" fmla="*/ 152400 w 1104900"/>
                <a:gd name="connsiteY15" fmla="*/ 127000 h 952500"/>
                <a:gd name="connsiteX16" fmla="*/ 88900 w 1104900"/>
                <a:gd name="connsiteY16" fmla="*/ 63500 h 952500"/>
                <a:gd name="connsiteX17" fmla="*/ 0 w 1104900"/>
                <a:gd name="connsiteY17"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215900 w 1104900"/>
                <a:gd name="connsiteY14" fmla="*/ 190500 h 952500"/>
                <a:gd name="connsiteX15" fmla="*/ 152400 w 1104900"/>
                <a:gd name="connsiteY15" fmla="*/ 127000 h 952500"/>
                <a:gd name="connsiteX16" fmla="*/ 0 w 1104900"/>
                <a:gd name="connsiteY16"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254000 w 1104900"/>
                <a:gd name="connsiteY13" fmla="*/ 215900 h 952500"/>
                <a:gd name="connsiteX14" fmla="*/ 152400 w 1104900"/>
                <a:gd name="connsiteY14" fmla="*/ 127000 h 952500"/>
                <a:gd name="connsiteX15" fmla="*/ 0 w 1104900"/>
                <a:gd name="connsiteY15"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279400 w 1104900"/>
                <a:gd name="connsiteY12" fmla="*/ 279400 h 952500"/>
                <a:gd name="connsiteX13" fmla="*/ 152400 w 1104900"/>
                <a:gd name="connsiteY13" fmla="*/ 127000 h 952500"/>
                <a:gd name="connsiteX14" fmla="*/ 0 w 1104900"/>
                <a:gd name="connsiteY14"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342900 w 1104900"/>
                <a:gd name="connsiteY11" fmla="*/ 381000 h 952500"/>
                <a:gd name="connsiteX12" fmla="*/ 152400 w 1104900"/>
                <a:gd name="connsiteY12" fmla="*/ 127000 h 952500"/>
                <a:gd name="connsiteX13" fmla="*/ 0 w 1104900"/>
                <a:gd name="connsiteY13"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406400 w 1104900"/>
                <a:gd name="connsiteY9" fmla="*/ 444500 h 952500"/>
                <a:gd name="connsiteX10" fmla="*/ 381000 w 1104900"/>
                <a:gd name="connsiteY10" fmla="*/ 406400 h 952500"/>
                <a:gd name="connsiteX11" fmla="*/ 152400 w 1104900"/>
                <a:gd name="connsiteY11" fmla="*/ 127000 h 952500"/>
                <a:gd name="connsiteX12" fmla="*/ 0 w 1104900"/>
                <a:gd name="connsiteY12"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33400 w 1104900"/>
                <a:gd name="connsiteY7" fmla="*/ 571500 h 952500"/>
                <a:gd name="connsiteX8" fmla="*/ 469900 w 1104900"/>
                <a:gd name="connsiteY8" fmla="*/ 508000 h 952500"/>
                <a:gd name="connsiteX9" fmla="*/ 381000 w 1104900"/>
                <a:gd name="connsiteY9" fmla="*/ 406400 h 952500"/>
                <a:gd name="connsiteX10" fmla="*/ 152400 w 1104900"/>
                <a:gd name="connsiteY10" fmla="*/ 127000 h 952500"/>
                <a:gd name="connsiteX11" fmla="*/ 0 w 1104900"/>
                <a:gd name="connsiteY11"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523875 w 1104900"/>
                <a:gd name="connsiteY7" fmla="*/ 571500 h 952500"/>
                <a:gd name="connsiteX8" fmla="*/ 469900 w 1104900"/>
                <a:gd name="connsiteY8" fmla="*/ 508000 h 952500"/>
                <a:gd name="connsiteX9" fmla="*/ 381000 w 1104900"/>
                <a:gd name="connsiteY9" fmla="*/ 406400 h 952500"/>
                <a:gd name="connsiteX10" fmla="*/ 152400 w 1104900"/>
                <a:gd name="connsiteY10" fmla="*/ 127000 h 952500"/>
                <a:gd name="connsiteX11" fmla="*/ 0 w 1104900"/>
                <a:gd name="connsiteY11"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571500 w 1104900"/>
                <a:gd name="connsiteY6" fmla="*/ 596900 h 952500"/>
                <a:gd name="connsiteX7" fmla="*/ 469900 w 1104900"/>
                <a:gd name="connsiteY7" fmla="*/ 508000 h 952500"/>
                <a:gd name="connsiteX8" fmla="*/ 381000 w 1104900"/>
                <a:gd name="connsiteY8" fmla="*/ 406400 h 952500"/>
                <a:gd name="connsiteX9" fmla="*/ 152400 w 1104900"/>
                <a:gd name="connsiteY9" fmla="*/ 127000 h 952500"/>
                <a:gd name="connsiteX10" fmla="*/ 0 w 1104900"/>
                <a:gd name="connsiteY10"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596900 w 1104900"/>
                <a:gd name="connsiteY5" fmla="*/ 635000 h 952500"/>
                <a:gd name="connsiteX6" fmla="*/ 469900 w 1104900"/>
                <a:gd name="connsiteY6" fmla="*/ 508000 h 952500"/>
                <a:gd name="connsiteX7" fmla="*/ 381000 w 1104900"/>
                <a:gd name="connsiteY7" fmla="*/ 406400 h 952500"/>
                <a:gd name="connsiteX8" fmla="*/ 152400 w 1104900"/>
                <a:gd name="connsiteY8" fmla="*/ 127000 h 952500"/>
                <a:gd name="connsiteX9" fmla="*/ 0 w 1104900"/>
                <a:gd name="connsiteY9"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723900 w 1104900"/>
                <a:gd name="connsiteY4" fmla="*/ 698500 h 952500"/>
                <a:gd name="connsiteX5" fmla="*/ 469900 w 1104900"/>
                <a:gd name="connsiteY5" fmla="*/ 508000 h 952500"/>
                <a:gd name="connsiteX6" fmla="*/ 381000 w 1104900"/>
                <a:gd name="connsiteY6" fmla="*/ 406400 h 952500"/>
                <a:gd name="connsiteX7" fmla="*/ 152400 w 1104900"/>
                <a:gd name="connsiteY7" fmla="*/ 127000 h 952500"/>
                <a:gd name="connsiteX8" fmla="*/ 0 w 1104900"/>
                <a:gd name="connsiteY8" fmla="*/ 0 h 952500"/>
                <a:gd name="connsiteX0" fmla="*/ 1104900 w 1104900"/>
                <a:gd name="connsiteY0" fmla="*/ 952500 h 952500"/>
                <a:gd name="connsiteX1" fmla="*/ 977900 w 1104900"/>
                <a:gd name="connsiteY1" fmla="*/ 889000 h 952500"/>
                <a:gd name="connsiteX2" fmla="*/ 850900 w 1104900"/>
                <a:gd name="connsiteY2" fmla="*/ 825500 h 952500"/>
                <a:gd name="connsiteX3" fmla="*/ 787400 w 1104900"/>
                <a:gd name="connsiteY3" fmla="*/ 762000 h 952500"/>
                <a:gd name="connsiteX4" fmla="*/ 469900 w 1104900"/>
                <a:gd name="connsiteY4" fmla="*/ 508000 h 952500"/>
                <a:gd name="connsiteX5" fmla="*/ 381000 w 1104900"/>
                <a:gd name="connsiteY5" fmla="*/ 406400 h 952500"/>
                <a:gd name="connsiteX6" fmla="*/ 152400 w 1104900"/>
                <a:gd name="connsiteY6" fmla="*/ 127000 h 952500"/>
                <a:gd name="connsiteX7" fmla="*/ 0 w 1104900"/>
                <a:gd name="connsiteY7" fmla="*/ 0 h 952500"/>
                <a:gd name="connsiteX0" fmla="*/ 1104900 w 1104900"/>
                <a:gd name="connsiteY0" fmla="*/ 952500 h 952500"/>
                <a:gd name="connsiteX1" fmla="*/ 977900 w 1104900"/>
                <a:gd name="connsiteY1" fmla="*/ 889000 h 952500"/>
                <a:gd name="connsiteX2" fmla="*/ 787400 w 1104900"/>
                <a:gd name="connsiteY2" fmla="*/ 762000 h 952500"/>
                <a:gd name="connsiteX3" fmla="*/ 469900 w 1104900"/>
                <a:gd name="connsiteY3" fmla="*/ 508000 h 952500"/>
                <a:gd name="connsiteX4" fmla="*/ 381000 w 1104900"/>
                <a:gd name="connsiteY4" fmla="*/ 406400 h 952500"/>
                <a:gd name="connsiteX5" fmla="*/ 152400 w 1104900"/>
                <a:gd name="connsiteY5" fmla="*/ 127000 h 952500"/>
                <a:gd name="connsiteX6" fmla="*/ 0 w 1104900"/>
                <a:gd name="connsiteY6" fmla="*/ 0 h 952500"/>
                <a:gd name="connsiteX0" fmla="*/ 1104900 w 1104900"/>
                <a:gd name="connsiteY0" fmla="*/ 952500 h 952500"/>
                <a:gd name="connsiteX1" fmla="*/ 787400 w 1104900"/>
                <a:gd name="connsiteY1" fmla="*/ 762000 h 952500"/>
                <a:gd name="connsiteX2" fmla="*/ 469900 w 1104900"/>
                <a:gd name="connsiteY2" fmla="*/ 508000 h 952500"/>
                <a:gd name="connsiteX3" fmla="*/ 381000 w 1104900"/>
                <a:gd name="connsiteY3" fmla="*/ 406400 h 952500"/>
                <a:gd name="connsiteX4" fmla="*/ 152400 w 1104900"/>
                <a:gd name="connsiteY4" fmla="*/ 127000 h 952500"/>
                <a:gd name="connsiteX5" fmla="*/ 0 w 1104900"/>
                <a:gd name="connsiteY5" fmla="*/ 0 h 952500"/>
                <a:gd name="connsiteX0" fmla="*/ 1104900 w 1104900"/>
                <a:gd name="connsiteY0" fmla="*/ 952500 h 952500"/>
                <a:gd name="connsiteX1" fmla="*/ 787400 w 1104900"/>
                <a:gd name="connsiteY1" fmla="*/ 762000 h 952500"/>
                <a:gd name="connsiteX2" fmla="*/ 469900 w 1104900"/>
                <a:gd name="connsiteY2" fmla="*/ 508000 h 952500"/>
                <a:gd name="connsiteX3" fmla="*/ 152400 w 1104900"/>
                <a:gd name="connsiteY3" fmla="*/ 127000 h 952500"/>
                <a:gd name="connsiteX4" fmla="*/ 0 w 1104900"/>
                <a:gd name="connsiteY4" fmla="*/ 0 h 952500"/>
                <a:gd name="connsiteX0" fmla="*/ 1104900 w 1104900"/>
                <a:gd name="connsiteY0" fmla="*/ 952500 h 952500"/>
                <a:gd name="connsiteX1" fmla="*/ 787400 w 1104900"/>
                <a:gd name="connsiteY1" fmla="*/ 762000 h 952500"/>
                <a:gd name="connsiteX2" fmla="*/ 152400 w 1104900"/>
                <a:gd name="connsiteY2" fmla="*/ 127000 h 952500"/>
                <a:gd name="connsiteX3" fmla="*/ 0 w 1104900"/>
                <a:gd name="connsiteY3" fmla="*/ 0 h 952500"/>
                <a:gd name="connsiteX0" fmla="*/ 1104900 w 1104900"/>
                <a:gd name="connsiteY0" fmla="*/ 952500 h 952500"/>
                <a:gd name="connsiteX1" fmla="*/ 787400 w 1104900"/>
                <a:gd name="connsiteY1" fmla="*/ 762000 h 952500"/>
                <a:gd name="connsiteX2" fmla="*/ 0 w 1104900"/>
                <a:gd name="connsiteY2" fmla="*/ 0 h 952500"/>
                <a:gd name="connsiteX0" fmla="*/ 1104900 w 1104900"/>
                <a:gd name="connsiteY0" fmla="*/ 952500 h 952500"/>
                <a:gd name="connsiteX1" fmla="*/ 0 w 1104900"/>
                <a:gd name="connsiteY1" fmla="*/ 0 h 952500"/>
                <a:gd name="connsiteX0" fmla="*/ 152400 w 152400"/>
                <a:gd name="connsiteY0" fmla="*/ 1200150 h 1200150"/>
                <a:gd name="connsiteX1" fmla="*/ 0 w 152400"/>
                <a:gd name="connsiteY1" fmla="*/ 0 h 1200150"/>
                <a:gd name="connsiteX0" fmla="*/ 9525 w 9525"/>
                <a:gd name="connsiteY0" fmla="*/ 1181100 h 1181100"/>
                <a:gd name="connsiteX1" fmla="*/ 0 w 9525"/>
                <a:gd name="connsiteY1" fmla="*/ 0 h 1181100"/>
                <a:gd name="connsiteX0" fmla="*/ 0 w 80000"/>
                <a:gd name="connsiteY0" fmla="*/ 12016 h 12016"/>
                <a:gd name="connsiteX1" fmla="*/ 80000 w 80000"/>
                <a:gd name="connsiteY1" fmla="*/ 0 h 12016"/>
                <a:gd name="connsiteX0" fmla="*/ 0 w 930000"/>
                <a:gd name="connsiteY0" fmla="*/ 5081 h 5081"/>
                <a:gd name="connsiteX1" fmla="*/ 930000 w 930000"/>
                <a:gd name="connsiteY1" fmla="*/ 0 h 5081"/>
                <a:gd name="connsiteX0" fmla="*/ 3333 w 3333"/>
                <a:gd name="connsiteY0" fmla="*/ 9048 h 9048"/>
                <a:gd name="connsiteX1" fmla="*/ 0 w 3333"/>
                <a:gd name="connsiteY1" fmla="*/ 0 h 9048"/>
                <a:gd name="connsiteX0" fmla="*/ 49681 w 49681"/>
                <a:gd name="connsiteY0" fmla="*/ 1755 h 1755"/>
                <a:gd name="connsiteX1" fmla="*/ 0 w 49681"/>
                <a:gd name="connsiteY1" fmla="*/ 0 h 1755"/>
                <a:gd name="connsiteX0" fmla="*/ 9286 w 9286"/>
                <a:gd name="connsiteY0" fmla="*/ 0 h 58968"/>
                <a:gd name="connsiteX1" fmla="*/ 0 w 9286"/>
                <a:gd name="connsiteY1" fmla="*/ 58968 h 58968"/>
                <a:gd name="connsiteX0" fmla="*/ 10000 w 10000"/>
                <a:gd name="connsiteY0" fmla="*/ 0 h 11186"/>
                <a:gd name="connsiteX1" fmla="*/ 6345 w 10000"/>
                <a:gd name="connsiteY1" fmla="*/ 11186 h 11186"/>
                <a:gd name="connsiteX2" fmla="*/ 0 w 10000"/>
                <a:gd name="connsiteY2" fmla="*/ 10000 h 11186"/>
                <a:gd name="connsiteX0" fmla="*/ 4755 w 6656"/>
                <a:gd name="connsiteY0" fmla="*/ 7290 h 7482"/>
                <a:gd name="connsiteX1" fmla="*/ 6345 w 6656"/>
                <a:gd name="connsiteY1" fmla="*/ 1186 h 7482"/>
                <a:gd name="connsiteX2" fmla="*/ 0 w 6656"/>
                <a:gd name="connsiteY2" fmla="*/ 0 h 7482"/>
                <a:gd name="connsiteX0" fmla="*/ 7144 w 7144"/>
                <a:gd name="connsiteY0" fmla="*/ 9743 h 10018"/>
                <a:gd name="connsiteX1" fmla="*/ 6381 w 7144"/>
                <a:gd name="connsiteY1" fmla="*/ 2491 h 10018"/>
                <a:gd name="connsiteX2" fmla="*/ 0 w 7144"/>
                <a:gd name="connsiteY2" fmla="*/ 0 h 10018"/>
                <a:gd name="connsiteX0" fmla="*/ 4412 w 4412"/>
                <a:gd name="connsiteY0" fmla="*/ 28721 h 28996"/>
                <a:gd name="connsiteX1" fmla="*/ 3344 w 4412"/>
                <a:gd name="connsiteY1" fmla="*/ 21483 h 28996"/>
                <a:gd name="connsiteX2" fmla="*/ 0 w 4412"/>
                <a:gd name="connsiteY2" fmla="*/ 0 h 28996"/>
                <a:gd name="connsiteX0" fmla="*/ 10000 w 10000"/>
                <a:gd name="connsiteY0" fmla="*/ 9905 h 9905"/>
                <a:gd name="connsiteX1" fmla="*/ 0 w 10000"/>
                <a:gd name="connsiteY1" fmla="*/ 0 h 9905"/>
                <a:gd name="connsiteX0" fmla="*/ 20455 w 20455"/>
                <a:gd name="connsiteY0" fmla="*/ 10374 h 10374"/>
                <a:gd name="connsiteX1" fmla="*/ 0 w 20455"/>
                <a:gd name="connsiteY1" fmla="*/ 0 h 10374"/>
                <a:gd name="connsiteX0" fmla="*/ 20455 w 20455"/>
                <a:gd name="connsiteY0" fmla="*/ 10374 h 10374"/>
                <a:gd name="connsiteX1" fmla="*/ 17536 w 20455"/>
                <a:gd name="connsiteY1" fmla="*/ 5069 h 10374"/>
                <a:gd name="connsiteX2" fmla="*/ 0 w 20455"/>
                <a:gd name="connsiteY2" fmla="*/ 0 h 10374"/>
                <a:gd name="connsiteX0" fmla="*/ 20455 w 20455"/>
                <a:gd name="connsiteY0" fmla="*/ 10374 h 10374"/>
                <a:gd name="connsiteX1" fmla="*/ 17536 w 20455"/>
                <a:gd name="connsiteY1" fmla="*/ 5069 h 10374"/>
                <a:gd name="connsiteX2" fmla="*/ 0 w 20455"/>
                <a:gd name="connsiteY2" fmla="*/ 0 h 10374"/>
                <a:gd name="connsiteX0" fmla="*/ 20455 w 20455"/>
                <a:gd name="connsiteY0" fmla="*/ 10374 h 10374"/>
                <a:gd name="connsiteX1" fmla="*/ 17536 w 20455"/>
                <a:gd name="connsiteY1" fmla="*/ 5069 h 10374"/>
                <a:gd name="connsiteX2" fmla="*/ 0 w 20455"/>
                <a:gd name="connsiteY2" fmla="*/ 0 h 10374"/>
                <a:gd name="connsiteX0" fmla="*/ 20455 w 20455"/>
                <a:gd name="connsiteY0" fmla="*/ 10374 h 10374"/>
                <a:gd name="connsiteX1" fmla="*/ 17536 w 20455"/>
                <a:gd name="connsiteY1" fmla="*/ 5069 h 10374"/>
                <a:gd name="connsiteX2" fmla="*/ 0 w 20455"/>
                <a:gd name="connsiteY2" fmla="*/ 0 h 10374"/>
                <a:gd name="connsiteX0" fmla="*/ 20455 w 20468"/>
                <a:gd name="connsiteY0" fmla="*/ 10374 h 10374"/>
                <a:gd name="connsiteX1" fmla="*/ 17536 w 20468"/>
                <a:gd name="connsiteY1" fmla="*/ 5069 h 10374"/>
                <a:gd name="connsiteX2" fmla="*/ 0 w 20468"/>
                <a:gd name="connsiteY2" fmla="*/ 0 h 10374"/>
                <a:gd name="connsiteX0" fmla="*/ 25207 w 25207"/>
                <a:gd name="connsiteY0" fmla="*/ 10823 h 10823"/>
                <a:gd name="connsiteX1" fmla="*/ 22288 w 25207"/>
                <a:gd name="connsiteY1" fmla="*/ 5518 h 10823"/>
                <a:gd name="connsiteX2" fmla="*/ 0 w 25207"/>
                <a:gd name="connsiteY2" fmla="*/ 0 h 10823"/>
                <a:gd name="connsiteX0" fmla="*/ 25207 w 25207"/>
                <a:gd name="connsiteY0" fmla="*/ 10823 h 10823"/>
                <a:gd name="connsiteX1" fmla="*/ 8541 w 25207"/>
                <a:gd name="connsiteY1" fmla="*/ 7037 h 10823"/>
                <a:gd name="connsiteX2" fmla="*/ 0 w 25207"/>
                <a:gd name="connsiteY2" fmla="*/ 0 h 10823"/>
                <a:gd name="connsiteX0" fmla="*/ 36866 w 36866"/>
                <a:gd name="connsiteY0" fmla="*/ 9619 h 9619"/>
                <a:gd name="connsiteX1" fmla="*/ 20200 w 36866"/>
                <a:gd name="connsiteY1" fmla="*/ 5833 h 9619"/>
                <a:gd name="connsiteX2" fmla="*/ 0 w 36866"/>
                <a:gd name="connsiteY2" fmla="*/ 0 h 9619"/>
                <a:gd name="connsiteX0" fmla="*/ 10000 w 10000"/>
                <a:gd name="connsiteY0" fmla="*/ 10000 h 10000"/>
                <a:gd name="connsiteX1" fmla="*/ 5479 w 10000"/>
                <a:gd name="connsiteY1" fmla="*/ 6064 h 10000"/>
                <a:gd name="connsiteX2" fmla="*/ 0 w 10000"/>
                <a:gd name="connsiteY2" fmla="*/ 0 h 10000"/>
                <a:gd name="connsiteX0" fmla="*/ 10000 w 10000"/>
                <a:gd name="connsiteY0" fmla="*/ 10000 h 10000"/>
                <a:gd name="connsiteX1" fmla="*/ 4998 w 10000"/>
                <a:gd name="connsiteY1" fmla="*/ 6357 h 10000"/>
                <a:gd name="connsiteX2" fmla="*/ 0 w 10000"/>
                <a:gd name="connsiteY2" fmla="*/ 0 h 10000"/>
                <a:gd name="connsiteX0" fmla="*/ 10502 w 10502"/>
                <a:gd name="connsiteY0" fmla="*/ 9492 h 9492"/>
                <a:gd name="connsiteX1" fmla="*/ 4998 w 10502"/>
                <a:gd name="connsiteY1" fmla="*/ 6357 h 9492"/>
                <a:gd name="connsiteX2" fmla="*/ 0 w 10502"/>
                <a:gd name="connsiteY2" fmla="*/ 0 h 9492"/>
                <a:gd name="connsiteX0" fmla="*/ 10000 w 10000"/>
                <a:gd name="connsiteY0" fmla="*/ 10000 h 10000"/>
                <a:gd name="connsiteX1" fmla="*/ 4383 w 10000"/>
                <a:gd name="connsiteY1" fmla="*/ 6971 h 10000"/>
                <a:gd name="connsiteX2" fmla="*/ 0 w 10000"/>
                <a:gd name="connsiteY2" fmla="*/ 0 h 10000"/>
                <a:gd name="connsiteX0" fmla="*/ 10000 w 10000"/>
                <a:gd name="connsiteY0" fmla="*/ 10000 h 10000"/>
                <a:gd name="connsiteX1" fmla="*/ 4383 w 10000"/>
                <a:gd name="connsiteY1" fmla="*/ 6971 h 10000"/>
                <a:gd name="connsiteX2" fmla="*/ 0 w 10000"/>
                <a:gd name="connsiteY2" fmla="*/ 0 h 10000"/>
                <a:gd name="connsiteX0" fmla="*/ 10000 w 10000"/>
                <a:gd name="connsiteY0" fmla="*/ 10000 h 10000"/>
                <a:gd name="connsiteX1" fmla="*/ 4383 w 10000"/>
                <a:gd name="connsiteY1" fmla="*/ 6971 h 10000"/>
                <a:gd name="connsiteX2" fmla="*/ 0 w 10000"/>
                <a:gd name="connsiteY2" fmla="*/ 0 h 10000"/>
              </a:gdLst>
              <a:ahLst/>
              <a:cxnLst>
                <a:cxn ang="0">
                  <a:pos x="connsiteX0" y="connsiteY0"/>
                </a:cxn>
                <a:cxn ang="0">
                  <a:pos x="connsiteX1" y="connsiteY1"/>
                </a:cxn>
                <a:cxn ang="0">
                  <a:pos x="connsiteX2" y="connsiteY2"/>
                </a:cxn>
              </a:cxnLst>
              <a:rect l="l" t="t" r="r" b="b"/>
              <a:pathLst>
                <a:path w="10000" h="10000">
                  <a:moveTo>
                    <a:pt x="10000" y="10000"/>
                  </a:moveTo>
                  <a:cubicBezTo>
                    <a:pt x="9574" y="9087"/>
                    <a:pt x="5785" y="8483"/>
                    <a:pt x="4383" y="6971"/>
                  </a:cubicBezTo>
                  <a:cubicBezTo>
                    <a:pt x="2973" y="5139"/>
                    <a:pt x="838" y="4136"/>
                    <a:pt x="0" y="0"/>
                  </a:cubicBezTo>
                </a:path>
              </a:pathLst>
            </a:custGeom>
            <a:noFill/>
            <a:ln w="107950" cap="rnd">
              <a:solidFill>
                <a:srgbClr val="FFFF00"/>
              </a:solidFill>
              <a:prstDash val="sysDash"/>
              <a:tailEnd type="triangle"/>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1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9763" y="6575914"/>
            <a:ext cx="1800000" cy="2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172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763" y="6575914"/>
            <a:ext cx="1800000" cy="2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Rettangolo 4"/>
          <p:cNvSpPr/>
          <p:nvPr/>
        </p:nvSpPr>
        <p:spPr>
          <a:xfrm>
            <a:off x="292730" y="1288322"/>
            <a:ext cx="8554065" cy="2446824"/>
          </a:xfrm>
          <a:prstGeom prst="rect">
            <a:avLst/>
          </a:prstGeom>
        </p:spPr>
        <p:txBody>
          <a:bodyPr wrap="square">
            <a:spAutoFit/>
          </a:bodyPr>
          <a:lstStyle/>
          <a:p>
            <a:pPr marL="196850" indent="-196850" algn="just">
              <a:buFont typeface="Arial" panose="020B0604020202020204" pitchFamily="34" charset="0"/>
              <a:buChar char="•"/>
            </a:pPr>
            <a:r>
              <a:rPr lang="en-US" sz="1250" b="1" dirty="0" smtClean="0">
                <a:solidFill>
                  <a:srgbClr val="002060"/>
                </a:solidFill>
                <a:latin typeface="Trebuchet MS" panose="020B0603020202020204" pitchFamily="34" charset="0"/>
                <a:ea typeface="Quicksand" charset="0"/>
                <a:cs typeface="Quicksand" charset="0"/>
              </a:rPr>
              <a:t>The East-Med Pipeline </a:t>
            </a:r>
            <a:r>
              <a:rPr lang="en-US" sz="1250" dirty="0" smtClean="0">
                <a:solidFill>
                  <a:srgbClr val="002060"/>
                </a:solidFill>
                <a:latin typeface="Trebuchet MS" panose="020B0603020202020204" pitchFamily="34" charset="0"/>
                <a:ea typeface="Quicksand" charset="0"/>
                <a:cs typeface="Quicksand" charset="0"/>
              </a:rPr>
              <a:t>is an offshore/onshore pipeline, approximately 1900 km long, directly connecting East Mediterranean gas reserves to Greece, via Cyprus and Crete. The Project is currently designed to transport initially 10 Bcm/y from the Levantine Basin gas fields into Greece and, in conjunction with the Poseidon Pipeline, into Italy.</a:t>
            </a:r>
          </a:p>
          <a:p>
            <a:pPr algn="just"/>
            <a:endParaRPr lang="en-US" sz="1250" dirty="0" smtClean="0">
              <a:solidFill>
                <a:srgbClr val="002060"/>
              </a:solidFill>
              <a:latin typeface="Trebuchet MS" panose="020B0603020202020204" pitchFamily="34" charset="0"/>
              <a:ea typeface="Quicksand" charset="0"/>
              <a:cs typeface="Quicksand" charset="0"/>
            </a:endParaRPr>
          </a:p>
          <a:p>
            <a:pPr marL="196850" indent="-196850" algn="just">
              <a:spcAft>
                <a:spcPts val="600"/>
              </a:spcAft>
              <a:buFont typeface="Arial" panose="020B0604020202020204" pitchFamily="34" charset="0"/>
              <a:buChar char="•"/>
            </a:pPr>
            <a:r>
              <a:rPr lang="en-US" sz="1250" dirty="0" smtClean="0">
                <a:solidFill>
                  <a:srgbClr val="002060"/>
                </a:solidFill>
                <a:latin typeface="Trebuchet MS" panose="020B0603020202020204" pitchFamily="34" charset="0"/>
                <a:ea typeface="Quicksand" charset="0"/>
                <a:cs typeface="Quicksand" charset="0"/>
              </a:rPr>
              <a:t>During the period 2015-2016, IGI Poseidon has finalized, also thanks to EU financial contribution under the CEF program, with the support of first class international engineering (Intecsea and C&amp;M consortium) and global consultancy (IHS-</a:t>
            </a:r>
            <a:r>
              <a:rPr lang="en-US" sz="1250" dirty="0" err="1" smtClean="0">
                <a:solidFill>
                  <a:srgbClr val="002060"/>
                </a:solidFill>
                <a:latin typeface="Trebuchet MS" panose="020B0603020202020204" pitchFamily="34" charset="0"/>
                <a:ea typeface="Quicksand" charset="0"/>
                <a:cs typeface="Quicksand" charset="0"/>
              </a:rPr>
              <a:t>Cera</a:t>
            </a:r>
            <a:r>
              <a:rPr lang="en-US" sz="1250" dirty="0" smtClean="0">
                <a:solidFill>
                  <a:srgbClr val="002060"/>
                </a:solidFill>
                <a:latin typeface="Trebuchet MS" panose="020B0603020202020204" pitchFamily="34" charset="0"/>
                <a:ea typeface="Quicksand" charset="0"/>
                <a:cs typeface="Quicksand" charset="0"/>
              </a:rPr>
              <a:t>) firms, </a:t>
            </a:r>
            <a:r>
              <a:rPr lang="en-US" sz="1250" b="1" dirty="0" smtClean="0">
                <a:solidFill>
                  <a:srgbClr val="002060"/>
                </a:solidFill>
                <a:latin typeface="Trebuchet MS" panose="020B0603020202020204" pitchFamily="34" charset="0"/>
                <a:ea typeface="Quicksand" charset="0"/>
                <a:cs typeface="Quicksand" charset="0"/>
              </a:rPr>
              <a:t>the PRE-FEED studies</a:t>
            </a:r>
            <a:r>
              <a:rPr lang="en-US" sz="1250" dirty="0" smtClean="0">
                <a:solidFill>
                  <a:srgbClr val="002060"/>
                </a:solidFill>
                <a:latin typeface="Trebuchet MS" panose="020B0603020202020204" pitchFamily="34" charset="0"/>
                <a:ea typeface="Quicksand" charset="0"/>
                <a:cs typeface="Quicksand" charset="0"/>
              </a:rPr>
              <a:t>, definitively confirming that the EastMed Pipeline Project is:</a:t>
            </a:r>
          </a:p>
          <a:p>
            <a:pPr algn="just">
              <a:spcAft>
                <a:spcPts val="600"/>
              </a:spcAft>
            </a:pPr>
            <a:endParaRPr lang="en-US" sz="700" dirty="0" smtClean="0">
              <a:solidFill>
                <a:srgbClr val="002060"/>
              </a:solidFill>
              <a:latin typeface="Trebuchet MS" panose="020B0603020202020204" pitchFamily="34" charset="0"/>
              <a:ea typeface="Quicksand" charset="0"/>
              <a:cs typeface="Quicksand" charset="0"/>
            </a:endParaRPr>
          </a:p>
          <a:p>
            <a:pPr algn="ctr"/>
            <a:r>
              <a:rPr lang="en-US" sz="1200" b="1" dirty="0" smtClean="0">
                <a:solidFill>
                  <a:srgbClr val="002060"/>
                </a:solidFill>
                <a:latin typeface="Quicksand" charset="0"/>
                <a:ea typeface="Quicksand" charset="0"/>
                <a:cs typeface="Quicksand" charset="0"/>
              </a:rPr>
              <a:t>    technically feasible        	economically viable         </a:t>
            </a:r>
            <a:r>
              <a:rPr lang="en-US" sz="1200" b="1" dirty="0">
                <a:solidFill>
                  <a:srgbClr val="002060"/>
                </a:solidFill>
                <a:latin typeface="Quicksand" charset="0"/>
                <a:ea typeface="Quicksand" charset="0"/>
                <a:cs typeface="Quicksand" charset="0"/>
              </a:rPr>
              <a:t> </a:t>
            </a:r>
            <a:r>
              <a:rPr lang="en-US" sz="1200" b="1" dirty="0" smtClean="0">
                <a:solidFill>
                  <a:srgbClr val="002060"/>
                </a:solidFill>
                <a:latin typeface="Quicksand" charset="0"/>
                <a:ea typeface="Quicksand" charset="0"/>
                <a:cs typeface="Quicksand" charset="0"/>
              </a:rPr>
              <a:t>                commercially competitive</a:t>
            </a:r>
          </a:p>
          <a:p>
            <a:pPr algn="just"/>
            <a:endParaRPr lang="en-US" sz="1200" dirty="0" smtClean="0">
              <a:solidFill>
                <a:srgbClr val="002060"/>
              </a:solidFill>
              <a:latin typeface="Quicksand" charset="0"/>
              <a:ea typeface="Quicksand" charset="0"/>
              <a:cs typeface="Quicksand" charset="0"/>
            </a:endParaRPr>
          </a:p>
          <a:p>
            <a:pPr algn="just"/>
            <a:endParaRPr lang="en-US" sz="1200" dirty="0" smtClean="0">
              <a:solidFill>
                <a:srgbClr val="002060"/>
              </a:solidFill>
              <a:latin typeface="Quicksand" charset="0"/>
              <a:ea typeface="Quicksand" charset="0"/>
              <a:cs typeface="Quicksand" charset="0"/>
            </a:endParaRPr>
          </a:p>
        </p:txBody>
      </p:sp>
      <p:grpSp>
        <p:nvGrpSpPr>
          <p:cNvPr id="139" name="Group 138"/>
          <p:cNvGrpSpPr/>
          <p:nvPr/>
        </p:nvGrpSpPr>
        <p:grpSpPr>
          <a:xfrm>
            <a:off x="917855" y="3154923"/>
            <a:ext cx="5226869" cy="83762"/>
            <a:chOff x="972881" y="2722465"/>
            <a:chExt cx="5226869" cy="83762"/>
          </a:xfrm>
        </p:grpSpPr>
        <p:sp>
          <p:nvSpPr>
            <p:cNvPr id="140" name="Ovale 2"/>
            <p:cNvSpPr/>
            <p:nvPr/>
          </p:nvSpPr>
          <p:spPr>
            <a:xfrm>
              <a:off x="972881" y="2722465"/>
              <a:ext cx="72000" cy="72000"/>
            </a:xfrm>
            <a:prstGeom prst="ellipse">
              <a:avLst/>
            </a:prstGeom>
            <a:noFill/>
            <a:ln>
              <a:solidFill>
                <a:srgbClr val="005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1" name="Ovale 13"/>
            <p:cNvSpPr/>
            <p:nvPr/>
          </p:nvSpPr>
          <p:spPr>
            <a:xfrm>
              <a:off x="6127750" y="2734227"/>
              <a:ext cx="72000" cy="72000"/>
            </a:xfrm>
            <a:prstGeom prst="ellipse">
              <a:avLst/>
            </a:prstGeom>
            <a:noFill/>
            <a:ln>
              <a:solidFill>
                <a:srgbClr val="005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2" name="Ovale 2"/>
            <p:cNvSpPr/>
            <p:nvPr/>
          </p:nvSpPr>
          <p:spPr>
            <a:xfrm>
              <a:off x="3559145" y="2734227"/>
              <a:ext cx="72000" cy="72000"/>
            </a:xfrm>
            <a:prstGeom prst="ellipse">
              <a:avLst/>
            </a:prstGeom>
            <a:noFill/>
            <a:ln>
              <a:solidFill>
                <a:srgbClr val="005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4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8933" y="3620550"/>
            <a:ext cx="5840363" cy="2689473"/>
          </a:xfrm>
          <a:prstGeom prst="rect">
            <a:avLst/>
          </a:prstGeom>
          <a:ln>
            <a:noFill/>
          </a:ln>
          <a:effectLst>
            <a:outerShdw blurRad="190500" algn="tl" rotWithShape="0">
              <a:srgbClr val="000000">
                <a:alpha val="70000"/>
              </a:srgbClr>
            </a:outerShdw>
          </a:effectLst>
        </p:spPr>
      </p:pic>
      <p:sp>
        <p:nvSpPr>
          <p:cNvPr id="144" name="Title 2"/>
          <p:cNvSpPr>
            <a:spLocks noGrp="1"/>
          </p:cNvSpPr>
          <p:nvPr>
            <p:ph type="title"/>
          </p:nvPr>
        </p:nvSpPr>
        <p:spPr>
          <a:xfrm>
            <a:off x="428596" y="137652"/>
            <a:ext cx="8301038" cy="915084"/>
          </a:xfrm>
        </p:spPr>
        <p:txBody>
          <a:bodyPr>
            <a:normAutofit/>
          </a:bodyPr>
          <a:lstStyle/>
          <a:p>
            <a:pPr lvl="0" eaLnBrk="1" fontAlgn="auto" hangingPunct="1">
              <a:spcBef>
                <a:spcPts val="0"/>
              </a:spcBef>
              <a:spcAft>
                <a:spcPts val="0"/>
              </a:spcAft>
            </a:pPr>
            <a:r>
              <a:rPr lang="en-GB" sz="2400" dirty="0"/>
              <a:t>EastMed Pipeline: Project </a:t>
            </a:r>
            <a:r>
              <a:rPr lang="en-GB" sz="2400" dirty="0" smtClean="0"/>
              <a:t>description</a:t>
            </a:r>
            <a:endParaRPr lang="el-GR" sz="2500" dirty="0"/>
          </a:p>
        </p:txBody>
      </p:sp>
      <p:pic>
        <p:nvPicPr>
          <p:cNvPr id="14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1694323" y="5766756"/>
            <a:ext cx="891561" cy="4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98893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TOP" val="235.996"/>
  <p:tag name="DEFAULTLEFT" val="481.2632"/>
  <p:tag name="DEFAULTHEIGHT" val="172.754"/>
  <p:tag name="DEFAULTWIDTH" val="30.31583"/>
</p:tagLst>
</file>

<file path=ppt/tags/tag2.xml><?xml version="1.0" encoding="utf-8"?>
<p:tagLst xmlns:a="http://schemas.openxmlformats.org/drawingml/2006/main" xmlns:r="http://schemas.openxmlformats.org/officeDocument/2006/relationships" xmlns:p="http://schemas.openxmlformats.org/presentationml/2006/main">
  <p:tag name="DEFAULTTOP" val="235.996"/>
  <p:tag name="DEFAULTLEFT" val="481.2632"/>
  <p:tag name="DEFAULTHEIGHT" val="172.754"/>
  <p:tag name="DEFAULTWIDTH" val="30.31583"/>
</p:tagLst>
</file>

<file path=ppt/tags/tag3.xml><?xml version="1.0" encoding="utf-8"?>
<p:tagLst xmlns:a="http://schemas.openxmlformats.org/drawingml/2006/main" xmlns:r="http://schemas.openxmlformats.org/officeDocument/2006/relationships" xmlns:p="http://schemas.openxmlformats.org/presentationml/2006/main">
  <p:tag name="DEFAULTTOP" val="235.996"/>
  <p:tag name="DEFAULTLEFT" val="481.2632"/>
  <p:tag name="DEFAULTHEIGHT" val="172.754"/>
  <p:tag name="DEFAULTWIDTH" val="30.31583"/>
</p:tagLst>
</file>

<file path=ppt/tags/tag4.xml><?xml version="1.0" encoding="utf-8"?>
<p:tagLst xmlns:a="http://schemas.openxmlformats.org/drawingml/2006/main" xmlns:r="http://schemas.openxmlformats.org/officeDocument/2006/relationships" xmlns:p="http://schemas.openxmlformats.org/presentationml/2006/main">
  <p:tag name="DEFAULTTOP" val="235.996"/>
  <p:tag name="DEFAULTLEFT" val="481.2632"/>
  <p:tag name="DEFAULTHEIGHT" val="172.754"/>
  <p:tag name="DEFAULTWIDTH" val="30.31583"/>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1486</Words>
  <Application>Microsoft Office PowerPoint</Application>
  <PresentationFormat>On-screen Show (4:3)</PresentationFormat>
  <Paragraphs>225</Paragraphs>
  <Slides>15</Slides>
  <Notes>13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Θέμα του Office</vt:lpstr>
      <vt:lpstr>3_Θέμα του Office</vt:lpstr>
      <vt:lpstr>PowerPoint Presentation</vt:lpstr>
      <vt:lpstr>Gas resources in the Eastern Mediterranean</vt:lpstr>
      <vt:lpstr>European gas market: needs of additional gas import</vt:lpstr>
      <vt:lpstr>Eastern Mediterranean region: export potential</vt:lpstr>
      <vt:lpstr>Greece – The Gateway to Europe A panoramic view of the area</vt:lpstr>
      <vt:lpstr>Greece – The Gateway to Europe</vt:lpstr>
      <vt:lpstr>Greece – The Gateway to Europe</vt:lpstr>
      <vt:lpstr>Greece – The Gateway to Europe</vt:lpstr>
      <vt:lpstr>EastMed Pipeline: Project description</vt:lpstr>
      <vt:lpstr>EastMed Pipeline: Technically feasible</vt:lpstr>
      <vt:lpstr>Eastern Mediterranean region: export options</vt:lpstr>
      <vt:lpstr>Economic Assessment of Supply Options for East Med gas</vt:lpstr>
      <vt:lpstr>  National Energy Policy </vt:lpstr>
      <vt:lpstr> DEPA’s Group Investment and Development Priorities: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2017-10-02T09:39:36Z</dcterms:created>
  <dcterms:modified xsi:type="dcterms:W3CDTF">2017-10-02T09:40:15Z</dcterms:modified>
</cp:coreProperties>
</file>