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4"/>
  </p:sldMasterIdLst>
  <p:notesMasterIdLst>
    <p:notesMasterId r:id="rId36"/>
  </p:notesMasterIdLst>
  <p:handoutMasterIdLst>
    <p:handoutMasterId r:id="rId37"/>
  </p:handoutMasterIdLst>
  <p:sldIdLst>
    <p:sldId id="488" r:id="rId5"/>
    <p:sldId id="629" r:id="rId6"/>
    <p:sldId id="839" r:id="rId7"/>
    <p:sldId id="490" r:id="rId8"/>
    <p:sldId id="663" r:id="rId9"/>
    <p:sldId id="633" r:id="rId10"/>
    <p:sldId id="819" r:id="rId11"/>
    <p:sldId id="528" r:id="rId12"/>
    <p:sldId id="820" r:id="rId13"/>
    <p:sldId id="821" r:id="rId14"/>
    <p:sldId id="823" r:id="rId15"/>
    <p:sldId id="824" r:id="rId16"/>
    <p:sldId id="825" r:id="rId17"/>
    <p:sldId id="840" r:id="rId18"/>
    <p:sldId id="841" r:id="rId19"/>
    <p:sldId id="842" r:id="rId20"/>
    <p:sldId id="843" r:id="rId21"/>
    <p:sldId id="845" r:id="rId22"/>
    <p:sldId id="846" r:id="rId23"/>
    <p:sldId id="832" r:id="rId24"/>
    <p:sldId id="833" r:id="rId25"/>
    <p:sldId id="834" r:id="rId26"/>
    <p:sldId id="837" r:id="rId27"/>
    <p:sldId id="830" r:id="rId28"/>
    <p:sldId id="850" r:id="rId29"/>
    <p:sldId id="851" r:id="rId30"/>
    <p:sldId id="849" r:id="rId31"/>
    <p:sldId id="852" r:id="rId32"/>
    <p:sldId id="645" r:id="rId33"/>
    <p:sldId id="853" r:id="rId34"/>
    <p:sldId id="854" r:id="rId35"/>
  </p:sldIdLst>
  <p:sldSz cx="9144000" cy="6858000" type="screen4x3"/>
  <p:notesSz cx="6883400" cy="9906000"/>
  <p:defaultTextStyle>
    <a:defPPr>
      <a:defRPr lang="de-DE"/>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E7E8D"/>
    <a:srgbClr val="CAD0D8"/>
    <a:srgbClr val="E40045"/>
    <a:srgbClr val="FFFFFF"/>
    <a:srgbClr val="303C49"/>
    <a:srgbClr val="AFAFAF"/>
    <a:srgbClr val="4B96D2"/>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Gitternetz">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32" autoAdjust="0"/>
    <p:restoredTop sz="93241" autoAdjust="0"/>
  </p:normalViewPr>
  <p:slideViewPr>
    <p:cSldViewPr showGuides="1">
      <p:cViewPr>
        <p:scale>
          <a:sx n="77" d="100"/>
          <a:sy n="77" d="100"/>
        </p:scale>
        <p:origin x="-1622" y="-202"/>
      </p:cViewPr>
      <p:guideLst>
        <p:guide orient="horz" pos="3385"/>
        <p:guide orient="horz" pos="1888"/>
        <p:guide orient="horz" pos="1071"/>
        <p:guide orient="horz" pos="28"/>
        <p:guide orient="horz" pos="2205"/>
        <p:guide pos="340"/>
        <p:guide pos="3969"/>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82807" cy="495300"/>
          </a:xfrm>
          <a:prstGeom prst="rect">
            <a:avLst/>
          </a:prstGeom>
        </p:spPr>
        <p:txBody>
          <a:bodyPr vert="horz" lIns="95939" tIns="47969" rIns="95939" bIns="47969" rtlCol="0"/>
          <a:lstStyle>
            <a:lvl1pPr algn="l">
              <a:defRPr sz="1300"/>
            </a:lvl1pPr>
          </a:lstStyle>
          <a:p>
            <a:endParaRPr lang="de-DE"/>
          </a:p>
        </p:txBody>
      </p:sp>
      <p:sp>
        <p:nvSpPr>
          <p:cNvPr id="3" name="Datumsplatzhalter 2"/>
          <p:cNvSpPr>
            <a:spLocks noGrp="1"/>
          </p:cNvSpPr>
          <p:nvPr>
            <p:ph type="dt" sz="quarter" idx="1"/>
          </p:nvPr>
        </p:nvSpPr>
        <p:spPr>
          <a:xfrm>
            <a:off x="3899000" y="0"/>
            <a:ext cx="2982807" cy="495300"/>
          </a:xfrm>
          <a:prstGeom prst="rect">
            <a:avLst/>
          </a:prstGeom>
        </p:spPr>
        <p:txBody>
          <a:bodyPr vert="horz" lIns="95939" tIns="47969" rIns="95939" bIns="47969" rtlCol="0"/>
          <a:lstStyle>
            <a:lvl1pPr algn="r">
              <a:defRPr sz="1300"/>
            </a:lvl1pPr>
          </a:lstStyle>
          <a:p>
            <a:fld id="{B991F6D3-BF73-4A29-A851-C4C43652DD31}" type="datetimeFigureOut">
              <a:rPr lang="de-DE" smtClean="0"/>
              <a:t>02.10.2017</a:t>
            </a:fld>
            <a:endParaRPr lang="de-DE"/>
          </a:p>
        </p:txBody>
      </p:sp>
      <p:sp>
        <p:nvSpPr>
          <p:cNvPr id="4" name="Fußzeilenplatzhalter 3"/>
          <p:cNvSpPr>
            <a:spLocks noGrp="1"/>
          </p:cNvSpPr>
          <p:nvPr>
            <p:ph type="ftr" sz="quarter" idx="2"/>
          </p:nvPr>
        </p:nvSpPr>
        <p:spPr>
          <a:xfrm>
            <a:off x="0" y="9408981"/>
            <a:ext cx="2982807" cy="495300"/>
          </a:xfrm>
          <a:prstGeom prst="rect">
            <a:avLst/>
          </a:prstGeom>
        </p:spPr>
        <p:txBody>
          <a:bodyPr vert="horz" lIns="95939" tIns="47969" rIns="95939" bIns="47969" rtlCol="0" anchor="b"/>
          <a:lstStyle>
            <a:lvl1pPr algn="l">
              <a:defRPr sz="1300"/>
            </a:lvl1pPr>
          </a:lstStyle>
          <a:p>
            <a:endParaRPr lang="de-DE"/>
          </a:p>
        </p:txBody>
      </p:sp>
      <p:sp>
        <p:nvSpPr>
          <p:cNvPr id="5" name="Foliennummernplatzhalter 4"/>
          <p:cNvSpPr>
            <a:spLocks noGrp="1"/>
          </p:cNvSpPr>
          <p:nvPr>
            <p:ph type="sldNum" sz="quarter" idx="3"/>
          </p:nvPr>
        </p:nvSpPr>
        <p:spPr>
          <a:xfrm>
            <a:off x="3899000" y="9408981"/>
            <a:ext cx="2982807" cy="495300"/>
          </a:xfrm>
          <a:prstGeom prst="rect">
            <a:avLst/>
          </a:prstGeom>
        </p:spPr>
        <p:txBody>
          <a:bodyPr vert="horz" lIns="95939" tIns="47969" rIns="95939" bIns="47969" rtlCol="0" anchor="b"/>
          <a:lstStyle>
            <a:lvl1pPr algn="r">
              <a:defRPr sz="1300"/>
            </a:lvl1pPr>
          </a:lstStyle>
          <a:p>
            <a:fld id="{4A685AAB-C33D-4594-ADB5-8FA6909B106C}" type="slidenum">
              <a:rPr lang="de-DE" smtClean="0"/>
              <a:t>‹#›</a:t>
            </a:fld>
            <a:endParaRPr lang="de-DE"/>
          </a:p>
        </p:txBody>
      </p:sp>
    </p:spTree>
    <p:extLst>
      <p:ext uri="{BB962C8B-B14F-4D97-AF65-F5344CB8AC3E}">
        <p14:creationId xmlns:p14="http://schemas.microsoft.com/office/powerpoint/2010/main" val="2992819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82807" cy="495300"/>
          </a:xfrm>
          <a:prstGeom prst="rect">
            <a:avLst/>
          </a:prstGeom>
        </p:spPr>
        <p:txBody>
          <a:bodyPr vert="horz" wrap="square" lIns="95939" tIns="47969" rIns="95939" bIns="47969" numCol="1" anchor="t" anchorCtr="0" compatLnSpc="1">
            <a:prstTxWarp prst="textNoShape">
              <a:avLst/>
            </a:prstTxWarp>
          </a:bodyPr>
          <a:lstStyle>
            <a:lvl1pPr>
              <a:defRPr sz="1300">
                <a:latin typeface="Calibri" pitchFamily="34" charset="0"/>
              </a:defRPr>
            </a:lvl1pPr>
          </a:lstStyle>
          <a:p>
            <a:pPr>
              <a:defRPr/>
            </a:pPr>
            <a:endParaRPr lang="en-US" altLang="de-DE"/>
          </a:p>
        </p:txBody>
      </p:sp>
      <p:sp>
        <p:nvSpPr>
          <p:cNvPr id="3" name="Datumsplatzhalter 2"/>
          <p:cNvSpPr>
            <a:spLocks noGrp="1"/>
          </p:cNvSpPr>
          <p:nvPr>
            <p:ph type="dt" idx="1"/>
          </p:nvPr>
        </p:nvSpPr>
        <p:spPr>
          <a:xfrm>
            <a:off x="3899000" y="0"/>
            <a:ext cx="2982807" cy="495300"/>
          </a:xfrm>
          <a:prstGeom prst="rect">
            <a:avLst/>
          </a:prstGeom>
        </p:spPr>
        <p:txBody>
          <a:bodyPr vert="horz" wrap="square" lIns="95939" tIns="47969" rIns="95939" bIns="47969" numCol="1" anchor="t" anchorCtr="0" compatLnSpc="1">
            <a:prstTxWarp prst="textNoShape">
              <a:avLst/>
            </a:prstTxWarp>
          </a:bodyPr>
          <a:lstStyle>
            <a:lvl1pPr algn="r">
              <a:defRPr sz="1300">
                <a:latin typeface="Calibri" pitchFamily="34" charset="0"/>
              </a:defRPr>
            </a:lvl1pPr>
          </a:lstStyle>
          <a:p>
            <a:pPr>
              <a:defRPr/>
            </a:pPr>
            <a:fld id="{1ED5C411-33AC-4253-87CC-63E91BBFCA2C}" type="datetimeFigureOut">
              <a:rPr lang="de-DE" altLang="de-DE"/>
              <a:pPr>
                <a:defRPr/>
              </a:pPr>
              <a:t>02.10.2017</a:t>
            </a:fld>
            <a:endParaRPr lang="de-DE" altLang="de-DE"/>
          </a:p>
        </p:txBody>
      </p:sp>
      <p:sp>
        <p:nvSpPr>
          <p:cNvPr id="4" name="Folienbildplatzhalter 3"/>
          <p:cNvSpPr>
            <a:spLocks noGrp="1" noRot="1" noChangeAspect="1"/>
          </p:cNvSpPr>
          <p:nvPr>
            <p:ph type="sldImg" idx="2"/>
          </p:nvPr>
        </p:nvSpPr>
        <p:spPr>
          <a:xfrm>
            <a:off x="965200" y="742950"/>
            <a:ext cx="4953000" cy="3714750"/>
          </a:xfrm>
          <a:prstGeom prst="rect">
            <a:avLst/>
          </a:prstGeom>
          <a:noFill/>
          <a:ln w="12700">
            <a:solidFill>
              <a:prstClr val="black"/>
            </a:solidFill>
          </a:ln>
        </p:spPr>
        <p:txBody>
          <a:bodyPr vert="horz" lIns="95939" tIns="47969" rIns="95939" bIns="47969" rtlCol="0" anchor="ctr"/>
          <a:lstStyle/>
          <a:p>
            <a:pPr lvl="0"/>
            <a:endParaRPr lang="de-DE" noProof="0"/>
          </a:p>
        </p:txBody>
      </p:sp>
      <p:sp>
        <p:nvSpPr>
          <p:cNvPr id="5" name="Notizenplatzhalter 4"/>
          <p:cNvSpPr>
            <a:spLocks noGrp="1"/>
          </p:cNvSpPr>
          <p:nvPr>
            <p:ph type="body" sz="quarter" idx="3"/>
          </p:nvPr>
        </p:nvSpPr>
        <p:spPr>
          <a:xfrm>
            <a:off x="688340" y="4705350"/>
            <a:ext cx="5506720" cy="4457700"/>
          </a:xfrm>
          <a:prstGeom prst="rect">
            <a:avLst/>
          </a:prstGeom>
        </p:spPr>
        <p:txBody>
          <a:bodyPr vert="horz" lIns="95939" tIns="47969" rIns="95939" bIns="47969" rtlCol="0">
            <a:normAutofit/>
          </a:bodyPr>
          <a:lstStyle/>
          <a:p>
            <a:pPr lvl="0"/>
            <a:r>
              <a:rPr lang="de-DE" noProof="0" smtClean="0"/>
              <a:t>Textmasterformate durch Klicken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de-DE" noProof="0"/>
          </a:p>
        </p:txBody>
      </p:sp>
      <p:sp>
        <p:nvSpPr>
          <p:cNvPr id="6" name="Fußzeilenplatzhalter 5"/>
          <p:cNvSpPr>
            <a:spLocks noGrp="1"/>
          </p:cNvSpPr>
          <p:nvPr>
            <p:ph type="ftr" sz="quarter" idx="4"/>
          </p:nvPr>
        </p:nvSpPr>
        <p:spPr>
          <a:xfrm>
            <a:off x="0" y="9408981"/>
            <a:ext cx="2982807" cy="495300"/>
          </a:xfrm>
          <a:prstGeom prst="rect">
            <a:avLst/>
          </a:prstGeom>
        </p:spPr>
        <p:txBody>
          <a:bodyPr vert="horz" wrap="square" lIns="95939" tIns="47969" rIns="95939" bIns="47969" numCol="1" anchor="b" anchorCtr="0" compatLnSpc="1">
            <a:prstTxWarp prst="textNoShape">
              <a:avLst/>
            </a:prstTxWarp>
          </a:bodyPr>
          <a:lstStyle>
            <a:lvl1pPr>
              <a:defRPr sz="1300">
                <a:latin typeface="Calibri" pitchFamily="34" charset="0"/>
              </a:defRPr>
            </a:lvl1pPr>
          </a:lstStyle>
          <a:p>
            <a:pPr>
              <a:defRPr/>
            </a:pPr>
            <a:endParaRPr lang="en-US" altLang="de-DE"/>
          </a:p>
        </p:txBody>
      </p:sp>
      <p:sp>
        <p:nvSpPr>
          <p:cNvPr id="7" name="Foliennummernplatzhalter 6"/>
          <p:cNvSpPr>
            <a:spLocks noGrp="1"/>
          </p:cNvSpPr>
          <p:nvPr>
            <p:ph type="sldNum" sz="quarter" idx="5"/>
          </p:nvPr>
        </p:nvSpPr>
        <p:spPr>
          <a:xfrm>
            <a:off x="3899000" y="9408981"/>
            <a:ext cx="2982807" cy="495300"/>
          </a:xfrm>
          <a:prstGeom prst="rect">
            <a:avLst/>
          </a:prstGeom>
        </p:spPr>
        <p:txBody>
          <a:bodyPr vert="horz" wrap="square" lIns="95939" tIns="47969" rIns="95939" bIns="47969" numCol="1" anchor="b" anchorCtr="0" compatLnSpc="1">
            <a:prstTxWarp prst="textNoShape">
              <a:avLst/>
            </a:prstTxWarp>
          </a:bodyPr>
          <a:lstStyle>
            <a:lvl1pPr algn="r">
              <a:defRPr sz="1300">
                <a:latin typeface="Calibri" pitchFamily="34" charset="0"/>
              </a:defRPr>
            </a:lvl1pPr>
          </a:lstStyle>
          <a:p>
            <a:pPr>
              <a:defRPr/>
            </a:pPr>
            <a:fld id="{CF748D62-1C5F-4CD9-8E2F-6222630AFAC5}" type="slidenum">
              <a:rPr lang="de-DE" altLang="de-DE"/>
              <a:pPr>
                <a:defRPr/>
              </a:pPr>
              <a:t>‹#›</a:t>
            </a:fld>
            <a:endParaRPr lang="de-DE" altLang="de-DE"/>
          </a:p>
        </p:txBody>
      </p:sp>
    </p:spTree>
    <p:extLst>
      <p:ext uri="{BB962C8B-B14F-4D97-AF65-F5344CB8AC3E}">
        <p14:creationId xmlns:p14="http://schemas.microsoft.com/office/powerpoint/2010/main" val="7019244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0" eaLnBrk="0" hangingPunct="0">
              <a:spcBef>
                <a:spcPct val="30000"/>
              </a:spcBef>
              <a:defRPr sz="1300">
                <a:solidFill>
                  <a:schemeClr val="tx1"/>
                </a:solidFill>
                <a:latin typeface="Calibri" pitchFamily="34" charset="0"/>
              </a:defRPr>
            </a:lvl1pPr>
            <a:lvl2pPr marL="779503" indent="-299809" defTabSz="947730" eaLnBrk="0" hangingPunct="0">
              <a:spcBef>
                <a:spcPct val="30000"/>
              </a:spcBef>
              <a:defRPr sz="1300">
                <a:solidFill>
                  <a:schemeClr val="tx1"/>
                </a:solidFill>
                <a:latin typeface="Calibri" pitchFamily="34" charset="0"/>
              </a:defRPr>
            </a:lvl2pPr>
            <a:lvl3pPr marL="1199236" indent="-239847" defTabSz="947730" eaLnBrk="0" hangingPunct="0">
              <a:spcBef>
                <a:spcPct val="30000"/>
              </a:spcBef>
              <a:defRPr sz="1300">
                <a:solidFill>
                  <a:schemeClr val="tx1"/>
                </a:solidFill>
                <a:latin typeface="Calibri" pitchFamily="34" charset="0"/>
              </a:defRPr>
            </a:lvl3pPr>
            <a:lvl4pPr marL="1678930" indent="-239847" defTabSz="947730" eaLnBrk="0" hangingPunct="0">
              <a:spcBef>
                <a:spcPct val="30000"/>
              </a:spcBef>
              <a:defRPr sz="1300">
                <a:solidFill>
                  <a:schemeClr val="tx1"/>
                </a:solidFill>
                <a:latin typeface="Calibri" pitchFamily="34" charset="0"/>
              </a:defRPr>
            </a:lvl4pPr>
            <a:lvl5pPr marL="2158624" indent="-239847" defTabSz="947730" eaLnBrk="0" hangingPunct="0">
              <a:spcBef>
                <a:spcPct val="30000"/>
              </a:spcBef>
              <a:defRPr sz="1300">
                <a:solidFill>
                  <a:schemeClr val="tx1"/>
                </a:solidFill>
                <a:latin typeface="Calibri" pitchFamily="34" charset="0"/>
              </a:defRPr>
            </a:lvl5pPr>
            <a:lvl6pPr marL="2638318" indent="-239847" defTabSz="947730" eaLnBrk="0" fontAlgn="base" hangingPunct="0">
              <a:spcBef>
                <a:spcPct val="30000"/>
              </a:spcBef>
              <a:spcAft>
                <a:spcPct val="0"/>
              </a:spcAft>
              <a:defRPr sz="1300">
                <a:solidFill>
                  <a:schemeClr val="tx1"/>
                </a:solidFill>
                <a:latin typeface="Calibri" pitchFamily="34" charset="0"/>
              </a:defRPr>
            </a:lvl6pPr>
            <a:lvl7pPr marL="3118013" indent="-239847" defTabSz="947730" eaLnBrk="0" fontAlgn="base" hangingPunct="0">
              <a:spcBef>
                <a:spcPct val="30000"/>
              </a:spcBef>
              <a:spcAft>
                <a:spcPct val="0"/>
              </a:spcAft>
              <a:defRPr sz="1300">
                <a:solidFill>
                  <a:schemeClr val="tx1"/>
                </a:solidFill>
                <a:latin typeface="Calibri" pitchFamily="34" charset="0"/>
              </a:defRPr>
            </a:lvl7pPr>
            <a:lvl8pPr marL="3597707" indent="-239847" defTabSz="947730" eaLnBrk="0" fontAlgn="base" hangingPunct="0">
              <a:spcBef>
                <a:spcPct val="30000"/>
              </a:spcBef>
              <a:spcAft>
                <a:spcPct val="0"/>
              </a:spcAft>
              <a:defRPr sz="1300">
                <a:solidFill>
                  <a:schemeClr val="tx1"/>
                </a:solidFill>
                <a:latin typeface="Calibri" pitchFamily="34" charset="0"/>
              </a:defRPr>
            </a:lvl8pPr>
            <a:lvl9pPr marL="4077401" indent="-239847" defTabSz="947730" eaLnBrk="0" fontAlgn="base" hangingPunct="0">
              <a:spcBef>
                <a:spcPct val="30000"/>
              </a:spcBef>
              <a:spcAft>
                <a:spcPct val="0"/>
              </a:spcAft>
              <a:defRPr sz="1300">
                <a:solidFill>
                  <a:schemeClr val="tx1"/>
                </a:solidFill>
                <a:latin typeface="Calibri" pitchFamily="34" charset="0"/>
              </a:defRPr>
            </a:lvl9pPr>
          </a:lstStyle>
          <a:p>
            <a:pPr eaLnBrk="1" hangingPunct="1">
              <a:spcBef>
                <a:spcPct val="0"/>
              </a:spcBef>
            </a:pPr>
            <a:fld id="{F66F4AD6-382E-4DFF-BF4F-BA2B1113ED9E}" type="slidenum">
              <a:rPr lang="de-DE" altLang="en-US" smtClean="0"/>
              <a:pPr eaLnBrk="1" hangingPunct="1">
                <a:spcBef>
                  <a:spcPct val="0"/>
                </a:spcBef>
              </a:pPr>
              <a:t>1</a:t>
            </a:fld>
            <a:endParaRPr lang="de-DE" altLang="en-US" smtClean="0"/>
          </a:p>
        </p:txBody>
      </p:sp>
      <p:sp>
        <p:nvSpPr>
          <p:cNvPr id="901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Folienbildplatzhalter 1"/>
          <p:cNvSpPr>
            <a:spLocks noGrp="1" noRot="1" noChangeAspect="1" noTextEdit="1"/>
          </p:cNvSpPr>
          <p:nvPr>
            <p:ph type="sldImg"/>
          </p:nvPr>
        </p:nvSpPr>
        <p:spPr bwMode="auto">
          <a:xfrm>
            <a:off x="357188" y="350838"/>
            <a:ext cx="4953000" cy="3714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91140" name="Datumsplatzhalt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Calibri" pitchFamily="34" charset="0"/>
              </a:defRPr>
            </a:lvl1pPr>
            <a:lvl2pPr marL="779503" indent="-299809" eaLnBrk="0" hangingPunct="0">
              <a:spcBef>
                <a:spcPct val="30000"/>
              </a:spcBef>
              <a:defRPr sz="1300">
                <a:solidFill>
                  <a:schemeClr val="tx1"/>
                </a:solidFill>
                <a:latin typeface="Calibri" pitchFamily="34" charset="0"/>
              </a:defRPr>
            </a:lvl2pPr>
            <a:lvl3pPr marL="1199236" indent="-239847" eaLnBrk="0" hangingPunct="0">
              <a:spcBef>
                <a:spcPct val="30000"/>
              </a:spcBef>
              <a:defRPr sz="1300">
                <a:solidFill>
                  <a:schemeClr val="tx1"/>
                </a:solidFill>
                <a:latin typeface="Calibri" pitchFamily="34" charset="0"/>
              </a:defRPr>
            </a:lvl3pPr>
            <a:lvl4pPr marL="1678930" indent="-239847" eaLnBrk="0" hangingPunct="0">
              <a:spcBef>
                <a:spcPct val="30000"/>
              </a:spcBef>
              <a:defRPr sz="1300">
                <a:solidFill>
                  <a:schemeClr val="tx1"/>
                </a:solidFill>
                <a:latin typeface="Calibri" pitchFamily="34" charset="0"/>
              </a:defRPr>
            </a:lvl4pPr>
            <a:lvl5pPr marL="2158624" indent="-239847" eaLnBrk="0" hangingPunct="0">
              <a:spcBef>
                <a:spcPct val="30000"/>
              </a:spcBef>
              <a:defRPr sz="1300">
                <a:solidFill>
                  <a:schemeClr val="tx1"/>
                </a:solidFill>
                <a:latin typeface="Calibri" pitchFamily="34" charset="0"/>
              </a:defRPr>
            </a:lvl5pPr>
            <a:lvl6pPr marL="2638318" indent="-239847" eaLnBrk="0" fontAlgn="base" hangingPunct="0">
              <a:spcBef>
                <a:spcPct val="30000"/>
              </a:spcBef>
              <a:spcAft>
                <a:spcPct val="0"/>
              </a:spcAft>
              <a:defRPr sz="1300">
                <a:solidFill>
                  <a:schemeClr val="tx1"/>
                </a:solidFill>
                <a:latin typeface="Calibri" pitchFamily="34" charset="0"/>
              </a:defRPr>
            </a:lvl6pPr>
            <a:lvl7pPr marL="3118013" indent="-239847" eaLnBrk="0" fontAlgn="base" hangingPunct="0">
              <a:spcBef>
                <a:spcPct val="30000"/>
              </a:spcBef>
              <a:spcAft>
                <a:spcPct val="0"/>
              </a:spcAft>
              <a:defRPr sz="1300">
                <a:solidFill>
                  <a:schemeClr val="tx1"/>
                </a:solidFill>
                <a:latin typeface="Calibri" pitchFamily="34" charset="0"/>
              </a:defRPr>
            </a:lvl7pPr>
            <a:lvl8pPr marL="3597707" indent="-239847" eaLnBrk="0" fontAlgn="base" hangingPunct="0">
              <a:spcBef>
                <a:spcPct val="30000"/>
              </a:spcBef>
              <a:spcAft>
                <a:spcPct val="0"/>
              </a:spcAft>
              <a:defRPr sz="1300">
                <a:solidFill>
                  <a:schemeClr val="tx1"/>
                </a:solidFill>
                <a:latin typeface="Calibri" pitchFamily="34" charset="0"/>
              </a:defRPr>
            </a:lvl8pPr>
            <a:lvl9pPr marL="4077401" indent="-239847" eaLnBrk="0" fontAlgn="base" hangingPunct="0">
              <a:spcBef>
                <a:spcPct val="30000"/>
              </a:spcBef>
              <a:spcAft>
                <a:spcPct val="0"/>
              </a:spcAft>
              <a:defRPr sz="1300">
                <a:solidFill>
                  <a:schemeClr val="tx1"/>
                </a:solidFill>
                <a:latin typeface="Calibri" pitchFamily="34" charset="0"/>
              </a:defRPr>
            </a:lvl9pPr>
          </a:lstStyle>
          <a:p>
            <a:pPr eaLnBrk="1" hangingPunct="1">
              <a:spcBef>
                <a:spcPct val="0"/>
              </a:spcBef>
            </a:pPr>
            <a:fld id="{1B2CDE7A-3FEB-42E5-AD08-BA0EA0BFAF8F}" type="datetime1">
              <a:rPr lang="de-DE" altLang="de-DE" smtClean="0"/>
              <a:pPr eaLnBrk="1" hangingPunct="1">
                <a:spcBef>
                  <a:spcPct val="0"/>
                </a:spcBef>
              </a:pPr>
              <a:t>02.10.2017</a:t>
            </a:fld>
            <a:endParaRPr lang="de-DE" altLang="de-DE" smtClean="0"/>
          </a:p>
        </p:txBody>
      </p:sp>
      <p:sp>
        <p:nvSpPr>
          <p:cNvPr id="91141" name="Fußzeilenplatzhalt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Calibri" pitchFamily="34" charset="0"/>
              </a:defRPr>
            </a:lvl1pPr>
            <a:lvl2pPr marL="779503" indent="-299809" eaLnBrk="0" hangingPunct="0">
              <a:spcBef>
                <a:spcPct val="30000"/>
              </a:spcBef>
              <a:defRPr sz="1300">
                <a:solidFill>
                  <a:schemeClr val="tx1"/>
                </a:solidFill>
                <a:latin typeface="Calibri" pitchFamily="34" charset="0"/>
              </a:defRPr>
            </a:lvl2pPr>
            <a:lvl3pPr marL="1199236" indent="-239847" eaLnBrk="0" hangingPunct="0">
              <a:spcBef>
                <a:spcPct val="30000"/>
              </a:spcBef>
              <a:defRPr sz="1300">
                <a:solidFill>
                  <a:schemeClr val="tx1"/>
                </a:solidFill>
                <a:latin typeface="Calibri" pitchFamily="34" charset="0"/>
              </a:defRPr>
            </a:lvl3pPr>
            <a:lvl4pPr marL="1678930" indent="-239847" eaLnBrk="0" hangingPunct="0">
              <a:spcBef>
                <a:spcPct val="30000"/>
              </a:spcBef>
              <a:defRPr sz="1300">
                <a:solidFill>
                  <a:schemeClr val="tx1"/>
                </a:solidFill>
                <a:latin typeface="Calibri" pitchFamily="34" charset="0"/>
              </a:defRPr>
            </a:lvl4pPr>
            <a:lvl5pPr marL="2158624" indent="-239847" eaLnBrk="0" hangingPunct="0">
              <a:spcBef>
                <a:spcPct val="30000"/>
              </a:spcBef>
              <a:defRPr sz="1300">
                <a:solidFill>
                  <a:schemeClr val="tx1"/>
                </a:solidFill>
                <a:latin typeface="Calibri" pitchFamily="34" charset="0"/>
              </a:defRPr>
            </a:lvl5pPr>
            <a:lvl6pPr marL="2638318" indent="-239847" eaLnBrk="0" fontAlgn="base" hangingPunct="0">
              <a:spcBef>
                <a:spcPct val="30000"/>
              </a:spcBef>
              <a:spcAft>
                <a:spcPct val="0"/>
              </a:spcAft>
              <a:defRPr sz="1300">
                <a:solidFill>
                  <a:schemeClr val="tx1"/>
                </a:solidFill>
                <a:latin typeface="Calibri" pitchFamily="34" charset="0"/>
              </a:defRPr>
            </a:lvl6pPr>
            <a:lvl7pPr marL="3118013" indent="-239847" eaLnBrk="0" fontAlgn="base" hangingPunct="0">
              <a:spcBef>
                <a:spcPct val="30000"/>
              </a:spcBef>
              <a:spcAft>
                <a:spcPct val="0"/>
              </a:spcAft>
              <a:defRPr sz="1300">
                <a:solidFill>
                  <a:schemeClr val="tx1"/>
                </a:solidFill>
                <a:latin typeface="Calibri" pitchFamily="34" charset="0"/>
              </a:defRPr>
            </a:lvl7pPr>
            <a:lvl8pPr marL="3597707" indent="-239847" eaLnBrk="0" fontAlgn="base" hangingPunct="0">
              <a:spcBef>
                <a:spcPct val="30000"/>
              </a:spcBef>
              <a:spcAft>
                <a:spcPct val="0"/>
              </a:spcAft>
              <a:defRPr sz="1300">
                <a:solidFill>
                  <a:schemeClr val="tx1"/>
                </a:solidFill>
                <a:latin typeface="Calibri" pitchFamily="34" charset="0"/>
              </a:defRPr>
            </a:lvl8pPr>
            <a:lvl9pPr marL="4077401" indent="-239847" eaLnBrk="0" fontAlgn="base" hangingPunct="0">
              <a:spcBef>
                <a:spcPct val="30000"/>
              </a:spcBef>
              <a:spcAft>
                <a:spcPct val="0"/>
              </a:spcAft>
              <a:defRPr sz="1300">
                <a:solidFill>
                  <a:schemeClr val="tx1"/>
                </a:solidFill>
                <a:latin typeface="Calibri" pitchFamily="34" charset="0"/>
              </a:defRPr>
            </a:lvl9pPr>
          </a:lstStyle>
          <a:p>
            <a:pPr eaLnBrk="1" hangingPunct="1">
              <a:spcBef>
                <a:spcPct val="0"/>
              </a:spcBef>
            </a:pPr>
            <a:r>
              <a:rPr lang="de-DE" altLang="de-DE" smtClean="0"/>
              <a:t>[Optionaler Eintrag]</a:t>
            </a:r>
          </a:p>
        </p:txBody>
      </p:sp>
      <p:sp>
        <p:nvSpPr>
          <p:cNvPr id="91142" name="Foliennummernplatzhalt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Calibri" pitchFamily="34" charset="0"/>
              </a:defRPr>
            </a:lvl1pPr>
            <a:lvl2pPr marL="779503" indent="-299809" eaLnBrk="0" hangingPunct="0">
              <a:spcBef>
                <a:spcPct val="30000"/>
              </a:spcBef>
              <a:defRPr sz="1300">
                <a:solidFill>
                  <a:schemeClr val="tx1"/>
                </a:solidFill>
                <a:latin typeface="Calibri" pitchFamily="34" charset="0"/>
              </a:defRPr>
            </a:lvl2pPr>
            <a:lvl3pPr marL="1199236" indent="-239847" eaLnBrk="0" hangingPunct="0">
              <a:spcBef>
                <a:spcPct val="30000"/>
              </a:spcBef>
              <a:defRPr sz="1300">
                <a:solidFill>
                  <a:schemeClr val="tx1"/>
                </a:solidFill>
                <a:latin typeface="Calibri" pitchFamily="34" charset="0"/>
              </a:defRPr>
            </a:lvl3pPr>
            <a:lvl4pPr marL="1678930" indent="-239847" eaLnBrk="0" hangingPunct="0">
              <a:spcBef>
                <a:spcPct val="30000"/>
              </a:spcBef>
              <a:defRPr sz="1300">
                <a:solidFill>
                  <a:schemeClr val="tx1"/>
                </a:solidFill>
                <a:latin typeface="Calibri" pitchFamily="34" charset="0"/>
              </a:defRPr>
            </a:lvl4pPr>
            <a:lvl5pPr marL="2158624" indent="-239847" eaLnBrk="0" hangingPunct="0">
              <a:spcBef>
                <a:spcPct val="30000"/>
              </a:spcBef>
              <a:defRPr sz="1300">
                <a:solidFill>
                  <a:schemeClr val="tx1"/>
                </a:solidFill>
                <a:latin typeface="Calibri" pitchFamily="34" charset="0"/>
              </a:defRPr>
            </a:lvl5pPr>
            <a:lvl6pPr marL="2638318" indent="-239847" eaLnBrk="0" fontAlgn="base" hangingPunct="0">
              <a:spcBef>
                <a:spcPct val="30000"/>
              </a:spcBef>
              <a:spcAft>
                <a:spcPct val="0"/>
              </a:spcAft>
              <a:defRPr sz="1300">
                <a:solidFill>
                  <a:schemeClr val="tx1"/>
                </a:solidFill>
                <a:latin typeface="Calibri" pitchFamily="34" charset="0"/>
              </a:defRPr>
            </a:lvl6pPr>
            <a:lvl7pPr marL="3118013" indent="-239847" eaLnBrk="0" fontAlgn="base" hangingPunct="0">
              <a:spcBef>
                <a:spcPct val="30000"/>
              </a:spcBef>
              <a:spcAft>
                <a:spcPct val="0"/>
              </a:spcAft>
              <a:defRPr sz="1300">
                <a:solidFill>
                  <a:schemeClr val="tx1"/>
                </a:solidFill>
                <a:latin typeface="Calibri" pitchFamily="34" charset="0"/>
              </a:defRPr>
            </a:lvl7pPr>
            <a:lvl8pPr marL="3597707" indent="-239847" eaLnBrk="0" fontAlgn="base" hangingPunct="0">
              <a:spcBef>
                <a:spcPct val="30000"/>
              </a:spcBef>
              <a:spcAft>
                <a:spcPct val="0"/>
              </a:spcAft>
              <a:defRPr sz="1300">
                <a:solidFill>
                  <a:schemeClr val="tx1"/>
                </a:solidFill>
                <a:latin typeface="Calibri" pitchFamily="34" charset="0"/>
              </a:defRPr>
            </a:lvl8pPr>
            <a:lvl9pPr marL="4077401" indent="-239847" eaLnBrk="0" fontAlgn="base" hangingPunct="0">
              <a:spcBef>
                <a:spcPct val="30000"/>
              </a:spcBef>
              <a:spcAft>
                <a:spcPct val="0"/>
              </a:spcAft>
              <a:defRPr sz="1300">
                <a:solidFill>
                  <a:schemeClr val="tx1"/>
                </a:solidFill>
                <a:latin typeface="Calibri" pitchFamily="34" charset="0"/>
              </a:defRPr>
            </a:lvl9pPr>
          </a:lstStyle>
          <a:p>
            <a:pPr eaLnBrk="1" hangingPunct="1">
              <a:spcBef>
                <a:spcPct val="0"/>
              </a:spcBef>
            </a:pPr>
            <a:fld id="{1865336D-B124-47FC-BE0B-679FD7D1680C}" type="slidenum">
              <a:rPr lang="de-DE" altLang="de-DE" smtClean="0"/>
              <a:pPr eaLnBrk="1" hangingPunct="1">
                <a:spcBef>
                  <a:spcPct val="0"/>
                </a:spcBef>
              </a:pPr>
              <a:t>11</a:t>
            </a:fld>
            <a:endParaRPr lang="de-DE" altLang="de-DE"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5"/>
          <p:cNvSpPr txBox="1">
            <a:spLocks noGrp="1" noChangeArrowheads="1"/>
          </p:cNvSpPr>
          <p:nvPr/>
        </p:nvSpPr>
        <p:spPr bwMode="auto">
          <a:xfrm>
            <a:off x="3899000" y="9408981"/>
            <a:ext cx="2982807"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939" tIns="47969" rIns="95939" bIns="47969" anchor="b"/>
          <a:lstStyle>
            <a:lvl1pPr defTabSz="912813" eaLnBrk="0" hangingPunct="0">
              <a:spcBef>
                <a:spcPct val="30000"/>
              </a:spcBef>
              <a:defRPr sz="1200">
                <a:solidFill>
                  <a:schemeClr val="tx1"/>
                </a:solidFill>
                <a:latin typeface="Calibri" pitchFamily="34" charset="0"/>
              </a:defRPr>
            </a:lvl1pPr>
            <a:lvl2pPr marL="742950" indent="-285750" defTabSz="912813" eaLnBrk="0" hangingPunct="0">
              <a:spcBef>
                <a:spcPct val="30000"/>
              </a:spcBef>
              <a:defRPr sz="1200">
                <a:solidFill>
                  <a:schemeClr val="tx1"/>
                </a:solidFill>
                <a:latin typeface="Calibri" pitchFamily="34" charset="0"/>
              </a:defRPr>
            </a:lvl2pPr>
            <a:lvl3pPr marL="1143000" indent="-228600" defTabSz="912813" eaLnBrk="0" hangingPunct="0">
              <a:spcBef>
                <a:spcPct val="30000"/>
              </a:spcBef>
              <a:defRPr sz="1200">
                <a:solidFill>
                  <a:schemeClr val="tx1"/>
                </a:solidFill>
                <a:latin typeface="Calibri" pitchFamily="34" charset="0"/>
              </a:defRPr>
            </a:lvl3pPr>
            <a:lvl4pPr marL="1600200" indent="-228600" defTabSz="912813" eaLnBrk="0" hangingPunct="0">
              <a:spcBef>
                <a:spcPct val="30000"/>
              </a:spcBef>
              <a:defRPr sz="1200">
                <a:solidFill>
                  <a:schemeClr val="tx1"/>
                </a:solidFill>
                <a:latin typeface="Calibri" pitchFamily="34" charset="0"/>
              </a:defRPr>
            </a:lvl4pPr>
            <a:lvl5pPr marL="2057400" indent="-228600" defTabSz="912813" eaLnBrk="0" hangingPunct="0">
              <a:spcBef>
                <a:spcPct val="30000"/>
              </a:spcBef>
              <a:defRPr sz="1200">
                <a:solidFill>
                  <a:schemeClr val="tx1"/>
                </a:solidFill>
                <a:latin typeface="Calibri" pitchFamily="34" charset="0"/>
              </a:defRPr>
            </a:lvl5pPr>
            <a:lvl6pPr marL="2514600" indent="-228600" defTabSz="912813" eaLnBrk="0" fontAlgn="base" hangingPunct="0">
              <a:spcBef>
                <a:spcPct val="30000"/>
              </a:spcBef>
              <a:spcAft>
                <a:spcPct val="0"/>
              </a:spcAft>
              <a:defRPr sz="1200">
                <a:solidFill>
                  <a:schemeClr val="tx1"/>
                </a:solidFill>
                <a:latin typeface="Calibri" pitchFamily="34" charset="0"/>
              </a:defRPr>
            </a:lvl6pPr>
            <a:lvl7pPr marL="2971800" indent="-228600" defTabSz="912813" eaLnBrk="0" fontAlgn="base" hangingPunct="0">
              <a:spcBef>
                <a:spcPct val="30000"/>
              </a:spcBef>
              <a:spcAft>
                <a:spcPct val="0"/>
              </a:spcAft>
              <a:defRPr sz="1200">
                <a:solidFill>
                  <a:schemeClr val="tx1"/>
                </a:solidFill>
                <a:latin typeface="Calibri" pitchFamily="34" charset="0"/>
              </a:defRPr>
            </a:lvl7pPr>
            <a:lvl8pPr marL="3429000" indent="-228600" defTabSz="912813" eaLnBrk="0" fontAlgn="base" hangingPunct="0">
              <a:spcBef>
                <a:spcPct val="30000"/>
              </a:spcBef>
              <a:spcAft>
                <a:spcPct val="0"/>
              </a:spcAft>
              <a:defRPr sz="1200">
                <a:solidFill>
                  <a:schemeClr val="tx1"/>
                </a:solidFill>
                <a:latin typeface="Calibri" pitchFamily="34" charset="0"/>
              </a:defRPr>
            </a:lvl8pPr>
            <a:lvl9pPr marL="3886200" indent="-228600" defTabSz="912813"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9940E825-F6AB-4FC3-9F23-61BF8D0A859D}" type="slidenum">
              <a:rPr lang="de-DE" altLang="en-US"/>
              <a:pPr algn="r" eaLnBrk="1" hangingPunct="1">
                <a:spcBef>
                  <a:spcPct val="0"/>
                </a:spcBef>
              </a:pPr>
              <a:t>12</a:t>
            </a:fld>
            <a:endParaRPr lang="de-DE" altLang="en-US"/>
          </a:p>
        </p:txBody>
      </p:sp>
      <p:sp>
        <p:nvSpPr>
          <p:cNvPr id="125955" name="Rectangle 2050"/>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6" name="Rectangle 2051"/>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ts val="1023"/>
              </a:spcBef>
              <a:buClr>
                <a:srgbClr val="303C49"/>
              </a:buClr>
            </a:pPr>
            <a:endParaRPr lang="en-US" altLang="en-US" sz="1300" dirty="0">
              <a:ea typeface="Arial" pitchFamily="34" charset="0"/>
              <a:cs typeface="MANHelveticaNeue-45Light"/>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9885" indent="-179885">
              <a:buFont typeface="Wingdings" panose="05000000000000000000" pitchFamily="2" charset="2"/>
              <a:buChar char="§"/>
            </a:pPr>
            <a:endParaRPr lang="de-DE" dirty="0"/>
          </a:p>
        </p:txBody>
      </p:sp>
      <p:sp>
        <p:nvSpPr>
          <p:cNvPr id="4" name="Foliennummernplatzhalter 3"/>
          <p:cNvSpPr>
            <a:spLocks noGrp="1"/>
          </p:cNvSpPr>
          <p:nvPr>
            <p:ph type="sldNum" sz="quarter" idx="10"/>
          </p:nvPr>
        </p:nvSpPr>
        <p:spPr/>
        <p:txBody>
          <a:bodyPr/>
          <a:lstStyle/>
          <a:p>
            <a:pPr>
              <a:defRPr/>
            </a:pPr>
            <a:fld id="{CF748D62-1C5F-4CD9-8E2F-6222630AFAC5}" type="slidenum">
              <a:rPr lang="de-DE" altLang="de-DE" smtClean="0"/>
              <a:pPr>
                <a:defRPr/>
              </a:pPr>
              <a:t>13</a:t>
            </a:fld>
            <a:endParaRPr lang="de-DE" altLang="de-DE"/>
          </a:p>
        </p:txBody>
      </p:sp>
    </p:spTree>
    <p:extLst>
      <p:ext uri="{BB962C8B-B14F-4D97-AF65-F5344CB8AC3E}">
        <p14:creationId xmlns:p14="http://schemas.microsoft.com/office/powerpoint/2010/main" val="27178574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2813" y="273050"/>
            <a:ext cx="5057775" cy="3792538"/>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pPr>
              <a:defRPr/>
            </a:pPr>
            <a:fld id="{CF748D62-1C5F-4CD9-8E2F-6222630AFAC5}" type="slidenum">
              <a:rPr lang="de-DE" altLang="de-DE" smtClean="0"/>
              <a:pPr>
                <a:defRPr/>
              </a:pPr>
              <a:t>14</a:t>
            </a:fld>
            <a:endParaRPr lang="de-DE" altLang="de-DE"/>
          </a:p>
        </p:txBody>
      </p:sp>
    </p:spTree>
    <p:extLst>
      <p:ext uri="{BB962C8B-B14F-4D97-AF65-F5344CB8AC3E}">
        <p14:creationId xmlns:p14="http://schemas.microsoft.com/office/powerpoint/2010/main" val="26210940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5"/>
          <p:cNvSpPr txBox="1">
            <a:spLocks noGrp="1" noChangeArrowheads="1"/>
          </p:cNvSpPr>
          <p:nvPr/>
        </p:nvSpPr>
        <p:spPr bwMode="auto">
          <a:xfrm>
            <a:off x="3900387" y="9408166"/>
            <a:ext cx="2981473" cy="496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817" tIns="47405" rIns="94817" bIns="47405" anchor="b"/>
          <a:lstStyle>
            <a:lvl1pPr defTabSz="644525" eaLnBrk="0" hangingPunct="0">
              <a:spcBef>
                <a:spcPts val="400"/>
              </a:spcBef>
              <a:defRPr sz="1200">
                <a:solidFill>
                  <a:schemeClr val="tx1"/>
                </a:solidFill>
                <a:latin typeface="Arial" charset="0"/>
              </a:defRPr>
            </a:lvl1pPr>
            <a:lvl2pPr marL="742950" indent="-285750" defTabSz="644525" eaLnBrk="0" hangingPunct="0">
              <a:spcBef>
                <a:spcPts val="400"/>
              </a:spcBef>
              <a:buClr>
                <a:schemeClr val="tx1"/>
              </a:buClr>
              <a:buFont typeface="Wingdings" pitchFamily="2" charset="2"/>
              <a:buChar char="§"/>
              <a:defRPr sz="1200">
                <a:solidFill>
                  <a:schemeClr val="tx1"/>
                </a:solidFill>
                <a:latin typeface="Arial" charset="0"/>
              </a:defRPr>
            </a:lvl2pPr>
            <a:lvl3pPr marL="1143000" indent="-228600" defTabSz="644525" eaLnBrk="0" hangingPunct="0">
              <a:spcBef>
                <a:spcPts val="400"/>
              </a:spcBef>
              <a:buClr>
                <a:schemeClr val="tx1"/>
              </a:buClr>
              <a:buFont typeface="Wingdings" pitchFamily="2" charset="2"/>
              <a:buChar char="§"/>
              <a:defRPr sz="1200">
                <a:solidFill>
                  <a:schemeClr val="tx1"/>
                </a:solidFill>
                <a:latin typeface="Arial" charset="0"/>
              </a:defRPr>
            </a:lvl3pPr>
            <a:lvl4pPr marL="1600200" indent="-228600" defTabSz="644525" eaLnBrk="0" hangingPunct="0">
              <a:spcBef>
                <a:spcPts val="400"/>
              </a:spcBef>
              <a:buClr>
                <a:schemeClr val="tx1"/>
              </a:buClr>
              <a:buFont typeface="Wingdings" pitchFamily="2" charset="2"/>
              <a:buChar char="§"/>
              <a:defRPr sz="1200">
                <a:solidFill>
                  <a:schemeClr val="tx1"/>
                </a:solidFill>
                <a:latin typeface="Arial" charset="0"/>
              </a:defRPr>
            </a:lvl4pPr>
            <a:lvl5pPr marL="2057400" indent="-228600" defTabSz="644525" eaLnBrk="0" hangingPunct="0">
              <a:spcBef>
                <a:spcPts val="400"/>
              </a:spcBef>
              <a:buClr>
                <a:schemeClr val="tx1"/>
              </a:buClr>
              <a:buFont typeface="Wingdings" pitchFamily="2" charset="2"/>
              <a:buChar char="§"/>
              <a:defRPr sz="1200">
                <a:solidFill>
                  <a:schemeClr val="tx1"/>
                </a:solidFill>
                <a:latin typeface="Arial" charset="0"/>
              </a:defRPr>
            </a:lvl5pPr>
            <a:lvl6pPr marL="2514600" indent="-228600" defTabSz="644525" eaLnBrk="0" fontAlgn="base" hangingPunct="0">
              <a:spcBef>
                <a:spcPts val="400"/>
              </a:spcBef>
              <a:spcAft>
                <a:spcPct val="0"/>
              </a:spcAft>
              <a:buClr>
                <a:schemeClr val="tx1"/>
              </a:buClr>
              <a:buFont typeface="Wingdings" pitchFamily="2" charset="2"/>
              <a:buChar char="§"/>
              <a:defRPr sz="1200">
                <a:solidFill>
                  <a:schemeClr val="tx1"/>
                </a:solidFill>
                <a:latin typeface="Arial" charset="0"/>
              </a:defRPr>
            </a:lvl6pPr>
            <a:lvl7pPr marL="2971800" indent="-228600" defTabSz="644525" eaLnBrk="0" fontAlgn="base" hangingPunct="0">
              <a:spcBef>
                <a:spcPts val="400"/>
              </a:spcBef>
              <a:spcAft>
                <a:spcPct val="0"/>
              </a:spcAft>
              <a:buClr>
                <a:schemeClr val="tx1"/>
              </a:buClr>
              <a:buFont typeface="Wingdings" pitchFamily="2" charset="2"/>
              <a:buChar char="§"/>
              <a:defRPr sz="1200">
                <a:solidFill>
                  <a:schemeClr val="tx1"/>
                </a:solidFill>
                <a:latin typeface="Arial" charset="0"/>
              </a:defRPr>
            </a:lvl7pPr>
            <a:lvl8pPr marL="3429000" indent="-228600" defTabSz="644525" eaLnBrk="0" fontAlgn="base" hangingPunct="0">
              <a:spcBef>
                <a:spcPts val="400"/>
              </a:spcBef>
              <a:spcAft>
                <a:spcPct val="0"/>
              </a:spcAft>
              <a:buClr>
                <a:schemeClr val="tx1"/>
              </a:buClr>
              <a:buFont typeface="Wingdings" pitchFamily="2" charset="2"/>
              <a:buChar char="§"/>
              <a:defRPr sz="1200">
                <a:solidFill>
                  <a:schemeClr val="tx1"/>
                </a:solidFill>
                <a:latin typeface="Arial" charset="0"/>
              </a:defRPr>
            </a:lvl8pPr>
            <a:lvl9pPr marL="3886200" indent="-228600" defTabSz="644525" eaLnBrk="0" fontAlgn="base" hangingPunct="0">
              <a:spcBef>
                <a:spcPts val="400"/>
              </a:spcBef>
              <a:spcAft>
                <a:spcPct val="0"/>
              </a:spcAft>
              <a:buClr>
                <a:schemeClr val="tx1"/>
              </a:buClr>
              <a:buFont typeface="Wingdings" pitchFamily="2" charset="2"/>
              <a:buChar char="§"/>
              <a:defRPr sz="1200">
                <a:solidFill>
                  <a:schemeClr val="tx1"/>
                </a:solidFill>
                <a:latin typeface="Arial" charset="0"/>
              </a:defRPr>
            </a:lvl9pPr>
          </a:lstStyle>
          <a:p>
            <a:pPr algn="r" eaLnBrk="1" hangingPunct="1">
              <a:spcBef>
                <a:spcPct val="0"/>
              </a:spcBef>
            </a:pPr>
            <a:fld id="{EBA776BA-CF9D-4D15-88D4-66FC4AA34C46}" type="slidenum">
              <a:rPr lang="de-DE" altLang="de-DE">
                <a:latin typeface="Calibri" pitchFamily="34" charset="0"/>
                <a:ea typeface="ＭＳ Ｐゴシック" pitchFamily="34" charset="-128"/>
              </a:rPr>
              <a:pPr algn="r" eaLnBrk="1" hangingPunct="1">
                <a:spcBef>
                  <a:spcPct val="0"/>
                </a:spcBef>
              </a:pPr>
              <a:t>16</a:t>
            </a:fld>
            <a:endParaRPr lang="de-DE" altLang="de-DE">
              <a:latin typeface="Calibri" pitchFamily="34" charset="0"/>
              <a:ea typeface="ＭＳ Ｐゴシック" pitchFamily="34" charset="-128"/>
            </a:endParaRPr>
          </a:p>
        </p:txBody>
      </p:sp>
      <p:sp>
        <p:nvSpPr>
          <p:cNvPr id="80899" name="Rectangle 2"/>
          <p:cNvSpPr>
            <a:spLocks noGrp="1" noRot="1" noChangeAspect="1" noChangeArrowheads="1" noTextEdit="1"/>
          </p:cNvSpPr>
          <p:nvPr>
            <p:ph type="sldImg"/>
          </p:nvPr>
        </p:nvSpPr>
        <p:spPr bwMode="auto">
          <a:xfrm>
            <a:off x="965200" y="739775"/>
            <a:ext cx="4964113" cy="3722688"/>
          </a:xfrm>
          <a:noFill/>
          <a:ln>
            <a:miter lim="800000"/>
            <a:headEnd/>
            <a:tailEnd/>
          </a:ln>
          <a:extLst>
            <a:ext uri="{909E8E84-426E-40DD-AFC4-6F175D3DCCD1}">
              <a14:hiddenFill xmlns:a14="http://schemas.microsoft.com/office/drawing/2010/main">
                <a:solidFill>
                  <a:srgbClr val="FFFFFF"/>
                </a:solidFill>
              </a14:hiddenFill>
            </a:ext>
          </a:extLst>
        </p:spPr>
      </p:sp>
      <p:sp>
        <p:nvSpPr>
          <p:cNvPr id="80900" name="Rectangle 3"/>
          <p:cNvSpPr>
            <a:spLocks noGrp="1" noChangeArrowheads="1"/>
          </p:cNvSpPr>
          <p:nvPr>
            <p:ph type="body" idx="1"/>
          </p:nvPr>
        </p:nvSpPr>
        <p:spPr bwMode="auto">
          <a:xfrm>
            <a:off x="691111" y="4704853"/>
            <a:ext cx="5501179" cy="445593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817" tIns="47405" rIns="94817" bIns="47405" numCol="1" anchor="t" anchorCtr="0" compatLnSpc="1">
            <a:prstTxWarp prst="textNoShape">
              <a:avLst/>
            </a:prstTxWarp>
          </a:bodyPr>
          <a:lstStyle/>
          <a:p>
            <a:pPr marL="354795" lvl="1" indent="-340603">
              <a:lnSpc>
                <a:spcPct val="150000"/>
              </a:lnSpc>
              <a:buClr>
                <a:schemeClr val="bg1"/>
              </a:buClr>
              <a:buFont typeface="Arial" panose="020B0604020202020204" pitchFamily="34" charset="0"/>
              <a:buChar char="•"/>
            </a:pPr>
            <a:r>
              <a:rPr lang="en-GB" dirty="0" smtClean="0">
                <a:solidFill>
                  <a:schemeClr val="bg1"/>
                </a:solidFill>
              </a:rPr>
              <a:t>Water depth: 260 m</a:t>
            </a:r>
          </a:p>
          <a:p>
            <a:pPr marL="354795" lvl="1" indent="-340603">
              <a:lnSpc>
                <a:spcPct val="150000"/>
              </a:lnSpc>
              <a:buClr>
                <a:schemeClr val="bg1"/>
              </a:buClr>
              <a:buFont typeface="Arial" panose="020B0604020202020204" pitchFamily="34" charset="0"/>
              <a:buChar char="•"/>
            </a:pPr>
            <a:r>
              <a:rPr lang="en-GB" dirty="0" smtClean="0">
                <a:solidFill>
                  <a:schemeClr val="bg1"/>
                </a:solidFill>
              </a:rPr>
              <a:t>Flow rate: 21 MSm3/d</a:t>
            </a:r>
          </a:p>
          <a:p>
            <a:pPr marL="354795" lvl="1" indent="-340603">
              <a:lnSpc>
                <a:spcPct val="150000"/>
              </a:lnSpc>
              <a:buClr>
                <a:schemeClr val="bg1"/>
              </a:buClr>
              <a:buFont typeface="Arial" panose="020B0604020202020204" pitchFamily="34" charset="0"/>
              <a:buChar char="•"/>
            </a:pPr>
            <a:r>
              <a:rPr lang="en-GB" dirty="0" smtClean="0">
                <a:solidFill>
                  <a:schemeClr val="bg1"/>
                </a:solidFill>
              </a:rPr>
              <a:t>Differential pressure: 60 bar </a:t>
            </a:r>
          </a:p>
          <a:p>
            <a:pPr marL="354795" lvl="1" indent="-340603">
              <a:lnSpc>
                <a:spcPct val="150000"/>
              </a:lnSpc>
              <a:buClr>
                <a:schemeClr val="bg1"/>
              </a:buClr>
              <a:buFont typeface="Arial" panose="020B0604020202020204" pitchFamily="34" charset="0"/>
              <a:buChar char="•"/>
            </a:pPr>
            <a:r>
              <a:rPr lang="en-GB" dirty="0" smtClean="0">
                <a:solidFill>
                  <a:schemeClr val="bg1"/>
                </a:solidFill>
              </a:rPr>
              <a:t>Shut in pressure: 220 bar</a:t>
            </a:r>
          </a:p>
          <a:p>
            <a:pPr marL="354795" lvl="1" indent="-340603">
              <a:lnSpc>
                <a:spcPct val="150000"/>
              </a:lnSpc>
              <a:buClr>
                <a:schemeClr val="bg1"/>
              </a:buClr>
              <a:buFont typeface="Arial" panose="020B0604020202020204" pitchFamily="34" charset="0"/>
              <a:buChar char="•"/>
            </a:pPr>
            <a:r>
              <a:rPr lang="en-GB" dirty="0" smtClean="0">
                <a:solidFill>
                  <a:schemeClr val="bg1"/>
                </a:solidFill>
              </a:rPr>
              <a:t>Tie-back distance: 40km </a:t>
            </a:r>
          </a:p>
          <a:p>
            <a:pPr marL="354795" lvl="1" indent="-340603">
              <a:lnSpc>
                <a:spcPct val="150000"/>
              </a:lnSpc>
              <a:buClr>
                <a:schemeClr val="bg1"/>
              </a:buClr>
              <a:buFont typeface="Arial" panose="020B0604020202020204" pitchFamily="34" charset="0"/>
              <a:buChar char="•"/>
            </a:pPr>
            <a:r>
              <a:rPr lang="en-GB" dirty="0" smtClean="0">
                <a:solidFill>
                  <a:schemeClr val="bg1"/>
                </a:solidFill>
              </a:rPr>
              <a:t>Size: 75m x 44m x 24m</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2813" y="273050"/>
            <a:ext cx="5057775" cy="3792538"/>
          </a:xfrm>
        </p:spPr>
      </p:sp>
      <p:sp>
        <p:nvSpPr>
          <p:cNvPr id="3" name="Notes Placeholder 2"/>
          <p:cNvSpPr>
            <a:spLocks noGrp="1"/>
          </p:cNvSpPr>
          <p:nvPr>
            <p:ph type="body" idx="1"/>
          </p:nvPr>
        </p:nvSpPr>
        <p:spPr/>
        <p:txBody>
          <a:bodyPr/>
          <a:lstStyle/>
          <a:p>
            <a:endParaRPr lang="de-CH" sz="1100" b="1" dirty="0"/>
          </a:p>
          <a:p>
            <a:r>
              <a:rPr lang="de-CH" sz="1100" b="1" dirty="0" err="1"/>
              <a:t>Asgard</a:t>
            </a:r>
            <a:r>
              <a:rPr lang="de-CH" sz="1100" b="1" dirty="0"/>
              <a:t> </a:t>
            </a:r>
            <a:r>
              <a:rPr lang="de-CH" sz="1100" b="1" dirty="0" err="1"/>
              <a:t>compression</a:t>
            </a:r>
            <a:r>
              <a:rPr lang="de-CH" sz="1100" b="1" dirty="0"/>
              <a:t>:</a:t>
            </a:r>
          </a:p>
          <a:p>
            <a:r>
              <a:rPr lang="de-CH" sz="1100" b="1" dirty="0"/>
              <a:t>Project </a:t>
            </a:r>
            <a:r>
              <a:rPr lang="de-CH" sz="1100" b="1" dirty="0" err="1"/>
              <a:t>from</a:t>
            </a:r>
            <a:r>
              <a:rPr lang="de-CH" sz="1100" b="1" dirty="0"/>
              <a:t> </a:t>
            </a:r>
            <a:r>
              <a:rPr lang="de-CH" sz="1100" b="1" dirty="0" err="1"/>
              <a:t>Statoil</a:t>
            </a:r>
            <a:endParaRPr lang="de-CH" sz="1100" b="1" dirty="0"/>
          </a:p>
          <a:p>
            <a:r>
              <a:rPr lang="de-CH" sz="1100" b="1" dirty="0"/>
              <a:t>EPC: </a:t>
            </a:r>
            <a:r>
              <a:rPr lang="de-CH" sz="1100" b="1" dirty="0" err="1"/>
              <a:t>Aker</a:t>
            </a:r>
            <a:r>
              <a:rPr lang="de-CH" sz="1100" b="1" dirty="0"/>
              <a:t> Solution</a:t>
            </a:r>
          </a:p>
          <a:p>
            <a:endParaRPr lang="de-CH" sz="1100" b="1" dirty="0"/>
          </a:p>
          <a:p>
            <a:r>
              <a:rPr lang="de-CH" sz="1100" b="1" dirty="0" err="1"/>
              <a:t>Commissioning</a:t>
            </a:r>
            <a:r>
              <a:rPr lang="de-CH" sz="1100" b="1" dirty="0"/>
              <a:t>:</a:t>
            </a:r>
            <a:endParaRPr lang="en-GB" sz="1100" b="1" dirty="0"/>
          </a:p>
          <a:p>
            <a:pPr marL="322566" indent="-322566">
              <a:buFont typeface="Arial" panose="020B0604020202020204" pitchFamily="34" charset="0"/>
              <a:buChar char="•"/>
            </a:pPr>
            <a:r>
              <a:rPr lang="en-GB" sz="1100" dirty="0"/>
              <a:t>Cold Commissioning </a:t>
            </a:r>
            <a:r>
              <a:rPr lang="en-US" sz="1100" dirty="0"/>
              <a:t>(control system test) </a:t>
            </a:r>
            <a:r>
              <a:rPr lang="en-GB" sz="1100" dirty="0"/>
              <a:t>executed in parallel with first time installation of the modules. Completed </a:t>
            </a:r>
            <a:r>
              <a:rPr lang="en-GB" sz="1100" b="1" dirty="0"/>
              <a:t>1 week</a:t>
            </a:r>
            <a:r>
              <a:rPr lang="en-GB" sz="1100" dirty="0"/>
              <a:t> after the last module was installed.</a:t>
            </a:r>
          </a:p>
          <a:p>
            <a:pPr marL="322566" indent="-322566">
              <a:buFont typeface="Arial" panose="020B0604020202020204" pitchFamily="34" charset="0"/>
              <a:buChar char="•"/>
            </a:pPr>
            <a:r>
              <a:rPr lang="en-GB" sz="1100" dirty="0"/>
              <a:t>Hot Commissioning </a:t>
            </a:r>
            <a:r>
              <a:rPr lang="en-US" sz="1100" dirty="0"/>
              <a:t>(pump running on MEG and compressor on N</a:t>
            </a:r>
            <a:r>
              <a:rPr lang="en-US" sz="1100" baseline="-25000" dirty="0"/>
              <a:t>2</a:t>
            </a:r>
            <a:r>
              <a:rPr lang="en-US" sz="1100" dirty="0"/>
              <a:t>) </a:t>
            </a:r>
            <a:r>
              <a:rPr lang="en-GB" sz="1100" dirty="0"/>
              <a:t>executed in 10 days, all according to the procedures. </a:t>
            </a:r>
          </a:p>
          <a:p>
            <a:pPr marL="322566" indent="-322566">
              <a:buFont typeface="Arial" panose="020B0604020202020204" pitchFamily="34" charset="0"/>
              <a:buChar char="•"/>
            </a:pPr>
            <a:r>
              <a:rPr lang="en-GB" sz="1100" dirty="0"/>
              <a:t>Excellent cooperation between the onshore and offshore commissioning teams, first compression train was in normal operation only </a:t>
            </a:r>
            <a:r>
              <a:rPr lang="en-GB" sz="1100" b="1" dirty="0"/>
              <a:t>4 weeks later</a:t>
            </a:r>
            <a:endParaRPr lang="en-GB" sz="1100" dirty="0"/>
          </a:p>
          <a:p>
            <a:pPr marL="322566" indent="-322566">
              <a:buFont typeface="Arial" panose="020B0604020202020204" pitchFamily="34" charset="0"/>
              <a:buChar char="•"/>
            </a:pPr>
            <a:r>
              <a:rPr lang="en-GB" sz="1100" dirty="0"/>
              <a:t>No major findings - some expected fine-tuning of the control system</a:t>
            </a:r>
          </a:p>
          <a:p>
            <a:r>
              <a:rPr lang="en-US" sz="1100" b="1" dirty="0"/>
              <a:t>Operation</a:t>
            </a:r>
          </a:p>
          <a:p>
            <a:pPr marL="322566" indent="-322566">
              <a:buFont typeface="Arial" panose="020B0604020202020204" pitchFamily="34" charset="0"/>
              <a:buChar char="•"/>
            </a:pPr>
            <a:r>
              <a:rPr lang="en-US" sz="1100" dirty="0"/>
              <a:t>No unexpected shut-downs</a:t>
            </a:r>
          </a:p>
          <a:p>
            <a:pPr marL="322566" indent="-322566">
              <a:buFont typeface="Arial" panose="020B0604020202020204" pitchFamily="34" charset="0"/>
              <a:buChar char="•"/>
            </a:pPr>
            <a:r>
              <a:rPr lang="en-US" sz="1100" dirty="0"/>
              <a:t>Extreme slugging conditions during start-up</a:t>
            </a:r>
          </a:p>
          <a:p>
            <a:pPr marL="322566" indent="-322566">
              <a:buFont typeface="Arial" panose="020B0604020202020204" pitchFamily="34" charset="0"/>
              <a:buChar char="•"/>
            </a:pPr>
            <a:r>
              <a:rPr lang="en-US" sz="1100" dirty="0"/>
              <a:t>Exceeding increased production targets on both gas and condensate </a:t>
            </a:r>
          </a:p>
          <a:p>
            <a:pPr marL="322566" indent="-322566">
              <a:buFont typeface="Arial" panose="020B0604020202020204" pitchFamily="34" charset="0"/>
              <a:buChar char="•"/>
            </a:pPr>
            <a:r>
              <a:rPr lang="en-US" sz="1100" dirty="0"/>
              <a:t>Start-up after plant shut-down performed as expected</a:t>
            </a:r>
          </a:p>
          <a:p>
            <a:pPr marL="161283" indent="-161283">
              <a:buFont typeface="Arial" panose="020B0604020202020204" pitchFamily="34" charset="0"/>
              <a:buChar char="•"/>
            </a:pPr>
            <a:r>
              <a:rPr lang="de-CH" sz="1100" dirty="0" err="1"/>
              <a:t>Operates</a:t>
            </a:r>
            <a:r>
              <a:rPr lang="de-CH" sz="1100" dirty="0"/>
              <a:t> like a </a:t>
            </a:r>
            <a:r>
              <a:rPr lang="de-CH" sz="1100" dirty="0" err="1"/>
              <a:t>swiss</a:t>
            </a:r>
            <a:r>
              <a:rPr lang="de-CH" sz="1100" dirty="0"/>
              <a:t> </a:t>
            </a:r>
            <a:r>
              <a:rPr lang="de-CH" sz="1100" dirty="0" err="1"/>
              <a:t>watch</a:t>
            </a:r>
            <a:endParaRPr lang="en-GB" sz="1100" dirty="0"/>
          </a:p>
        </p:txBody>
      </p:sp>
      <p:sp>
        <p:nvSpPr>
          <p:cNvPr id="4" name="Slide Number Placeholder 3"/>
          <p:cNvSpPr>
            <a:spLocks noGrp="1"/>
          </p:cNvSpPr>
          <p:nvPr>
            <p:ph type="sldNum" sz="quarter" idx="10"/>
          </p:nvPr>
        </p:nvSpPr>
        <p:spPr/>
        <p:txBody>
          <a:bodyPr/>
          <a:lstStyle/>
          <a:p>
            <a:pPr>
              <a:defRPr/>
            </a:pPr>
            <a:fld id="{C6B461E0-B0F6-4F7F-B4EE-0851F5718C93}" type="slidenum">
              <a:rPr lang="en-GB" smtClean="0"/>
              <a:pPr>
                <a:defRPr/>
              </a:pPr>
              <a:t>17</a:t>
            </a:fld>
            <a:endParaRPr lang="en-GB"/>
          </a:p>
        </p:txBody>
      </p:sp>
    </p:spTree>
    <p:extLst>
      <p:ext uri="{BB962C8B-B14F-4D97-AF65-F5344CB8AC3E}">
        <p14:creationId xmlns:p14="http://schemas.microsoft.com/office/powerpoint/2010/main" val="15050556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Folienbildplatzhalter 1"/>
          <p:cNvSpPr>
            <a:spLocks noGrp="1" noRot="1" noChangeAspect="1" noTextEdit="1"/>
          </p:cNvSpPr>
          <p:nvPr>
            <p:ph type="sldImg"/>
          </p:nvPr>
        </p:nvSpPr>
        <p:spPr bwMode="auto">
          <a:xfrm>
            <a:off x="357188" y="350838"/>
            <a:ext cx="4953000" cy="3714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91140" name="Datumsplatzhalt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Calibri" pitchFamily="34" charset="0"/>
              </a:defRPr>
            </a:lvl1pPr>
            <a:lvl2pPr marL="779503" indent="-299809" eaLnBrk="0" hangingPunct="0">
              <a:spcBef>
                <a:spcPct val="30000"/>
              </a:spcBef>
              <a:defRPr sz="1300">
                <a:solidFill>
                  <a:schemeClr val="tx1"/>
                </a:solidFill>
                <a:latin typeface="Calibri" pitchFamily="34" charset="0"/>
              </a:defRPr>
            </a:lvl2pPr>
            <a:lvl3pPr marL="1199236" indent="-239847" eaLnBrk="0" hangingPunct="0">
              <a:spcBef>
                <a:spcPct val="30000"/>
              </a:spcBef>
              <a:defRPr sz="1300">
                <a:solidFill>
                  <a:schemeClr val="tx1"/>
                </a:solidFill>
                <a:latin typeface="Calibri" pitchFamily="34" charset="0"/>
              </a:defRPr>
            </a:lvl3pPr>
            <a:lvl4pPr marL="1678930" indent="-239847" eaLnBrk="0" hangingPunct="0">
              <a:spcBef>
                <a:spcPct val="30000"/>
              </a:spcBef>
              <a:defRPr sz="1300">
                <a:solidFill>
                  <a:schemeClr val="tx1"/>
                </a:solidFill>
                <a:latin typeface="Calibri" pitchFamily="34" charset="0"/>
              </a:defRPr>
            </a:lvl4pPr>
            <a:lvl5pPr marL="2158624" indent="-239847" eaLnBrk="0" hangingPunct="0">
              <a:spcBef>
                <a:spcPct val="30000"/>
              </a:spcBef>
              <a:defRPr sz="1300">
                <a:solidFill>
                  <a:schemeClr val="tx1"/>
                </a:solidFill>
                <a:latin typeface="Calibri" pitchFamily="34" charset="0"/>
              </a:defRPr>
            </a:lvl5pPr>
            <a:lvl6pPr marL="2638318" indent="-239847" eaLnBrk="0" fontAlgn="base" hangingPunct="0">
              <a:spcBef>
                <a:spcPct val="30000"/>
              </a:spcBef>
              <a:spcAft>
                <a:spcPct val="0"/>
              </a:spcAft>
              <a:defRPr sz="1300">
                <a:solidFill>
                  <a:schemeClr val="tx1"/>
                </a:solidFill>
                <a:latin typeface="Calibri" pitchFamily="34" charset="0"/>
              </a:defRPr>
            </a:lvl6pPr>
            <a:lvl7pPr marL="3118013" indent="-239847" eaLnBrk="0" fontAlgn="base" hangingPunct="0">
              <a:spcBef>
                <a:spcPct val="30000"/>
              </a:spcBef>
              <a:spcAft>
                <a:spcPct val="0"/>
              </a:spcAft>
              <a:defRPr sz="1300">
                <a:solidFill>
                  <a:schemeClr val="tx1"/>
                </a:solidFill>
                <a:latin typeface="Calibri" pitchFamily="34" charset="0"/>
              </a:defRPr>
            </a:lvl7pPr>
            <a:lvl8pPr marL="3597707" indent="-239847" eaLnBrk="0" fontAlgn="base" hangingPunct="0">
              <a:spcBef>
                <a:spcPct val="30000"/>
              </a:spcBef>
              <a:spcAft>
                <a:spcPct val="0"/>
              </a:spcAft>
              <a:defRPr sz="1300">
                <a:solidFill>
                  <a:schemeClr val="tx1"/>
                </a:solidFill>
                <a:latin typeface="Calibri" pitchFamily="34" charset="0"/>
              </a:defRPr>
            </a:lvl8pPr>
            <a:lvl9pPr marL="4077401" indent="-239847" eaLnBrk="0" fontAlgn="base" hangingPunct="0">
              <a:spcBef>
                <a:spcPct val="30000"/>
              </a:spcBef>
              <a:spcAft>
                <a:spcPct val="0"/>
              </a:spcAft>
              <a:defRPr sz="1300">
                <a:solidFill>
                  <a:schemeClr val="tx1"/>
                </a:solidFill>
                <a:latin typeface="Calibri" pitchFamily="34" charset="0"/>
              </a:defRPr>
            </a:lvl9pPr>
          </a:lstStyle>
          <a:p>
            <a:pPr eaLnBrk="1" hangingPunct="1">
              <a:spcBef>
                <a:spcPct val="0"/>
              </a:spcBef>
            </a:pPr>
            <a:fld id="{1B2CDE7A-3FEB-42E5-AD08-BA0EA0BFAF8F}" type="datetime1">
              <a:rPr lang="de-DE" altLang="de-DE" smtClean="0"/>
              <a:pPr eaLnBrk="1" hangingPunct="1">
                <a:spcBef>
                  <a:spcPct val="0"/>
                </a:spcBef>
              </a:pPr>
              <a:t>02.10.2017</a:t>
            </a:fld>
            <a:endParaRPr lang="de-DE" altLang="de-DE" smtClean="0"/>
          </a:p>
        </p:txBody>
      </p:sp>
      <p:sp>
        <p:nvSpPr>
          <p:cNvPr id="91141" name="Fußzeilenplatzhalt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Calibri" pitchFamily="34" charset="0"/>
              </a:defRPr>
            </a:lvl1pPr>
            <a:lvl2pPr marL="779503" indent="-299809" eaLnBrk="0" hangingPunct="0">
              <a:spcBef>
                <a:spcPct val="30000"/>
              </a:spcBef>
              <a:defRPr sz="1300">
                <a:solidFill>
                  <a:schemeClr val="tx1"/>
                </a:solidFill>
                <a:latin typeface="Calibri" pitchFamily="34" charset="0"/>
              </a:defRPr>
            </a:lvl2pPr>
            <a:lvl3pPr marL="1199236" indent="-239847" eaLnBrk="0" hangingPunct="0">
              <a:spcBef>
                <a:spcPct val="30000"/>
              </a:spcBef>
              <a:defRPr sz="1300">
                <a:solidFill>
                  <a:schemeClr val="tx1"/>
                </a:solidFill>
                <a:latin typeface="Calibri" pitchFamily="34" charset="0"/>
              </a:defRPr>
            </a:lvl3pPr>
            <a:lvl4pPr marL="1678930" indent="-239847" eaLnBrk="0" hangingPunct="0">
              <a:spcBef>
                <a:spcPct val="30000"/>
              </a:spcBef>
              <a:defRPr sz="1300">
                <a:solidFill>
                  <a:schemeClr val="tx1"/>
                </a:solidFill>
                <a:latin typeface="Calibri" pitchFamily="34" charset="0"/>
              </a:defRPr>
            </a:lvl4pPr>
            <a:lvl5pPr marL="2158624" indent="-239847" eaLnBrk="0" hangingPunct="0">
              <a:spcBef>
                <a:spcPct val="30000"/>
              </a:spcBef>
              <a:defRPr sz="1300">
                <a:solidFill>
                  <a:schemeClr val="tx1"/>
                </a:solidFill>
                <a:latin typeface="Calibri" pitchFamily="34" charset="0"/>
              </a:defRPr>
            </a:lvl5pPr>
            <a:lvl6pPr marL="2638318" indent="-239847" eaLnBrk="0" fontAlgn="base" hangingPunct="0">
              <a:spcBef>
                <a:spcPct val="30000"/>
              </a:spcBef>
              <a:spcAft>
                <a:spcPct val="0"/>
              </a:spcAft>
              <a:defRPr sz="1300">
                <a:solidFill>
                  <a:schemeClr val="tx1"/>
                </a:solidFill>
                <a:latin typeface="Calibri" pitchFamily="34" charset="0"/>
              </a:defRPr>
            </a:lvl6pPr>
            <a:lvl7pPr marL="3118013" indent="-239847" eaLnBrk="0" fontAlgn="base" hangingPunct="0">
              <a:spcBef>
                <a:spcPct val="30000"/>
              </a:spcBef>
              <a:spcAft>
                <a:spcPct val="0"/>
              </a:spcAft>
              <a:defRPr sz="1300">
                <a:solidFill>
                  <a:schemeClr val="tx1"/>
                </a:solidFill>
                <a:latin typeface="Calibri" pitchFamily="34" charset="0"/>
              </a:defRPr>
            </a:lvl7pPr>
            <a:lvl8pPr marL="3597707" indent="-239847" eaLnBrk="0" fontAlgn="base" hangingPunct="0">
              <a:spcBef>
                <a:spcPct val="30000"/>
              </a:spcBef>
              <a:spcAft>
                <a:spcPct val="0"/>
              </a:spcAft>
              <a:defRPr sz="1300">
                <a:solidFill>
                  <a:schemeClr val="tx1"/>
                </a:solidFill>
                <a:latin typeface="Calibri" pitchFamily="34" charset="0"/>
              </a:defRPr>
            </a:lvl8pPr>
            <a:lvl9pPr marL="4077401" indent="-239847" eaLnBrk="0" fontAlgn="base" hangingPunct="0">
              <a:spcBef>
                <a:spcPct val="30000"/>
              </a:spcBef>
              <a:spcAft>
                <a:spcPct val="0"/>
              </a:spcAft>
              <a:defRPr sz="1300">
                <a:solidFill>
                  <a:schemeClr val="tx1"/>
                </a:solidFill>
                <a:latin typeface="Calibri" pitchFamily="34" charset="0"/>
              </a:defRPr>
            </a:lvl9pPr>
          </a:lstStyle>
          <a:p>
            <a:pPr eaLnBrk="1" hangingPunct="1">
              <a:spcBef>
                <a:spcPct val="0"/>
              </a:spcBef>
            </a:pPr>
            <a:r>
              <a:rPr lang="de-DE" altLang="de-DE" smtClean="0"/>
              <a:t>[Optionaler Eintrag]</a:t>
            </a:r>
          </a:p>
        </p:txBody>
      </p:sp>
      <p:sp>
        <p:nvSpPr>
          <p:cNvPr id="91142" name="Foliennummernplatzhalt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Calibri" pitchFamily="34" charset="0"/>
              </a:defRPr>
            </a:lvl1pPr>
            <a:lvl2pPr marL="779503" indent="-299809" eaLnBrk="0" hangingPunct="0">
              <a:spcBef>
                <a:spcPct val="30000"/>
              </a:spcBef>
              <a:defRPr sz="1300">
                <a:solidFill>
                  <a:schemeClr val="tx1"/>
                </a:solidFill>
                <a:latin typeface="Calibri" pitchFamily="34" charset="0"/>
              </a:defRPr>
            </a:lvl2pPr>
            <a:lvl3pPr marL="1199236" indent="-239847" eaLnBrk="0" hangingPunct="0">
              <a:spcBef>
                <a:spcPct val="30000"/>
              </a:spcBef>
              <a:defRPr sz="1300">
                <a:solidFill>
                  <a:schemeClr val="tx1"/>
                </a:solidFill>
                <a:latin typeface="Calibri" pitchFamily="34" charset="0"/>
              </a:defRPr>
            </a:lvl3pPr>
            <a:lvl4pPr marL="1678930" indent="-239847" eaLnBrk="0" hangingPunct="0">
              <a:spcBef>
                <a:spcPct val="30000"/>
              </a:spcBef>
              <a:defRPr sz="1300">
                <a:solidFill>
                  <a:schemeClr val="tx1"/>
                </a:solidFill>
                <a:latin typeface="Calibri" pitchFamily="34" charset="0"/>
              </a:defRPr>
            </a:lvl4pPr>
            <a:lvl5pPr marL="2158624" indent="-239847" eaLnBrk="0" hangingPunct="0">
              <a:spcBef>
                <a:spcPct val="30000"/>
              </a:spcBef>
              <a:defRPr sz="1300">
                <a:solidFill>
                  <a:schemeClr val="tx1"/>
                </a:solidFill>
                <a:latin typeface="Calibri" pitchFamily="34" charset="0"/>
              </a:defRPr>
            </a:lvl5pPr>
            <a:lvl6pPr marL="2638318" indent="-239847" eaLnBrk="0" fontAlgn="base" hangingPunct="0">
              <a:spcBef>
                <a:spcPct val="30000"/>
              </a:spcBef>
              <a:spcAft>
                <a:spcPct val="0"/>
              </a:spcAft>
              <a:defRPr sz="1300">
                <a:solidFill>
                  <a:schemeClr val="tx1"/>
                </a:solidFill>
                <a:latin typeface="Calibri" pitchFamily="34" charset="0"/>
              </a:defRPr>
            </a:lvl6pPr>
            <a:lvl7pPr marL="3118013" indent="-239847" eaLnBrk="0" fontAlgn="base" hangingPunct="0">
              <a:spcBef>
                <a:spcPct val="30000"/>
              </a:spcBef>
              <a:spcAft>
                <a:spcPct val="0"/>
              </a:spcAft>
              <a:defRPr sz="1300">
                <a:solidFill>
                  <a:schemeClr val="tx1"/>
                </a:solidFill>
                <a:latin typeface="Calibri" pitchFamily="34" charset="0"/>
              </a:defRPr>
            </a:lvl7pPr>
            <a:lvl8pPr marL="3597707" indent="-239847" eaLnBrk="0" fontAlgn="base" hangingPunct="0">
              <a:spcBef>
                <a:spcPct val="30000"/>
              </a:spcBef>
              <a:spcAft>
                <a:spcPct val="0"/>
              </a:spcAft>
              <a:defRPr sz="1300">
                <a:solidFill>
                  <a:schemeClr val="tx1"/>
                </a:solidFill>
                <a:latin typeface="Calibri" pitchFamily="34" charset="0"/>
              </a:defRPr>
            </a:lvl8pPr>
            <a:lvl9pPr marL="4077401" indent="-239847" eaLnBrk="0" fontAlgn="base" hangingPunct="0">
              <a:spcBef>
                <a:spcPct val="30000"/>
              </a:spcBef>
              <a:spcAft>
                <a:spcPct val="0"/>
              </a:spcAft>
              <a:defRPr sz="1300">
                <a:solidFill>
                  <a:schemeClr val="tx1"/>
                </a:solidFill>
                <a:latin typeface="Calibri" pitchFamily="34" charset="0"/>
              </a:defRPr>
            </a:lvl9pPr>
          </a:lstStyle>
          <a:p>
            <a:pPr eaLnBrk="1" hangingPunct="1">
              <a:spcBef>
                <a:spcPct val="0"/>
              </a:spcBef>
            </a:pPr>
            <a:fld id="{1865336D-B124-47FC-BE0B-679FD7D1680C}" type="slidenum">
              <a:rPr lang="de-DE" altLang="de-DE" smtClean="0"/>
              <a:pPr eaLnBrk="1" hangingPunct="1">
                <a:spcBef>
                  <a:spcPct val="0"/>
                </a:spcBef>
              </a:pPr>
              <a:t>20</a:t>
            </a:fld>
            <a:endParaRPr lang="de-DE" altLang="de-DE"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57188" y="350838"/>
            <a:ext cx="4953000" cy="3714750"/>
          </a:xfrm>
        </p:spPr>
      </p:sp>
      <p:sp>
        <p:nvSpPr>
          <p:cNvPr id="3" name="Notizenplatzhalter 2"/>
          <p:cNvSpPr>
            <a:spLocks noGrp="1"/>
          </p:cNvSpPr>
          <p:nvPr>
            <p:ph type="body" idx="1"/>
          </p:nvPr>
        </p:nvSpPr>
        <p:spPr/>
        <p:txBody>
          <a:bodyPr/>
          <a:lstStyle/>
          <a:p>
            <a:endParaRPr lang="de-DE" dirty="0" smtClean="0"/>
          </a:p>
          <a:p>
            <a:endParaRPr lang="de-DE" dirty="0"/>
          </a:p>
        </p:txBody>
      </p:sp>
      <p:sp>
        <p:nvSpPr>
          <p:cNvPr id="4" name="Datumsplatzhalter 3"/>
          <p:cNvSpPr>
            <a:spLocks noGrp="1"/>
          </p:cNvSpPr>
          <p:nvPr>
            <p:ph type="dt" idx="10"/>
          </p:nvPr>
        </p:nvSpPr>
        <p:spPr/>
        <p:txBody>
          <a:bodyPr/>
          <a:lstStyle/>
          <a:p>
            <a:fld id="{30498B14-580C-46DD-A80F-61CF81254147}" type="datetime5">
              <a:rPr lang="en-US" noProof="0" smtClean="0"/>
              <a:pPr/>
              <a:t>2-Oct-17</a:t>
            </a:fld>
            <a:endParaRPr lang="en-US" noProof="0"/>
          </a:p>
        </p:txBody>
      </p:sp>
      <p:sp>
        <p:nvSpPr>
          <p:cNvPr id="5" name="Fußzeilenplatzhalter 4"/>
          <p:cNvSpPr>
            <a:spLocks noGrp="1"/>
          </p:cNvSpPr>
          <p:nvPr>
            <p:ph type="ftr" sz="quarter" idx="11"/>
          </p:nvPr>
        </p:nvSpPr>
        <p:spPr/>
        <p:txBody>
          <a:bodyPr/>
          <a:lstStyle/>
          <a:p>
            <a:r>
              <a:rPr lang="en-US" noProof="0" smtClean="0"/>
              <a:t>[Optional entry]</a:t>
            </a:r>
            <a:endParaRPr lang="en-US" noProof="0"/>
          </a:p>
        </p:txBody>
      </p:sp>
      <p:sp>
        <p:nvSpPr>
          <p:cNvPr id="6" name="Foliennummernplatzhalter 5"/>
          <p:cNvSpPr>
            <a:spLocks noGrp="1"/>
          </p:cNvSpPr>
          <p:nvPr>
            <p:ph type="sldNum" sz="quarter" idx="12"/>
          </p:nvPr>
        </p:nvSpPr>
        <p:spPr/>
        <p:txBody>
          <a:bodyPr/>
          <a:lstStyle/>
          <a:p>
            <a:fld id="{D0050F8A-6597-4E1B-85C7-2E87DF5A6BFE}" type="slidenum">
              <a:rPr lang="en-US" noProof="0" smtClean="0"/>
              <a:pPr/>
              <a:t>21</a:t>
            </a:fld>
            <a:endParaRPr lang="en-US" noProof="0"/>
          </a:p>
        </p:txBody>
      </p:sp>
    </p:spTree>
    <p:extLst>
      <p:ext uri="{BB962C8B-B14F-4D97-AF65-F5344CB8AC3E}">
        <p14:creationId xmlns:p14="http://schemas.microsoft.com/office/powerpoint/2010/main" val="41240535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57188" y="350838"/>
            <a:ext cx="4953000" cy="3714750"/>
          </a:xfrm>
        </p:spPr>
      </p:sp>
      <p:sp>
        <p:nvSpPr>
          <p:cNvPr id="3" name="Notizenplatzhalter 2"/>
          <p:cNvSpPr>
            <a:spLocks noGrp="1"/>
          </p:cNvSpPr>
          <p:nvPr>
            <p:ph type="body" idx="1"/>
          </p:nvPr>
        </p:nvSpPr>
        <p:spPr/>
        <p:txBody>
          <a:bodyPr/>
          <a:lstStyle/>
          <a:p>
            <a:endParaRPr lang="de-DE" dirty="0" smtClean="0"/>
          </a:p>
          <a:p>
            <a:endParaRPr lang="de-DE" dirty="0"/>
          </a:p>
        </p:txBody>
      </p:sp>
      <p:sp>
        <p:nvSpPr>
          <p:cNvPr id="4" name="Datumsplatzhalter 3"/>
          <p:cNvSpPr>
            <a:spLocks noGrp="1"/>
          </p:cNvSpPr>
          <p:nvPr>
            <p:ph type="dt" idx="10"/>
          </p:nvPr>
        </p:nvSpPr>
        <p:spPr/>
        <p:txBody>
          <a:bodyPr/>
          <a:lstStyle/>
          <a:p>
            <a:fld id="{30498B14-580C-46DD-A80F-61CF81254147}" type="datetime5">
              <a:rPr lang="en-US" noProof="0" smtClean="0"/>
              <a:pPr/>
              <a:t>2-Oct-17</a:t>
            </a:fld>
            <a:endParaRPr lang="en-US" noProof="0"/>
          </a:p>
        </p:txBody>
      </p:sp>
      <p:sp>
        <p:nvSpPr>
          <p:cNvPr id="5" name="Fußzeilenplatzhalter 4"/>
          <p:cNvSpPr>
            <a:spLocks noGrp="1"/>
          </p:cNvSpPr>
          <p:nvPr>
            <p:ph type="ftr" sz="quarter" idx="11"/>
          </p:nvPr>
        </p:nvSpPr>
        <p:spPr/>
        <p:txBody>
          <a:bodyPr/>
          <a:lstStyle/>
          <a:p>
            <a:r>
              <a:rPr lang="en-US" noProof="0" smtClean="0"/>
              <a:t>[Optional entry]</a:t>
            </a:r>
            <a:endParaRPr lang="en-US" noProof="0"/>
          </a:p>
        </p:txBody>
      </p:sp>
      <p:sp>
        <p:nvSpPr>
          <p:cNvPr id="6" name="Foliennummernplatzhalter 5"/>
          <p:cNvSpPr>
            <a:spLocks noGrp="1"/>
          </p:cNvSpPr>
          <p:nvPr>
            <p:ph type="sldNum" sz="quarter" idx="12"/>
          </p:nvPr>
        </p:nvSpPr>
        <p:spPr/>
        <p:txBody>
          <a:bodyPr/>
          <a:lstStyle/>
          <a:p>
            <a:fld id="{D0050F8A-6597-4E1B-85C7-2E87DF5A6BFE}" type="slidenum">
              <a:rPr lang="en-US" noProof="0" smtClean="0"/>
              <a:pPr/>
              <a:t>22</a:t>
            </a:fld>
            <a:endParaRPr lang="en-US" noProof="0"/>
          </a:p>
        </p:txBody>
      </p:sp>
    </p:spTree>
    <p:extLst>
      <p:ext uri="{BB962C8B-B14F-4D97-AF65-F5344CB8AC3E}">
        <p14:creationId xmlns:p14="http://schemas.microsoft.com/office/powerpoint/2010/main" val="41240535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Folienbildplatzhalter 1"/>
          <p:cNvSpPr>
            <a:spLocks noGrp="1" noRot="1" noChangeAspect="1" noTextEdit="1"/>
          </p:cNvSpPr>
          <p:nvPr>
            <p:ph type="sldImg"/>
          </p:nvPr>
        </p:nvSpPr>
        <p:spPr bwMode="auto">
          <a:xfrm>
            <a:off x="357188" y="350838"/>
            <a:ext cx="4953000" cy="3714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91140" name="Datumsplatzhalt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Calibri" pitchFamily="34" charset="0"/>
              </a:defRPr>
            </a:lvl1pPr>
            <a:lvl2pPr marL="779503" indent="-299809" eaLnBrk="0" hangingPunct="0">
              <a:spcBef>
                <a:spcPct val="30000"/>
              </a:spcBef>
              <a:defRPr sz="1300">
                <a:solidFill>
                  <a:schemeClr val="tx1"/>
                </a:solidFill>
                <a:latin typeface="Calibri" pitchFamily="34" charset="0"/>
              </a:defRPr>
            </a:lvl2pPr>
            <a:lvl3pPr marL="1199236" indent="-239847" eaLnBrk="0" hangingPunct="0">
              <a:spcBef>
                <a:spcPct val="30000"/>
              </a:spcBef>
              <a:defRPr sz="1300">
                <a:solidFill>
                  <a:schemeClr val="tx1"/>
                </a:solidFill>
                <a:latin typeface="Calibri" pitchFamily="34" charset="0"/>
              </a:defRPr>
            </a:lvl3pPr>
            <a:lvl4pPr marL="1678930" indent="-239847" eaLnBrk="0" hangingPunct="0">
              <a:spcBef>
                <a:spcPct val="30000"/>
              </a:spcBef>
              <a:defRPr sz="1300">
                <a:solidFill>
                  <a:schemeClr val="tx1"/>
                </a:solidFill>
                <a:latin typeface="Calibri" pitchFamily="34" charset="0"/>
              </a:defRPr>
            </a:lvl4pPr>
            <a:lvl5pPr marL="2158624" indent="-239847" eaLnBrk="0" hangingPunct="0">
              <a:spcBef>
                <a:spcPct val="30000"/>
              </a:spcBef>
              <a:defRPr sz="1300">
                <a:solidFill>
                  <a:schemeClr val="tx1"/>
                </a:solidFill>
                <a:latin typeface="Calibri" pitchFamily="34" charset="0"/>
              </a:defRPr>
            </a:lvl5pPr>
            <a:lvl6pPr marL="2638318" indent="-239847" eaLnBrk="0" fontAlgn="base" hangingPunct="0">
              <a:spcBef>
                <a:spcPct val="30000"/>
              </a:spcBef>
              <a:spcAft>
                <a:spcPct val="0"/>
              </a:spcAft>
              <a:defRPr sz="1300">
                <a:solidFill>
                  <a:schemeClr val="tx1"/>
                </a:solidFill>
                <a:latin typeface="Calibri" pitchFamily="34" charset="0"/>
              </a:defRPr>
            </a:lvl6pPr>
            <a:lvl7pPr marL="3118013" indent="-239847" eaLnBrk="0" fontAlgn="base" hangingPunct="0">
              <a:spcBef>
                <a:spcPct val="30000"/>
              </a:spcBef>
              <a:spcAft>
                <a:spcPct val="0"/>
              </a:spcAft>
              <a:defRPr sz="1300">
                <a:solidFill>
                  <a:schemeClr val="tx1"/>
                </a:solidFill>
                <a:latin typeface="Calibri" pitchFamily="34" charset="0"/>
              </a:defRPr>
            </a:lvl7pPr>
            <a:lvl8pPr marL="3597707" indent="-239847" eaLnBrk="0" fontAlgn="base" hangingPunct="0">
              <a:spcBef>
                <a:spcPct val="30000"/>
              </a:spcBef>
              <a:spcAft>
                <a:spcPct val="0"/>
              </a:spcAft>
              <a:defRPr sz="1300">
                <a:solidFill>
                  <a:schemeClr val="tx1"/>
                </a:solidFill>
                <a:latin typeface="Calibri" pitchFamily="34" charset="0"/>
              </a:defRPr>
            </a:lvl8pPr>
            <a:lvl9pPr marL="4077401" indent="-239847" eaLnBrk="0" fontAlgn="base" hangingPunct="0">
              <a:spcBef>
                <a:spcPct val="30000"/>
              </a:spcBef>
              <a:spcAft>
                <a:spcPct val="0"/>
              </a:spcAft>
              <a:defRPr sz="1300">
                <a:solidFill>
                  <a:schemeClr val="tx1"/>
                </a:solidFill>
                <a:latin typeface="Calibri" pitchFamily="34" charset="0"/>
              </a:defRPr>
            </a:lvl9pPr>
          </a:lstStyle>
          <a:p>
            <a:pPr eaLnBrk="1" hangingPunct="1">
              <a:spcBef>
                <a:spcPct val="0"/>
              </a:spcBef>
            </a:pPr>
            <a:fld id="{1B2CDE7A-3FEB-42E5-AD08-BA0EA0BFAF8F}" type="datetime1">
              <a:rPr lang="de-DE" altLang="de-DE" smtClean="0"/>
              <a:pPr eaLnBrk="1" hangingPunct="1">
                <a:spcBef>
                  <a:spcPct val="0"/>
                </a:spcBef>
              </a:pPr>
              <a:t>02.10.2017</a:t>
            </a:fld>
            <a:endParaRPr lang="de-DE" altLang="de-DE" smtClean="0"/>
          </a:p>
        </p:txBody>
      </p:sp>
      <p:sp>
        <p:nvSpPr>
          <p:cNvPr id="91141" name="Fußzeilenplatzhalt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Calibri" pitchFamily="34" charset="0"/>
              </a:defRPr>
            </a:lvl1pPr>
            <a:lvl2pPr marL="779503" indent="-299809" eaLnBrk="0" hangingPunct="0">
              <a:spcBef>
                <a:spcPct val="30000"/>
              </a:spcBef>
              <a:defRPr sz="1300">
                <a:solidFill>
                  <a:schemeClr val="tx1"/>
                </a:solidFill>
                <a:latin typeface="Calibri" pitchFamily="34" charset="0"/>
              </a:defRPr>
            </a:lvl2pPr>
            <a:lvl3pPr marL="1199236" indent="-239847" eaLnBrk="0" hangingPunct="0">
              <a:spcBef>
                <a:spcPct val="30000"/>
              </a:spcBef>
              <a:defRPr sz="1300">
                <a:solidFill>
                  <a:schemeClr val="tx1"/>
                </a:solidFill>
                <a:latin typeface="Calibri" pitchFamily="34" charset="0"/>
              </a:defRPr>
            </a:lvl3pPr>
            <a:lvl4pPr marL="1678930" indent="-239847" eaLnBrk="0" hangingPunct="0">
              <a:spcBef>
                <a:spcPct val="30000"/>
              </a:spcBef>
              <a:defRPr sz="1300">
                <a:solidFill>
                  <a:schemeClr val="tx1"/>
                </a:solidFill>
                <a:latin typeface="Calibri" pitchFamily="34" charset="0"/>
              </a:defRPr>
            </a:lvl4pPr>
            <a:lvl5pPr marL="2158624" indent="-239847" eaLnBrk="0" hangingPunct="0">
              <a:spcBef>
                <a:spcPct val="30000"/>
              </a:spcBef>
              <a:defRPr sz="1300">
                <a:solidFill>
                  <a:schemeClr val="tx1"/>
                </a:solidFill>
                <a:latin typeface="Calibri" pitchFamily="34" charset="0"/>
              </a:defRPr>
            </a:lvl5pPr>
            <a:lvl6pPr marL="2638318" indent="-239847" eaLnBrk="0" fontAlgn="base" hangingPunct="0">
              <a:spcBef>
                <a:spcPct val="30000"/>
              </a:spcBef>
              <a:spcAft>
                <a:spcPct val="0"/>
              </a:spcAft>
              <a:defRPr sz="1300">
                <a:solidFill>
                  <a:schemeClr val="tx1"/>
                </a:solidFill>
                <a:latin typeface="Calibri" pitchFamily="34" charset="0"/>
              </a:defRPr>
            </a:lvl6pPr>
            <a:lvl7pPr marL="3118013" indent="-239847" eaLnBrk="0" fontAlgn="base" hangingPunct="0">
              <a:spcBef>
                <a:spcPct val="30000"/>
              </a:spcBef>
              <a:spcAft>
                <a:spcPct val="0"/>
              </a:spcAft>
              <a:defRPr sz="1300">
                <a:solidFill>
                  <a:schemeClr val="tx1"/>
                </a:solidFill>
                <a:latin typeface="Calibri" pitchFamily="34" charset="0"/>
              </a:defRPr>
            </a:lvl7pPr>
            <a:lvl8pPr marL="3597707" indent="-239847" eaLnBrk="0" fontAlgn="base" hangingPunct="0">
              <a:spcBef>
                <a:spcPct val="30000"/>
              </a:spcBef>
              <a:spcAft>
                <a:spcPct val="0"/>
              </a:spcAft>
              <a:defRPr sz="1300">
                <a:solidFill>
                  <a:schemeClr val="tx1"/>
                </a:solidFill>
                <a:latin typeface="Calibri" pitchFamily="34" charset="0"/>
              </a:defRPr>
            </a:lvl8pPr>
            <a:lvl9pPr marL="4077401" indent="-239847" eaLnBrk="0" fontAlgn="base" hangingPunct="0">
              <a:spcBef>
                <a:spcPct val="30000"/>
              </a:spcBef>
              <a:spcAft>
                <a:spcPct val="0"/>
              </a:spcAft>
              <a:defRPr sz="1300">
                <a:solidFill>
                  <a:schemeClr val="tx1"/>
                </a:solidFill>
                <a:latin typeface="Calibri" pitchFamily="34" charset="0"/>
              </a:defRPr>
            </a:lvl9pPr>
          </a:lstStyle>
          <a:p>
            <a:pPr eaLnBrk="1" hangingPunct="1">
              <a:spcBef>
                <a:spcPct val="0"/>
              </a:spcBef>
            </a:pPr>
            <a:r>
              <a:rPr lang="de-DE" altLang="de-DE" smtClean="0"/>
              <a:t>[Optionaler Eintrag]</a:t>
            </a:r>
          </a:p>
        </p:txBody>
      </p:sp>
      <p:sp>
        <p:nvSpPr>
          <p:cNvPr id="91142" name="Foliennummernplatzhalt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Calibri" pitchFamily="34" charset="0"/>
              </a:defRPr>
            </a:lvl1pPr>
            <a:lvl2pPr marL="779503" indent="-299809" eaLnBrk="0" hangingPunct="0">
              <a:spcBef>
                <a:spcPct val="30000"/>
              </a:spcBef>
              <a:defRPr sz="1300">
                <a:solidFill>
                  <a:schemeClr val="tx1"/>
                </a:solidFill>
                <a:latin typeface="Calibri" pitchFamily="34" charset="0"/>
              </a:defRPr>
            </a:lvl2pPr>
            <a:lvl3pPr marL="1199236" indent="-239847" eaLnBrk="0" hangingPunct="0">
              <a:spcBef>
                <a:spcPct val="30000"/>
              </a:spcBef>
              <a:defRPr sz="1300">
                <a:solidFill>
                  <a:schemeClr val="tx1"/>
                </a:solidFill>
                <a:latin typeface="Calibri" pitchFamily="34" charset="0"/>
              </a:defRPr>
            </a:lvl3pPr>
            <a:lvl4pPr marL="1678930" indent="-239847" eaLnBrk="0" hangingPunct="0">
              <a:spcBef>
                <a:spcPct val="30000"/>
              </a:spcBef>
              <a:defRPr sz="1300">
                <a:solidFill>
                  <a:schemeClr val="tx1"/>
                </a:solidFill>
                <a:latin typeface="Calibri" pitchFamily="34" charset="0"/>
              </a:defRPr>
            </a:lvl4pPr>
            <a:lvl5pPr marL="2158624" indent="-239847" eaLnBrk="0" hangingPunct="0">
              <a:spcBef>
                <a:spcPct val="30000"/>
              </a:spcBef>
              <a:defRPr sz="1300">
                <a:solidFill>
                  <a:schemeClr val="tx1"/>
                </a:solidFill>
                <a:latin typeface="Calibri" pitchFamily="34" charset="0"/>
              </a:defRPr>
            </a:lvl5pPr>
            <a:lvl6pPr marL="2638318" indent="-239847" eaLnBrk="0" fontAlgn="base" hangingPunct="0">
              <a:spcBef>
                <a:spcPct val="30000"/>
              </a:spcBef>
              <a:spcAft>
                <a:spcPct val="0"/>
              </a:spcAft>
              <a:defRPr sz="1300">
                <a:solidFill>
                  <a:schemeClr val="tx1"/>
                </a:solidFill>
                <a:latin typeface="Calibri" pitchFamily="34" charset="0"/>
              </a:defRPr>
            </a:lvl6pPr>
            <a:lvl7pPr marL="3118013" indent="-239847" eaLnBrk="0" fontAlgn="base" hangingPunct="0">
              <a:spcBef>
                <a:spcPct val="30000"/>
              </a:spcBef>
              <a:spcAft>
                <a:spcPct val="0"/>
              </a:spcAft>
              <a:defRPr sz="1300">
                <a:solidFill>
                  <a:schemeClr val="tx1"/>
                </a:solidFill>
                <a:latin typeface="Calibri" pitchFamily="34" charset="0"/>
              </a:defRPr>
            </a:lvl7pPr>
            <a:lvl8pPr marL="3597707" indent="-239847" eaLnBrk="0" fontAlgn="base" hangingPunct="0">
              <a:spcBef>
                <a:spcPct val="30000"/>
              </a:spcBef>
              <a:spcAft>
                <a:spcPct val="0"/>
              </a:spcAft>
              <a:defRPr sz="1300">
                <a:solidFill>
                  <a:schemeClr val="tx1"/>
                </a:solidFill>
                <a:latin typeface="Calibri" pitchFamily="34" charset="0"/>
              </a:defRPr>
            </a:lvl8pPr>
            <a:lvl9pPr marL="4077401" indent="-239847" eaLnBrk="0" fontAlgn="base" hangingPunct="0">
              <a:spcBef>
                <a:spcPct val="30000"/>
              </a:spcBef>
              <a:spcAft>
                <a:spcPct val="0"/>
              </a:spcAft>
              <a:defRPr sz="1300">
                <a:solidFill>
                  <a:schemeClr val="tx1"/>
                </a:solidFill>
                <a:latin typeface="Calibri" pitchFamily="34" charset="0"/>
              </a:defRPr>
            </a:lvl9pPr>
          </a:lstStyle>
          <a:p>
            <a:pPr eaLnBrk="1" hangingPunct="1">
              <a:spcBef>
                <a:spcPct val="0"/>
              </a:spcBef>
            </a:pPr>
            <a:fld id="{1865336D-B124-47FC-BE0B-679FD7D1680C}" type="slidenum">
              <a:rPr lang="de-DE" altLang="de-DE" smtClean="0"/>
              <a:pPr eaLnBrk="1" hangingPunct="1">
                <a:spcBef>
                  <a:spcPct val="0"/>
                </a:spcBef>
              </a:pPr>
              <a:t>23</a:t>
            </a:fld>
            <a:endParaRPr lang="de-DE" altLang="de-DE"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Folienbildplatzhalter 1"/>
          <p:cNvSpPr>
            <a:spLocks noGrp="1" noRot="1" noChangeAspect="1" noTextEdit="1"/>
          </p:cNvSpPr>
          <p:nvPr>
            <p:ph type="sldImg"/>
          </p:nvPr>
        </p:nvSpPr>
        <p:spPr bwMode="auto">
          <a:xfrm>
            <a:off x="357188" y="350838"/>
            <a:ext cx="4953000" cy="3714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91140" name="Datumsplatzhalt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Calibri" pitchFamily="34" charset="0"/>
              </a:defRPr>
            </a:lvl1pPr>
            <a:lvl2pPr marL="779503" indent="-299809" eaLnBrk="0" hangingPunct="0">
              <a:spcBef>
                <a:spcPct val="30000"/>
              </a:spcBef>
              <a:defRPr sz="1300">
                <a:solidFill>
                  <a:schemeClr val="tx1"/>
                </a:solidFill>
                <a:latin typeface="Calibri" pitchFamily="34" charset="0"/>
              </a:defRPr>
            </a:lvl2pPr>
            <a:lvl3pPr marL="1199236" indent="-239847" eaLnBrk="0" hangingPunct="0">
              <a:spcBef>
                <a:spcPct val="30000"/>
              </a:spcBef>
              <a:defRPr sz="1300">
                <a:solidFill>
                  <a:schemeClr val="tx1"/>
                </a:solidFill>
                <a:latin typeface="Calibri" pitchFamily="34" charset="0"/>
              </a:defRPr>
            </a:lvl3pPr>
            <a:lvl4pPr marL="1678930" indent="-239847" eaLnBrk="0" hangingPunct="0">
              <a:spcBef>
                <a:spcPct val="30000"/>
              </a:spcBef>
              <a:defRPr sz="1300">
                <a:solidFill>
                  <a:schemeClr val="tx1"/>
                </a:solidFill>
                <a:latin typeface="Calibri" pitchFamily="34" charset="0"/>
              </a:defRPr>
            </a:lvl4pPr>
            <a:lvl5pPr marL="2158624" indent="-239847" eaLnBrk="0" hangingPunct="0">
              <a:spcBef>
                <a:spcPct val="30000"/>
              </a:spcBef>
              <a:defRPr sz="1300">
                <a:solidFill>
                  <a:schemeClr val="tx1"/>
                </a:solidFill>
                <a:latin typeface="Calibri" pitchFamily="34" charset="0"/>
              </a:defRPr>
            </a:lvl5pPr>
            <a:lvl6pPr marL="2638318" indent="-239847" eaLnBrk="0" fontAlgn="base" hangingPunct="0">
              <a:spcBef>
                <a:spcPct val="30000"/>
              </a:spcBef>
              <a:spcAft>
                <a:spcPct val="0"/>
              </a:spcAft>
              <a:defRPr sz="1300">
                <a:solidFill>
                  <a:schemeClr val="tx1"/>
                </a:solidFill>
                <a:latin typeface="Calibri" pitchFamily="34" charset="0"/>
              </a:defRPr>
            </a:lvl6pPr>
            <a:lvl7pPr marL="3118013" indent="-239847" eaLnBrk="0" fontAlgn="base" hangingPunct="0">
              <a:spcBef>
                <a:spcPct val="30000"/>
              </a:spcBef>
              <a:spcAft>
                <a:spcPct val="0"/>
              </a:spcAft>
              <a:defRPr sz="1300">
                <a:solidFill>
                  <a:schemeClr val="tx1"/>
                </a:solidFill>
                <a:latin typeface="Calibri" pitchFamily="34" charset="0"/>
              </a:defRPr>
            </a:lvl7pPr>
            <a:lvl8pPr marL="3597707" indent="-239847" eaLnBrk="0" fontAlgn="base" hangingPunct="0">
              <a:spcBef>
                <a:spcPct val="30000"/>
              </a:spcBef>
              <a:spcAft>
                <a:spcPct val="0"/>
              </a:spcAft>
              <a:defRPr sz="1300">
                <a:solidFill>
                  <a:schemeClr val="tx1"/>
                </a:solidFill>
                <a:latin typeface="Calibri" pitchFamily="34" charset="0"/>
              </a:defRPr>
            </a:lvl8pPr>
            <a:lvl9pPr marL="4077401" indent="-239847" eaLnBrk="0" fontAlgn="base" hangingPunct="0">
              <a:spcBef>
                <a:spcPct val="30000"/>
              </a:spcBef>
              <a:spcAft>
                <a:spcPct val="0"/>
              </a:spcAft>
              <a:defRPr sz="1300">
                <a:solidFill>
                  <a:schemeClr val="tx1"/>
                </a:solidFill>
                <a:latin typeface="Calibri" pitchFamily="34" charset="0"/>
              </a:defRPr>
            </a:lvl9pPr>
          </a:lstStyle>
          <a:p>
            <a:pPr eaLnBrk="1" hangingPunct="1">
              <a:spcBef>
                <a:spcPct val="0"/>
              </a:spcBef>
            </a:pPr>
            <a:fld id="{1B2CDE7A-3FEB-42E5-AD08-BA0EA0BFAF8F}" type="datetime1">
              <a:rPr lang="de-DE" altLang="de-DE" smtClean="0"/>
              <a:pPr eaLnBrk="1" hangingPunct="1">
                <a:spcBef>
                  <a:spcPct val="0"/>
                </a:spcBef>
              </a:pPr>
              <a:t>02.10.2017</a:t>
            </a:fld>
            <a:endParaRPr lang="de-DE" altLang="de-DE" smtClean="0"/>
          </a:p>
        </p:txBody>
      </p:sp>
      <p:sp>
        <p:nvSpPr>
          <p:cNvPr id="91141" name="Fußzeilenplatzhalt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Calibri" pitchFamily="34" charset="0"/>
              </a:defRPr>
            </a:lvl1pPr>
            <a:lvl2pPr marL="779503" indent="-299809" eaLnBrk="0" hangingPunct="0">
              <a:spcBef>
                <a:spcPct val="30000"/>
              </a:spcBef>
              <a:defRPr sz="1300">
                <a:solidFill>
                  <a:schemeClr val="tx1"/>
                </a:solidFill>
                <a:latin typeface="Calibri" pitchFamily="34" charset="0"/>
              </a:defRPr>
            </a:lvl2pPr>
            <a:lvl3pPr marL="1199236" indent="-239847" eaLnBrk="0" hangingPunct="0">
              <a:spcBef>
                <a:spcPct val="30000"/>
              </a:spcBef>
              <a:defRPr sz="1300">
                <a:solidFill>
                  <a:schemeClr val="tx1"/>
                </a:solidFill>
                <a:latin typeface="Calibri" pitchFamily="34" charset="0"/>
              </a:defRPr>
            </a:lvl3pPr>
            <a:lvl4pPr marL="1678930" indent="-239847" eaLnBrk="0" hangingPunct="0">
              <a:spcBef>
                <a:spcPct val="30000"/>
              </a:spcBef>
              <a:defRPr sz="1300">
                <a:solidFill>
                  <a:schemeClr val="tx1"/>
                </a:solidFill>
                <a:latin typeface="Calibri" pitchFamily="34" charset="0"/>
              </a:defRPr>
            </a:lvl4pPr>
            <a:lvl5pPr marL="2158624" indent="-239847" eaLnBrk="0" hangingPunct="0">
              <a:spcBef>
                <a:spcPct val="30000"/>
              </a:spcBef>
              <a:defRPr sz="1300">
                <a:solidFill>
                  <a:schemeClr val="tx1"/>
                </a:solidFill>
                <a:latin typeface="Calibri" pitchFamily="34" charset="0"/>
              </a:defRPr>
            </a:lvl5pPr>
            <a:lvl6pPr marL="2638318" indent="-239847" eaLnBrk="0" fontAlgn="base" hangingPunct="0">
              <a:spcBef>
                <a:spcPct val="30000"/>
              </a:spcBef>
              <a:spcAft>
                <a:spcPct val="0"/>
              </a:spcAft>
              <a:defRPr sz="1300">
                <a:solidFill>
                  <a:schemeClr val="tx1"/>
                </a:solidFill>
                <a:latin typeface="Calibri" pitchFamily="34" charset="0"/>
              </a:defRPr>
            </a:lvl6pPr>
            <a:lvl7pPr marL="3118013" indent="-239847" eaLnBrk="0" fontAlgn="base" hangingPunct="0">
              <a:spcBef>
                <a:spcPct val="30000"/>
              </a:spcBef>
              <a:spcAft>
                <a:spcPct val="0"/>
              </a:spcAft>
              <a:defRPr sz="1300">
                <a:solidFill>
                  <a:schemeClr val="tx1"/>
                </a:solidFill>
                <a:latin typeface="Calibri" pitchFamily="34" charset="0"/>
              </a:defRPr>
            </a:lvl7pPr>
            <a:lvl8pPr marL="3597707" indent="-239847" eaLnBrk="0" fontAlgn="base" hangingPunct="0">
              <a:spcBef>
                <a:spcPct val="30000"/>
              </a:spcBef>
              <a:spcAft>
                <a:spcPct val="0"/>
              </a:spcAft>
              <a:defRPr sz="1300">
                <a:solidFill>
                  <a:schemeClr val="tx1"/>
                </a:solidFill>
                <a:latin typeface="Calibri" pitchFamily="34" charset="0"/>
              </a:defRPr>
            </a:lvl8pPr>
            <a:lvl9pPr marL="4077401" indent="-239847" eaLnBrk="0" fontAlgn="base" hangingPunct="0">
              <a:spcBef>
                <a:spcPct val="30000"/>
              </a:spcBef>
              <a:spcAft>
                <a:spcPct val="0"/>
              </a:spcAft>
              <a:defRPr sz="1300">
                <a:solidFill>
                  <a:schemeClr val="tx1"/>
                </a:solidFill>
                <a:latin typeface="Calibri" pitchFamily="34" charset="0"/>
              </a:defRPr>
            </a:lvl9pPr>
          </a:lstStyle>
          <a:p>
            <a:pPr eaLnBrk="1" hangingPunct="1">
              <a:spcBef>
                <a:spcPct val="0"/>
              </a:spcBef>
            </a:pPr>
            <a:r>
              <a:rPr lang="de-DE" altLang="de-DE" smtClean="0"/>
              <a:t>[Optionaler Eintrag]</a:t>
            </a:r>
          </a:p>
        </p:txBody>
      </p:sp>
      <p:sp>
        <p:nvSpPr>
          <p:cNvPr id="91142" name="Foliennummernplatzhalt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Calibri" pitchFamily="34" charset="0"/>
              </a:defRPr>
            </a:lvl1pPr>
            <a:lvl2pPr marL="779503" indent="-299809" eaLnBrk="0" hangingPunct="0">
              <a:spcBef>
                <a:spcPct val="30000"/>
              </a:spcBef>
              <a:defRPr sz="1300">
                <a:solidFill>
                  <a:schemeClr val="tx1"/>
                </a:solidFill>
                <a:latin typeface="Calibri" pitchFamily="34" charset="0"/>
              </a:defRPr>
            </a:lvl2pPr>
            <a:lvl3pPr marL="1199236" indent="-239847" eaLnBrk="0" hangingPunct="0">
              <a:spcBef>
                <a:spcPct val="30000"/>
              </a:spcBef>
              <a:defRPr sz="1300">
                <a:solidFill>
                  <a:schemeClr val="tx1"/>
                </a:solidFill>
                <a:latin typeface="Calibri" pitchFamily="34" charset="0"/>
              </a:defRPr>
            </a:lvl3pPr>
            <a:lvl4pPr marL="1678930" indent="-239847" eaLnBrk="0" hangingPunct="0">
              <a:spcBef>
                <a:spcPct val="30000"/>
              </a:spcBef>
              <a:defRPr sz="1300">
                <a:solidFill>
                  <a:schemeClr val="tx1"/>
                </a:solidFill>
                <a:latin typeface="Calibri" pitchFamily="34" charset="0"/>
              </a:defRPr>
            </a:lvl4pPr>
            <a:lvl5pPr marL="2158624" indent="-239847" eaLnBrk="0" hangingPunct="0">
              <a:spcBef>
                <a:spcPct val="30000"/>
              </a:spcBef>
              <a:defRPr sz="1300">
                <a:solidFill>
                  <a:schemeClr val="tx1"/>
                </a:solidFill>
                <a:latin typeface="Calibri" pitchFamily="34" charset="0"/>
              </a:defRPr>
            </a:lvl5pPr>
            <a:lvl6pPr marL="2638318" indent="-239847" eaLnBrk="0" fontAlgn="base" hangingPunct="0">
              <a:spcBef>
                <a:spcPct val="30000"/>
              </a:spcBef>
              <a:spcAft>
                <a:spcPct val="0"/>
              </a:spcAft>
              <a:defRPr sz="1300">
                <a:solidFill>
                  <a:schemeClr val="tx1"/>
                </a:solidFill>
                <a:latin typeface="Calibri" pitchFamily="34" charset="0"/>
              </a:defRPr>
            </a:lvl6pPr>
            <a:lvl7pPr marL="3118013" indent="-239847" eaLnBrk="0" fontAlgn="base" hangingPunct="0">
              <a:spcBef>
                <a:spcPct val="30000"/>
              </a:spcBef>
              <a:spcAft>
                <a:spcPct val="0"/>
              </a:spcAft>
              <a:defRPr sz="1300">
                <a:solidFill>
                  <a:schemeClr val="tx1"/>
                </a:solidFill>
                <a:latin typeface="Calibri" pitchFamily="34" charset="0"/>
              </a:defRPr>
            </a:lvl7pPr>
            <a:lvl8pPr marL="3597707" indent="-239847" eaLnBrk="0" fontAlgn="base" hangingPunct="0">
              <a:spcBef>
                <a:spcPct val="30000"/>
              </a:spcBef>
              <a:spcAft>
                <a:spcPct val="0"/>
              </a:spcAft>
              <a:defRPr sz="1300">
                <a:solidFill>
                  <a:schemeClr val="tx1"/>
                </a:solidFill>
                <a:latin typeface="Calibri" pitchFamily="34" charset="0"/>
              </a:defRPr>
            </a:lvl8pPr>
            <a:lvl9pPr marL="4077401" indent="-239847" eaLnBrk="0" fontAlgn="base" hangingPunct="0">
              <a:spcBef>
                <a:spcPct val="30000"/>
              </a:spcBef>
              <a:spcAft>
                <a:spcPct val="0"/>
              </a:spcAft>
              <a:defRPr sz="1300">
                <a:solidFill>
                  <a:schemeClr val="tx1"/>
                </a:solidFill>
                <a:latin typeface="Calibri" pitchFamily="34" charset="0"/>
              </a:defRPr>
            </a:lvl9pPr>
          </a:lstStyle>
          <a:p>
            <a:pPr eaLnBrk="1" hangingPunct="1">
              <a:spcBef>
                <a:spcPct val="0"/>
              </a:spcBef>
            </a:pPr>
            <a:fld id="{1865336D-B124-47FC-BE0B-679FD7D1680C}" type="slidenum">
              <a:rPr lang="de-DE" altLang="de-DE" smtClean="0"/>
              <a:pPr eaLnBrk="1" hangingPunct="1">
                <a:spcBef>
                  <a:spcPct val="0"/>
                </a:spcBef>
              </a:pPr>
              <a:t>2</a:t>
            </a:fld>
            <a:endParaRPr lang="de-DE" altLang="de-DE"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9885" indent="-179885">
              <a:buFont typeface="Wingdings" panose="05000000000000000000" pitchFamily="2" charset="2"/>
              <a:buChar char="§"/>
            </a:pPr>
            <a:r>
              <a:rPr lang="de-DE" altLang="de-DE" dirty="0" smtClean="0"/>
              <a:t>Global </a:t>
            </a:r>
            <a:r>
              <a:rPr lang="de-DE" altLang="de-DE" dirty="0" err="1" smtClean="0"/>
              <a:t>megatrends</a:t>
            </a:r>
            <a:r>
              <a:rPr lang="de-DE" altLang="de-DE" dirty="0" smtClean="0"/>
              <a:t> and </a:t>
            </a:r>
            <a:r>
              <a:rPr lang="de-DE" altLang="de-DE" dirty="0" err="1" smtClean="0"/>
              <a:t>developments</a:t>
            </a:r>
            <a:r>
              <a:rPr lang="de-DE" altLang="de-DE" baseline="0" dirty="0" smtClean="0"/>
              <a:t> </a:t>
            </a:r>
            <a:r>
              <a:rPr lang="de-DE" altLang="de-DE" dirty="0" err="1" smtClean="0"/>
              <a:t>drive</a:t>
            </a:r>
            <a:r>
              <a:rPr lang="de-DE" altLang="de-DE" dirty="0" smtClean="0"/>
              <a:t> </a:t>
            </a:r>
            <a:r>
              <a:rPr lang="de-DE" altLang="de-DE" dirty="0" err="1" smtClean="0"/>
              <a:t>our</a:t>
            </a:r>
            <a:r>
              <a:rPr lang="de-DE" altLang="de-DE" dirty="0" smtClean="0"/>
              <a:t> </a:t>
            </a:r>
            <a:r>
              <a:rPr lang="de-DE" altLang="de-DE" dirty="0" err="1" smtClean="0"/>
              <a:t>business</a:t>
            </a:r>
            <a:r>
              <a:rPr lang="de-DE" altLang="de-DE" dirty="0" smtClean="0"/>
              <a:t>: in</a:t>
            </a:r>
            <a:r>
              <a:rPr lang="de-DE" altLang="de-DE" baseline="0" dirty="0" smtClean="0"/>
              <a:t> </a:t>
            </a:r>
            <a:r>
              <a:rPr lang="de-DE" altLang="de-DE" baseline="0" dirty="0" err="1" smtClean="0"/>
              <a:t>worldwide</a:t>
            </a:r>
            <a:r>
              <a:rPr lang="de-DE" altLang="de-DE" baseline="0" dirty="0" smtClean="0"/>
              <a:t> </a:t>
            </a:r>
            <a:r>
              <a:rPr lang="de-DE" altLang="de-DE" baseline="0" dirty="0" err="1" smtClean="0"/>
              <a:t>transport</a:t>
            </a:r>
            <a:r>
              <a:rPr lang="de-DE" altLang="de-DE" baseline="0" dirty="0" smtClean="0"/>
              <a:t>, in </a:t>
            </a:r>
            <a:r>
              <a:rPr lang="de-DE" altLang="de-DE" baseline="0" dirty="0" err="1" smtClean="0"/>
              <a:t>energy</a:t>
            </a:r>
            <a:r>
              <a:rPr lang="de-DE" altLang="de-DE" baseline="0" dirty="0" smtClean="0"/>
              <a:t> </a:t>
            </a:r>
            <a:r>
              <a:rPr lang="de-DE" altLang="de-DE" baseline="0" dirty="0" err="1" smtClean="0"/>
              <a:t>generation</a:t>
            </a:r>
            <a:r>
              <a:rPr lang="de-DE" altLang="de-DE" baseline="0" dirty="0" smtClean="0"/>
              <a:t>, in </a:t>
            </a:r>
            <a:r>
              <a:rPr lang="de-DE" altLang="de-DE" baseline="0" dirty="0" err="1" smtClean="0"/>
              <a:t>industrial</a:t>
            </a:r>
            <a:r>
              <a:rPr lang="de-DE" altLang="de-DE" baseline="0" dirty="0" smtClean="0"/>
              <a:t> </a:t>
            </a:r>
            <a:r>
              <a:rPr lang="de-DE" altLang="de-DE" baseline="0" dirty="0" err="1" smtClean="0"/>
              <a:t>production</a:t>
            </a:r>
            <a:r>
              <a:rPr lang="de-DE" altLang="de-DE" baseline="0" dirty="0" smtClean="0"/>
              <a:t>. </a:t>
            </a:r>
          </a:p>
          <a:p>
            <a:pPr marL="179885" indent="-179885">
              <a:buFont typeface="Wingdings" panose="05000000000000000000" pitchFamily="2" charset="2"/>
              <a:buChar char="§"/>
            </a:pPr>
            <a:r>
              <a:rPr lang="de-DE" altLang="de-DE" baseline="0" dirty="0" err="1" smtClean="0"/>
              <a:t>Climate</a:t>
            </a:r>
            <a:r>
              <a:rPr lang="de-DE" altLang="de-DE" baseline="0" dirty="0" smtClean="0"/>
              <a:t> and environmental </a:t>
            </a:r>
            <a:r>
              <a:rPr lang="de-DE" altLang="de-DE" baseline="0" dirty="0" err="1" smtClean="0"/>
              <a:t>requirements</a:t>
            </a:r>
            <a:r>
              <a:rPr lang="de-DE" altLang="de-DE" baseline="0" dirty="0" smtClean="0"/>
              <a:t> </a:t>
            </a:r>
            <a:r>
              <a:rPr lang="de-DE" altLang="de-DE" baseline="0" dirty="0" err="1" smtClean="0"/>
              <a:t>drive</a:t>
            </a:r>
            <a:r>
              <a:rPr lang="de-DE" altLang="de-DE" baseline="0" dirty="0" smtClean="0"/>
              <a:t> </a:t>
            </a:r>
            <a:r>
              <a:rPr lang="de-DE" altLang="de-DE" baseline="0" dirty="0" err="1" smtClean="0"/>
              <a:t>our</a:t>
            </a:r>
            <a:r>
              <a:rPr lang="de-DE" altLang="de-DE" baseline="0" dirty="0" smtClean="0"/>
              <a:t> </a:t>
            </a:r>
            <a:r>
              <a:rPr lang="de-DE" altLang="de-DE" baseline="0" dirty="0" err="1" smtClean="0"/>
              <a:t>technology</a:t>
            </a:r>
            <a:r>
              <a:rPr lang="de-DE" altLang="de-DE" baseline="0" dirty="0" smtClean="0"/>
              <a:t> </a:t>
            </a:r>
            <a:r>
              <a:rPr lang="de-DE" altLang="de-DE" baseline="0" dirty="0" err="1" smtClean="0"/>
              <a:t>development</a:t>
            </a:r>
            <a:r>
              <a:rPr lang="de-DE" altLang="de-DE" baseline="0" dirty="0" smtClean="0"/>
              <a:t>.</a:t>
            </a:r>
            <a:endParaRPr lang="de-DE" altLang="de-DE" dirty="0" smtClean="0"/>
          </a:p>
          <a:p>
            <a:endParaRPr lang="de-DE" altLang="de-DE" dirty="0" smtClean="0"/>
          </a:p>
          <a:p>
            <a:endParaRPr lang="de-DE" altLang="de-DE" dirty="0" smtClean="0"/>
          </a:p>
          <a:p>
            <a:r>
              <a:rPr lang="de-DE" altLang="de-DE" dirty="0" err="1" smtClean="0"/>
              <a:t>Sources</a:t>
            </a:r>
            <a:r>
              <a:rPr lang="de-DE" altLang="de-DE" dirty="0" smtClean="0"/>
              <a:t>:</a:t>
            </a:r>
          </a:p>
          <a:p>
            <a:r>
              <a:rPr lang="de-DE" altLang="de-DE" dirty="0" smtClean="0"/>
              <a:t>Transport: </a:t>
            </a:r>
            <a:r>
              <a:rPr lang="de-DE" altLang="de-DE" dirty="0" err="1" smtClean="0"/>
              <a:t>Lloyd's</a:t>
            </a:r>
            <a:r>
              <a:rPr lang="de-DE" altLang="de-DE" dirty="0" smtClean="0"/>
              <a:t> Register (2013): Global Marine Trends 2030</a:t>
            </a:r>
          </a:p>
          <a:p>
            <a:r>
              <a:rPr lang="de-DE" altLang="de-DE" dirty="0" err="1" smtClean="0"/>
              <a:t>Energy</a:t>
            </a:r>
            <a:r>
              <a:rPr lang="de-DE" altLang="de-DE" dirty="0" smtClean="0"/>
              <a:t>: International </a:t>
            </a:r>
            <a:r>
              <a:rPr lang="de-DE" altLang="de-DE" dirty="0" err="1" smtClean="0"/>
              <a:t>Energy</a:t>
            </a:r>
            <a:r>
              <a:rPr lang="de-DE" altLang="de-DE" dirty="0" smtClean="0"/>
              <a:t> Agency (2013): World </a:t>
            </a:r>
            <a:r>
              <a:rPr lang="de-DE" altLang="de-DE" dirty="0" err="1" smtClean="0"/>
              <a:t>Energy</a:t>
            </a:r>
            <a:r>
              <a:rPr lang="de-DE" altLang="de-DE" dirty="0" smtClean="0"/>
              <a:t> Outlook 2013</a:t>
            </a:r>
          </a:p>
          <a:p>
            <a:r>
              <a:rPr lang="de-DE" altLang="de-DE" dirty="0" smtClean="0"/>
              <a:t>Industry: McKinsey (2012). Manufacturing the </a:t>
            </a:r>
            <a:r>
              <a:rPr lang="de-DE" altLang="de-DE" dirty="0" err="1" smtClean="0"/>
              <a:t>future</a:t>
            </a:r>
            <a:r>
              <a:rPr lang="de-DE" altLang="de-DE" dirty="0" smtClean="0"/>
              <a:t>: The </a:t>
            </a:r>
            <a:r>
              <a:rPr lang="de-DE" altLang="de-DE" dirty="0" err="1" smtClean="0"/>
              <a:t>next</a:t>
            </a:r>
            <a:r>
              <a:rPr lang="de-DE" altLang="de-DE" dirty="0" smtClean="0"/>
              <a:t> </a:t>
            </a:r>
            <a:r>
              <a:rPr lang="de-DE" altLang="de-DE" dirty="0" err="1" smtClean="0"/>
              <a:t>era</a:t>
            </a:r>
            <a:r>
              <a:rPr lang="de-DE" altLang="de-DE" dirty="0" smtClean="0"/>
              <a:t> </a:t>
            </a:r>
            <a:r>
              <a:rPr lang="de-DE" altLang="de-DE" dirty="0" err="1" smtClean="0"/>
              <a:t>of</a:t>
            </a:r>
            <a:r>
              <a:rPr lang="de-DE" altLang="de-DE" dirty="0" smtClean="0"/>
              <a:t> global </a:t>
            </a:r>
            <a:r>
              <a:rPr lang="de-DE" altLang="de-DE" dirty="0" err="1" smtClean="0"/>
              <a:t>growth</a:t>
            </a:r>
            <a:r>
              <a:rPr lang="de-DE" altLang="de-DE" dirty="0" smtClean="0"/>
              <a:t> and </a:t>
            </a:r>
            <a:r>
              <a:rPr lang="de-DE" altLang="de-DE" dirty="0" err="1" smtClean="0"/>
              <a:t>innovatoin</a:t>
            </a:r>
            <a:endParaRPr lang="de-DE" altLang="de-DE" dirty="0" smtClean="0"/>
          </a:p>
        </p:txBody>
      </p:sp>
      <p:sp>
        <p:nvSpPr>
          <p:cNvPr id="9728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Calibri" pitchFamily="34" charset="0"/>
              </a:defRPr>
            </a:lvl1pPr>
            <a:lvl2pPr marL="779503" indent="-299809" eaLnBrk="0" hangingPunct="0">
              <a:spcBef>
                <a:spcPct val="30000"/>
              </a:spcBef>
              <a:defRPr sz="1300">
                <a:solidFill>
                  <a:schemeClr val="tx1"/>
                </a:solidFill>
                <a:latin typeface="Calibri" pitchFamily="34" charset="0"/>
              </a:defRPr>
            </a:lvl2pPr>
            <a:lvl3pPr marL="1199236" indent="-239847" eaLnBrk="0" hangingPunct="0">
              <a:spcBef>
                <a:spcPct val="30000"/>
              </a:spcBef>
              <a:defRPr sz="1300">
                <a:solidFill>
                  <a:schemeClr val="tx1"/>
                </a:solidFill>
                <a:latin typeface="Calibri" pitchFamily="34" charset="0"/>
              </a:defRPr>
            </a:lvl3pPr>
            <a:lvl4pPr marL="1678930" indent="-239847" eaLnBrk="0" hangingPunct="0">
              <a:spcBef>
                <a:spcPct val="30000"/>
              </a:spcBef>
              <a:defRPr sz="1300">
                <a:solidFill>
                  <a:schemeClr val="tx1"/>
                </a:solidFill>
                <a:latin typeface="Calibri" pitchFamily="34" charset="0"/>
              </a:defRPr>
            </a:lvl4pPr>
            <a:lvl5pPr marL="2158624" indent="-239847" eaLnBrk="0" hangingPunct="0">
              <a:spcBef>
                <a:spcPct val="30000"/>
              </a:spcBef>
              <a:defRPr sz="1300">
                <a:solidFill>
                  <a:schemeClr val="tx1"/>
                </a:solidFill>
                <a:latin typeface="Calibri" pitchFamily="34" charset="0"/>
              </a:defRPr>
            </a:lvl5pPr>
            <a:lvl6pPr marL="2638318" indent="-239847" eaLnBrk="0" fontAlgn="base" hangingPunct="0">
              <a:spcBef>
                <a:spcPct val="30000"/>
              </a:spcBef>
              <a:spcAft>
                <a:spcPct val="0"/>
              </a:spcAft>
              <a:defRPr sz="1300">
                <a:solidFill>
                  <a:schemeClr val="tx1"/>
                </a:solidFill>
                <a:latin typeface="Calibri" pitchFamily="34" charset="0"/>
              </a:defRPr>
            </a:lvl6pPr>
            <a:lvl7pPr marL="3118013" indent="-239847" eaLnBrk="0" fontAlgn="base" hangingPunct="0">
              <a:spcBef>
                <a:spcPct val="30000"/>
              </a:spcBef>
              <a:spcAft>
                <a:spcPct val="0"/>
              </a:spcAft>
              <a:defRPr sz="1300">
                <a:solidFill>
                  <a:schemeClr val="tx1"/>
                </a:solidFill>
                <a:latin typeface="Calibri" pitchFamily="34" charset="0"/>
              </a:defRPr>
            </a:lvl7pPr>
            <a:lvl8pPr marL="3597707" indent="-239847" eaLnBrk="0" fontAlgn="base" hangingPunct="0">
              <a:spcBef>
                <a:spcPct val="30000"/>
              </a:spcBef>
              <a:spcAft>
                <a:spcPct val="0"/>
              </a:spcAft>
              <a:defRPr sz="1300">
                <a:solidFill>
                  <a:schemeClr val="tx1"/>
                </a:solidFill>
                <a:latin typeface="Calibri" pitchFamily="34" charset="0"/>
              </a:defRPr>
            </a:lvl8pPr>
            <a:lvl9pPr marL="4077401" indent="-239847" eaLnBrk="0" fontAlgn="base" hangingPunct="0">
              <a:spcBef>
                <a:spcPct val="30000"/>
              </a:spcBef>
              <a:spcAft>
                <a:spcPct val="0"/>
              </a:spcAft>
              <a:defRPr sz="1300">
                <a:solidFill>
                  <a:schemeClr val="tx1"/>
                </a:solidFill>
                <a:latin typeface="Calibri" pitchFamily="34" charset="0"/>
              </a:defRPr>
            </a:lvl9pPr>
          </a:lstStyle>
          <a:p>
            <a:pPr eaLnBrk="1" hangingPunct="1">
              <a:spcBef>
                <a:spcPct val="0"/>
              </a:spcBef>
            </a:pPr>
            <a:fld id="{0A11BE6F-C9CB-4552-9A54-90C7FDA67A75}" type="slidenum">
              <a:rPr lang="de-DE" altLang="de-DE" smtClean="0"/>
              <a:pPr eaLnBrk="1" hangingPunct="1">
                <a:spcBef>
                  <a:spcPct val="0"/>
                </a:spcBef>
              </a:pPr>
              <a:t>24</a:t>
            </a:fld>
            <a:endParaRPr lang="de-DE" altLang="de-DE"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Font typeface="Wingdings" panose="05000000000000000000" pitchFamily="2" charset="2"/>
              <a:buNone/>
            </a:pPr>
            <a:endParaRPr lang="de-DE" altLang="de-DE" dirty="0" smtClean="0"/>
          </a:p>
        </p:txBody>
      </p:sp>
      <p:sp>
        <p:nvSpPr>
          <p:cNvPr id="9728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Calibri" pitchFamily="34" charset="0"/>
              </a:defRPr>
            </a:lvl1pPr>
            <a:lvl2pPr marL="779503" indent="-299809" eaLnBrk="0" hangingPunct="0">
              <a:spcBef>
                <a:spcPct val="30000"/>
              </a:spcBef>
              <a:defRPr sz="1300">
                <a:solidFill>
                  <a:schemeClr val="tx1"/>
                </a:solidFill>
                <a:latin typeface="Calibri" pitchFamily="34" charset="0"/>
              </a:defRPr>
            </a:lvl2pPr>
            <a:lvl3pPr marL="1199236" indent="-239847" eaLnBrk="0" hangingPunct="0">
              <a:spcBef>
                <a:spcPct val="30000"/>
              </a:spcBef>
              <a:defRPr sz="1300">
                <a:solidFill>
                  <a:schemeClr val="tx1"/>
                </a:solidFill>
                <a:latin typeface="Calibri" pitchFamily="34" charset="0"/>
              </a:defRPr>
            </a:lvl3pPr>
            <a:lvl4pPr marL="1678930" indent="-239847" eaLnBrk="0" hangingPunct="0">
              <a:spcBef>
                <a:spcPct val="30000"/>
              </a:spcBef>
              <a:defRPr sz="1300">
                <a:solidFill>
                  <a:schemeClr val="tx1"/>
                </a:solidFill>
                <a:latin typeface="Calibri" pitchFamily="34" charset="0"/>
              </a:defRPr>
            </a:lvl4pPr>
            <a:lvl5pPr marL="2158624" indent="-239847" eaLnBrk="0" hangingPunct="0">
              <a:spcBef>
                <a:spcPct val="30000"/>
              </a:spcBef>
              <a:defRPr sz="1300">
                <a:solidFill>
                  <a:schemeClr val="tx1"/>
                </a:solidFill>
                <a:latin typeface="Calibri" pitchFamily="34" charset="0"/>
              </a:defRPr>
            </a:lvl5pPr>
            <a:lvl6pPr marL="2638318" indent="-239847" eaLnBrk="0" fontAlgn="base" hangingPunct="0">
              <a:spcBef>
                <a:spcPct val="30000"/>
              </a:spcBef>
              <a:spcAft>
                <a:spcPct val="0"/>
              </a:spcAft>
              <a:defRPr sz="1300">
                <a:solidFill>
                  <a:schemeClr val="tx1"/>
                </a:solidFill>
                <a:latin typeface="Calibri" pitchFamily="34" charset="0"/>
              </a:defRPr>
            </a:lvl6pPr>
            <a:lvl7pPr marL="3118013" indent="-239847" eaLnBrk="0" fontAlgn="base" hangingPunct="0">
              <a:spcBef>
                <a:spcPct val="30000"/>
              </a:spcBef>
              <a:spcAft>
                <a:spcPct val="0"/>
              </a:spcAft>
              <a:defRPr sz="1300">
                <a:solidFill>
                  <a:schemeClr val="tx1"/>
                </a:solidFill>
                <a:latin typeface="Calibri" pitchFamily="34" charset="0"/>
              </a:defRPr>
            </a:lvl7pPr>
            <a:lvl8pPr marL="3597707" indent="-239847" eaLnBrk="0" fontAlgn="base" hangingPunct="0">
              <a:spcBef>
                <a:spcPct val="30000"/>
              </a:spcBef>
              <a:spcAft>
                <a:spcPct val="0"/>
              </a:spcAft>
              <a:defRPr sz="1300">
                <a:solidFill>
                  <a:schemeClr val="tx1"/>
                </a:solidFill>
                <a:latin typeface="Calibri" pitchFamily="34" charset="0"/>
              </a:defRPr>
            </a:lvl8pPr>
            <a:lvl9pPr marL="4077401" indent="-239847" eaLnBrk="0" fontAlgn="base" hangingPunct="0">
              <a:spcBef>
                <a:spcPct val="30000"/>
              </a:spcBef>
              <a:spcAft>
                <a:spcPct val="0"/>
              </a:spcAft>
              <a:defRPr sz="1300">
                <a:solidFill>
                  <a:schemeClr val="tx1"/>
                </a:solidFill>
                <a:latin typeface="Calibri" pitchFamily="34" charset="0"/>
              </a:defRPr>
            </a:lvl9pPr>
          </a:lstStyle>
          <a:p>
            <a:pPr eaLnBrk="1" hangingPunct="1">
              <a:spcBef>
                <a:spcPct val="0"/>
              </a:spcBef>
            </a:pPr>
            <a:fld id="{0A11BE6F-C9CB-4552-9A54-90C7FDA67A75}" type="slidenum">
              <a:rPr lang="de-DE" altLang="de-DE" smtClean="0"/>
              <a:pPr eaLnBrk="1" hangingPunct="1">
                <a:spcBef>
                  <a:spcPct val="0"/>
                </a:spcBef>
              </a:pPr>
              <a:t>25</a:t>
            </a:fld>
            <a:endParaRPr lang="de-DE" altLang="de-DE"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9885" indent="-179885">
              <a:buFont typeface="Wingdings" panose="05000000000000000000" pitchFamily="2" charset="2"/>
              <a:buChar char="§"/>
            </a:pPr>
            <a:r>
              <a:rPr lang="de-DE" altLang="de-DE" dirty="0" smtClean="0"/>
              <a:t>Global </a:t>
            </a:r>
            <a:r>
              <a:rPr lang="de-DE" altLang="de-DE" dirty="0" err="1" smtClean="0"/>
              <a:t>megatrends</a:t>
            </a:r>
            <a:r>
              <a:rPr lang="de-DE" altLang="de-DE" dirty="0" smtClean="0"/>
              <a:t> and </a:t>
            </a:r>
            <a:r>
              <a:rPr lang="de-DE" altLang="de-DE" dirty="0" err="1" smtClean="0"/>
              <a:t>developments</a:t>
            </a:r>
            <a:r>
              <a:rPr lang="de-DE" altLang="de-DE" baseline="0" dirty="0" smtClean="0"/>
              <a:t> </a:t>
            </a:r>
            <a:r>
              <a:rPr lang="de-DE" altLang="de-DE" dirty="0" err="1" smtClean="0"/>
              <a:t>drive</a:t>
            </a:r>
            <a:r>
              <a:rPr lang="de-DE" altLang="de-DE" dirty="0" smtClean="0"/>
              <a:t> </a:t>
            </a:r>
            <a:r>
              <a:rPr lang="de-DE" altLang="de-DE" dirty="0" err="1" smtClean="0"/>
              <a:t>our</a:t>
            </a:r>
            <a:r>
              <a:rPr lang="de-DE" altLang="de-DE" dirty="0" smtClean="0"/>
              <a:t> </a:t>
            </a:r>
            <a:r>
              <a:rPr lang="de-DE" altLang="de-DE" dirty="0" err="1" smtClean="0"/>
              <a:t>business</a:t>
            </a:r>
            <a:r>
              <a:rPr lang="de-DE" altLang="de-DE" dirty="0" smtClean="0"/>
              <a:t>: in</a:t>
            </a:r>
            <a:r>
              <a:rPr lang="de-DE" altLang="de-DE" baseline="0" dirty="0" smtClean="0"/>
              <a:t> </a:t>
            </a:r>
            <a:r>
              <a:rPr lang="de-DE" altLang="de-DE" baseline="0" dirty="0" err="1" smtClean="0"/>
              <a:t>worldwide</a:t>
            </a:r>
            <a:r>
              <a:rPr lang="de-DE" altLang="de-DE" baseline="0" dirty="0" smtClean="0"/>
              <a:t> </a:t>
            </a:r>
            <a:r>
              <a:rPr lang="de-DE" altLang="de-DE" baseline="0" dirty="0" err="1" smtClean="0"/>
              <a:t>transport</a:t>
            </a:r>
            <a:r>
              <a:rPr lang="de-DE" altLang="de-DE" baseline="0" dirty="0" smtClean="0"/>
              <a:t>, in </a:t>
            </a:r>
            <a:r>
              <a:rPr lang="de-DE" altLang="de-DE" baseline="0" dirty="0" err="1" smtClean="0"/>
              <a:t>energy</a:t>
            </a:r>
            <a:r>
              <a:rPr lang="de-DE" altLang="de-DE" baseline="0" dirty="0" smtClean="0"/>
              <a:t> </a:t>
            </a:r>
            <a:r>
              <a:rPr lang="de-DE" altLang="de-DE" baseline="0" dirty="0" err="1" smtClean="0"/>
              <a:t>generation</a:t>
            </a:r>
            <a:r>
              <a:rPr lang="de-DE" altLang="de-DE" baseline="0" dirty="0" smtClean="0"/>
              <a:t>, in </a:t>
            </a:r>
            <a:r>
              <a:rPr lang="de-DE" altLang="de-DE" baseline="0" dirty="0" err="1" smtClean="0"/>
              <a:t>industrial</a:t>
            </a:r>
            <a:r>
              <a:rPr lang="de-DE" altLang="de-DE" baseline="0" dirty="0" smtClean="0"/>
              <a:t> </a:t>
            </a:r>
            <a:r>
              <a:rPr lang="de-DE" altLang="de-DE" baseline="0" dirty="0" err="1" smtClean="0"/>
              <a:t>production</a:t>
            </a:r>
            <a:r>
              <a:rPr lang="de-DE" altLang="de-DE" baseline="0" dirty="0" smtClean="0"/>
              <a:t>. </a:t>
            </a:r>
          </a:p>
          <a:p>
            <a:pPr marL="179885" indent="-179885">
              <a:buFont typeface="Wingdings" panose="05000000000000000000" pitchFamily="2" charset="2"/>
              <a:buChar char="§"/>
            </a:pPr>
            <a:r>
              <a:rPr lang="de-DE" altLang="de-DE" baseline="0" dirty="0" err="1" smtClean="0"/>
              <a:t>Climate</a:t>
            </a:r>
            <a:r>
              <a:rPr lang="de-DE" altLang="de-DE" baseline="0" dirty="0" smtClean="0"/>
              <a:t> and environmental </a:t>
            </a:r>
            <a:r>
              <a:rPr lang="de-DE" altLang="de-DE" baseline="0" dirty="0" err="1" smtClean="0"/>
              <a:t>requirements</a:t>
            </a:r>
            <a:r>
              <a:rPr lang="de-DE" altLang="de-DE" baseline="0" dirty="0" smtClean="0"/>
              <a:t> </a:t>
            </a:r>
            <a:r>
              <a:rPr lang="de-DE" altLang="de-DE" baseline="0" dirty="0" err="1" smtClean="0"/>
              <a:t>drive</a:t>
            </a:r>
            <a:r>
              <a:rPr lang="de-DE" altLang="de-DE" baseline="0" dirty="0" smtClean="0"/>
              <a:t> </a:t>
            </a:r>
            <a:r>
              <a:rPr lang="de-DE" altLang="de-DE" baseline="0" dirty="0" err="1" smtClean="0"/>
              <a:t>our</a:t>
            </a:r>
            <a:r>
              <a:rPr lang="de-DE" altLang="de-DE" baseline="0" dirty="0" smtClean="0"/>
              <a:t> </a:t>
            </a:r>
            <a:r>
              <a:rPr lang="de-DE" altLang="de-DE" baseline="0" dirty="0" err="1" smtClean="0"/>
              <a:t>technology</a:t>
            </a:r>
            <a:r>
              <a:rPr lang="de-DE" altLang="de-DE" baseline="0" dirty="0" smtClean="0"/>
              <a:t> </a:t>
            </a:r>
            <a:r>
              <a:rPr lang="de-DE" altLang="de-DE" baseline="0" dirty="0" err="1" smtClean="0"/>
              <a:t>development</a:t>
            </a:r>
            <a:r>
              <a:rPr lang="de-DE" altLang="de-DE" baseline="0" dirty="0" smtClean="0"/>
              <a:t>.</a:t>
            </a:r>
            <a:endParaRPr lang="de-DE" altLang="de-DE" dirty="0" smtClean="0"/>
          </a:p>
          <a:p>
            <a:endParaRPr lang="de-DE" altLang="de-DE" dirty="0" smtClean="0"/>
          </a:p>
          <a:p>
            <a:endParaRPr lang="de-DE" altLang="de-DE" dirty="0" smtClean="0"/>
          </a:p>
          <a:p>
            <a:r>
              <a:rPr lang="de-DE" altLang="de-DE" dirty="0" err="1" smtClean="0"/>
              <a:t>Sources</a:t>
            </a:r>
            <a:r>
              <a:rPr lang="de-DE" altLang="de-DE" dirty="0" smtClean="0"/>
              <a:t>:</a:t>
            </a:r>
          </a:p>
          <a:p>
            <a:r>
              <a:rPr lang="de-DE" altLang="de-DE" dirty="0" smtClean="0"/>
              <a:t>Transport: </a:t>
            </a:r>
            <a:r>
              <a:rPr lang="de-DE" altLang="de-DE" dirty="0" err="1" smtClean="0"/>
              <a:t>Lloyd's</a:t>
            </a:r>
            <a:r>
              <a:rPr lang="de-DE" altLang="de-DE" dirty="0" smtClean="0"/>
              <a:t> Register (2013): Global Marine Trends 2030</a:t>
            </a:r>
          </a:p>
          <a:p>
            <a:r>
              <a:rPr lang="de-DE" altLang="de-DE" dirty="0" err="1" smtClean="0"/>
              <a:t>Energy</a:t>
            </a:r>
            <a:r>
              <a:rPr lang="de-DE" altLang="de-DE" dirty="0" smtClean="0"/>
              <a:t>: International </a:t>
            </a:r>
            <a:r>
              <a:rPr lang="de-DE" altLang="de-DE" dirty="0" err="1" smtClean="0"/>
              <a:t>Energy</a:t>
            </a:r>
            <a:r>
              <a:rPr lang="de-DE" altLang="de-DE" dirty="0" smtClean="0"/>
              <a:t> Agency (2013): World </a:t>
            </a:r>
            <a:r>
              <a:rPr lang="de-DE" altLang="de-DE" dirty="0" err="1" smtClean="0"/>
              <a:t>Energy</a:t>
            </a:r>
            <a:r>
              <a:rPr lang="de-DE" altLang="de-DE" dirty="0" smtClean="0"/>
              <a:t> Outlook 2013</a:t>
            </a:r>
          </a:p>
          <a:p>
            <a:r>
              <a:rPr lang="de-DE" altLang="de-DE" dirty="0" smtClean="0"/>
              <a:t>Industry: McKinsey (2012). Manufacturing the </a:t>
            </a:r>
            <a:r>
              <a:rPr lang="de-DE" altLang="de-DE" dirty="0" err="1" smtClean="0"/>
              <a:t>future</a:t>
            </a:r>
            <a:r>
              <a:rPr lang="de-DE" altLang="de-DE" dirty="0" smtClean="0"/>
              <a:t>: The </a:t>
            </a:r>
            <a:r>
              <a:rPr lang="de-DE" altLang="de-DE" dirty="0" err="1" smtClean="0"/>
              <a:t>next</a:t>
            </a:r>
            <a:r>
              <a:rPr lang="de-DE" altLang="de-DE" dirty="0" smtClean="0"/>
              <a:t> </a:t>
            </a:r>
            <a:r>
              <a:rPr lang="de-DE" altLang="de-DE" dirty="0" err="1" smtClean="0"/>
              <a:t>era</a:t>
            </a:r>
            <a:r>
              <a:rPr lang="de-DE" altLang="de-DE" dirty="0" smtClean="0"/>
              <a:t> </a:t>
            </a:r>
            <a:r>
              <a:rPr lang="de-DE" altLang="de-DE" dirty="0" err="1" smtClean="0"/>
              <a:t>of</a:t>
            </a:r>
            <a:r>
              <a:rPr lang="de-DE" altLang="de-DE" dirty="0" smtClean="0"/>
              <a:t> global </a:t>
            </a:r>
            <a:r>
              <a:rPr lang="de-DE" altLang="de-DE" dirty="0" err="1" smtClean="0"/>
              <a:t>growth</a:t>
            </a:r>
            <a:r>
              <a:rPr lang="de-DE" altLang="de-DE" dirty="0" smtClean="0"/>
              <a:t> and </a:t>
            </a:r>
            <a:r>
              <a:rPr lang="de-DE" altLang="de-DE" dirty="0" err="1" smtClean="0"/>
              <a:t>innovatoin</a:t>
            </a:r>
            <a:endParaRPr lang="de-DE" altLang="de-DE" dirty="0" smtClean="0"/>
          </a:p>
        </p:txBody>
      </p:sp>
      <p:sp>
        <p:nvSpPr>
          <p:cNvPr id="9728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Calibri" pitchFamily="34" charset="0"/>
              </a:defRPr>
            </a:lvl1pPr>
            <a:lvl2pPr marL="779503" indent="-299809" eaLnBrk="0" hangingPunct="0">
              <a:spcBef>
                <a:spcPct val="30000"/>
              </a:spcBef>
              <a:defRPr sz="1300">
                <a:solidFill>
                  <a:schemeClr val="tx1"/>
                </a:solidFill>
                <a:latin typeface="Calibri" pitchFamily="34" charset="0"/>
              </a:defRPr>
            </a:lvl2pPr>
            <a:lvl3pPr marL="1199236" indent="-239847" eaLnBrk="0" hangingPunct="0">
              <a:spcBef>
                <a:spcPct val="30000"/>
              </a:spcBef>
              <a:defRPr sz="1300">
                <a:solidFill>
                  <a:schemeClr val="tx1"/>
                </a:solidFill>
                <a:latin typeface="Calibri" pitchFamily="34" charset="0"/>
              </a:defRPr>
            </a:lvl3pPr>
            <a:lvl4pPr marL="1678930" indent="-239847" eaLnBrk="0" hangingPunct="0">
              <a:spcBef>
                <a:spcPct val="30000"/>
              </a:spcBef>
              <a:defRPr sz="1300">
                <a:solidFill>
                  <a:schemeClr val="tx1"/>
                </a:solidFill>
                <a:latin typeface="Calibri" pitchFamily="34" charset="0"/>
              </a:defRPr>
            </a:lvl4pPr>
            <a:lvl5pPr marL="2158624" indent="-239847" eaLnBrk="0" hangingPunct="0">
              <a:spcBef>
                <a:spcPct val="30000"/>
              </a:spcBef>
              <a:defRPr sz="1300">
                <a:solidFill>
                  <a:schemeClr val="tx1"/>
                </a:solidFill>
                <a:latin typeface="Calibri" pitchFamily="34" charset="0"/>
              </a:defRPr>
            </a:lvl5pPr>
            <a:lvl6pPr marL="2638318" indent="-239847" eaLnBrk="0" fontAlgn="base" hangingPunct="0">
              <a:spcBef>
                <a:spcPct val="30000"/>
              </a:spcBef>
              <a:spcAft>
                <a:spcPct val="0"/>
              </a:spcAft>
              <a:defRPr sz="1300">
                <a:solidFill>
                  <a:schemeClr val="tx1"/>
                </a:solidFill>
                <a:latin typeface="Calibri" pitchFamily="34" charset="0"/>
              </a:defRPr>
            </a:lvl6pPr>
            <a:lvl7pPr marL="3118013" indent="-239847" eaLnBrk="0" fontAlgn="base" hangingPunct="0">
              <a:spcBef>
                <a:spcPct val="30000"/>
              </a:spcBef>
              <a:spcAft>
                <a:spcPct val="0"/>
              </a:spcAft>
              <a:defRPr sz="1300">
                <a:solidFill>
                  <a:schemeClr val="tx1"/>
                </a:solidFill>
                <a:latin typeface="Calibri" pitchFamily="34" charset="0"/>
              </a:defRPr>
            </a:lvl7pPr>
            <a:lvl8pPr marL="3597707" indent="-239847" eaLnBrk="0" fontAlgn="base" hangingPunct="0">
              <a:spcBef>
                <a:spcPct val="30000"/>
              </a:spcBef>
              <a:spcAft>
                <a:spcPct val="0"/>
              </a:spcAft>
              <a:defRPr sz="1300">
                <a:solidFill>
                  <a:schemeClr val="tx1"/>
                </a:solidFill>
                <a:latin typeface="Calibri" pitchFamily="34" charset="0"/>
              </a:defRPr>
            </a:lvl8pPr>
            <a:lvl9pPr marL="4077401" indent="-239847" eaLnBrk="0" fontAlgn="base" hangingPunct="0">
              <a:spcBef>
                <a:spcPct val="30000"/>
              </a:spcBef>
              <a:spcAft>
                <a:spcPct val="0"/>
              </a:spcAft>
              <a:defRPr sz="1300">
                <a:solidFill>
                  <a:schemeClr val="tx1"/>
                </a:solidFill>
                <a:latin typeface="Calibri" pitchFamily="34" charset="0"/>
              </a:defRPr>
            </a:lvl9pPr>
          </a:lstStyle>
          <a:p>
            <a:pPr eaLnBrk="1" hangingPunct="1">
              <a:spcBef>
                <a:spcPct val="0"/>
              </a:spcBef>
            </a:pPr>
            <a:fld id="{0A11BE6F-C9CB-4552-9A54-90C7FDA67A75}" type="slidenum">
              <a:rPr lang="de-DE" altLang="de-DE" smtClean="0"/>
              <a:pPr eaLnBrk="1" hangingPunct="1">
                <a:spcBef>
                  <a:spcPct val="0"/>
                </a:spcBef>
              </a:pPr>
              <a:t>28</a:t>
            </a:fld>
            <a:endParaRPr lang="de-DE" altLang="de-DE"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Folienbildplatzhalter 1"/>
          <p:cNvSpPr>
            <a:spLocks noGrp="1" noRot="1" noChangeAspect="1" noTextEdit="1"/>
          </p:cNvSpPr>
          <p:nvPr>
            <p:ph type="sldImg"/>
          </p:nvPr>
        </p:nvSpPr>
        <p:spPr bwMode="auto">
          <a:xfrm>
            <a:off x="357188" y="350838"/>
            <a:ext cx="4953000" cy="3714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144388" name="Datumsplatzhalt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Calibri" pitchFamily="34" charset="0"/>
              </a:defRPr>
            </a:lvl1pPr>
            <a:lvl2pPr marL="779503" indent="-299809" eaLnBrk="0" hangingPunct="0">
              <a:spcBef>
                <a:spcPct val="30000"/>
              </a:spcBef>
              <a:defRPr sz="1300">
                <a:solidFill>
                  <a:schemeClr val="tx1"/>
                </a:solidFill>
                <a:latin typeface="Calibri" pitchFamily="34" charset="0"/>
              </a:defRPr>
            </a:lvl2pPr>
            <a:lvl3pPr marL="1199236" indent="-239847" eaLnBrk="0" hangingPunct="0">
              <a:spcBef>
                <a:spcPct val="30000"/>
              </a:spcBef>
              <a:defRPr sz="1300">
                <a:solidFill>
                  <a:schemeClr val="tx1"/>
                </a:solidFill>
                <a:latin typeface="Calibri" pitchFamily="34" charset="0"/>
              </a:defRPr>
            </a:lvl3pPr>
            <a:lvl4pPr marL="1678930" indent="-239847" eaLnBrk="0" hangingPunct="0">
              <a:spcBef>
                <a:spcPct val="30000"/>
              </a:spcBef>
              <a:defRPr sz="1300">
                <a:solidFill>
                  <a:schemeClr val="tx1"/>
                </a:solidFill>
                <a:latin typeface="Calibri" pitchFamily="34" charset="0"/>
              </a:defRPr>
            </a:lvl4pPr>
            <a:lvl5pPr marL="2158624" indent="-239847" eaLnBrk="0" hangingPunct="0">
              <a:spcBef>
                <a:spcPct val="30000"/>
              </a:spcBef>
              <a:defRPr sz="1300">
                <a:solidFill>
                  <a:schemeClr val="tx1"/>
                </a:solidFill>
                <a:latin typeface="Calibri" pitchFamily="34" charset="0"/>
              </a:defRPr>
            </a:lvl5pPr>
            <a:lvl6pPr marL="2638318" indent="-239847" eaLnBrk="0" fontAlgn="base" hangingPunct="0">
              <a:spcBef>
                <a:spcPct val="30000"/>
              </a:spcBef>
              <a:spcAft>
                <a:spcPct val="0"/>
              </a:spcAft>
              <a:defRPr sz="1300">
                <a:solidFill>
                  <a:schemeClr val="tx1"/>
                </a:solidFill>
                <a:latin typeface="Calibri" pitchFamily="34" charset="0"/>
              </a:defRPr>
            </a:lvl6pPr>
            <a:lvl7pPr marL="3118013" indent="-239847" eaLnBrk="0" fontAlgn="base" hangingPunct="0">
              <a:spcBef>
                <a:spcPct val="30000"/>
              </a:spcBef>
              <a:spcAft>
                <a:spcPct val="0"/>
              </a:spcAft>
              <a:defRPr sz="1300">
                <a:solidFill>
                  <a:schemeClr val="tx1"/>
                </a:solidFill>
                <a:latin typeface="Calibri" pitchFamily="34" charset="0"/>
              </a:defRPr>
            </a:lvl7pPr>
            <a:lvl8pPr marL="3597707" indent="-239847" eaLnBrk="0" fontAlgn="base" hangingPunct="0">
              <a:spcBef>
                <a:spcPct val="30000"/>
              </a:spcBef>
              <a:spcAft>
                <a:spcPct val="0"/>
              </a:spcAft>
              <a:defRPr sz="1300">
                <a:solidFill>
                  <a:schemeClr val="tx1"/>
                </a:solidFill>
                <a:latin typeface="Calibri" pitchFamily="34" charset="0"/>
              </a:defRPr>
            </a:lvl8pPr>
            <a:lvl9pPr marL="4077401" indent="-239847" eaLnBrk="0" fontAlgn="base" hangingPunct="0">
              <a:spcBef>
                <a:spcPct val="30000"/>
              </a:spcBef>
              <a:spcAft>
                <a:spcPct val="0"/>
              </a:spcAft>
              <a:defRPr sz="1300">
                <a:solidFill>
                  <a:schemeClr val="tx1"/>
                </a:solidFill>
                <a:latin typeface="Calibri" pitchFamily="34" charset="0"/>
              </a:defRPr>
            </a:lvl9pPr>
          </a:lstStyle>
          <a:p>
            <a:pPr eaLnBrk="1" hangingPunct="1">
              <a:spcBef>
                <a:spcPct val="0"/>
              </a:spcBef>
            </a:pPr>
            <a:fld id="{49418330-0606-4DB4-B697-0236CEDBF5D4}" type="datetime1">
              <a:rPr lang="de-DE" altLang="de-DE" smtClean="0"/>
              <a:pPr eaLnBrk="1" hangingPunct="1">
                <a:spcBef>
                  <a:spcPct val="0"/>
                </a:spcBef>
              </a:pPr>
              <a:t>02.10.2017</a:t>
            </a:fld>
            <a:endParaRPr lang="de-DE" altLang="de-DE" smtClean="0"/>
          </a:p>
        </p:txBody>
      </p:sp>
      <p:sp>
        <p:nvSpPr>
          <p:cNvPr id="144389" name="Fußzeilenplatzhalt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Calibri" pitchFamily="34" charset="0"/>
              </a:defRPr>
            </a:lvl1pPr>
            <a:lvl2pPr marL="779503" indent="-299809" eaLnBrk="0" hangingPunct="0">
              <a:spcBef>
                <a:spcPct val="30000"/>
              </a:spcBef>
              <a:defRPr sz="1300">
                <a:solidFill>
                  <a:schemeClr val="tx1"/>
                </a:solidFill>
                <a:latin typeface="Calibri" pitchFamily="34" charset="0"/>
              </a:defRPr>
            </a:lvl2pPr>
            <a:lvl3pPr marL="1199236" indent="-239847" eaLnBrk="0" hangingPunct="0">
              <a:spcBef>
                <a:spcPct val="30000"/>
              </a:spcBef>
              <a:defRPr sz="1300">
                <a:solidFill>
                  <a:schemeClr val="tx1"/>
                </a:solidFill>
                <a:latin typeface="Calibri" pitchFamily="34" charset="0"/>
              </a:defRPr>
            </a:lvl3pPr>
            <a:lvl4pPr marL="1678930" indent="-239847" eaLnBrk="0" hangingPunct="0">
              <a:spcBef>
                <a:spcPct val="30000"/>
              </a:spcBef>
              <a:defRPr sz="1300">
                <a:solidFill>
                  <a:schemeClr val="tx1"/>
                </a:solidFill>
                <a:latin typeface="Calibri" pitchFamily="34" charset="0"/>
              </a:defRPr>
            </a:lvl4pPr>
            <a:lvl5pPr marL="2158624" indent="-239847" eaLnBrk="0" hangingPunct="0">
              <a:spcBef>
                <a:spcPct val="30000"/>
              </a:spcBef>
              <a:defRPr sz="1300">
                <a:solidFill>
                  <a:schemeClr val="tx1"/>
                </a:solidFill>
                <a:latin typeface="Calibri" pitchFamily="34" charset="0"/>
              </a:defRPr>
            </a:lvl5pPr>
            <a:lvl6pPr marL="2638318" indent="-239847" eaLnBrk="0" fontAlgn="base" hangingPunct="0">
              <a:spcBef>
                <a:spcPct val="30000"/>
              </a:spcBef>
              <a:spcAft>
                <a:spcPct val="0"/>
              </a:spcAft>
              <a:defRPr sz="1300">
                <a:solidFill>
                  <a:schemeClr val="tx1"/>
                </a:solidFill>
                <a:latin typeface="Calibri" pitchFamily="34" charset="0"/>
              </a:defRPr>
            </a:lvl6pPr>
            <a:lvl7pPr marL="3118013" indent="-239847" eaLnBrk="0" fontAlgn="base" hangingPunct="0">
              <a:spcBef>
                <a:spcPct val="30000"/>
              </a:spcBef>
              <a:spcAft>
                <a:spcPct val="0"/>
              </a:spcAft>
              <a:defRPr sz="1300">
                <a:solidFill>
                  <a:schemeClr val="tx1"/>
                </a:solidFill>
                <a:latin typeface="Calibri" pitchFamily="34" charset="0"/>
              </a:defRPr>
            </a:lvl7pPr>
            <a:lvl8pPr marL="3597707" indent="-239847" eaLnBrk="0" fontAlgn="base" hangingPunct="0">
              <a:spcBef>
                <a:spcPct val="30000"/>
              </a:spcBef>
              <a:spcAft>
                <a:spcPct val="0"/>
              </a:spcAft>
              <a:defRPr sz="1300">
                <a:solidFill>
                  <a:schemeClr val="tx1"/>
                </a:solidFill>
                <a:latin typeface="Calibri" pitchFamily="34" charset="0"/>
              </a:defRPr>
            </a:lvl8pPr>
            <a:lvl9pPr marL="4077401" indent="-239847" eaLnBrk="0" fontAlgn="base" hangingPunct="0">
              <a:spcBef>
                <a:spcPct val="30000"/>
              </a:spcBef>
              <a:spcAft>
                <a:spcPct val="0"/>
              </a:spcAft>
              <a:defRPr sz="1300">
                <a:solidFill>
                  <a:schemeClr val="tx1"/>
                </a:solidFill>
                <a:latin typeface="Calibri" pitchFamily="34" charset="0"/>
              </a:defRPr>
            </a:lvl9pPr>
          </a:lstStyle>
          <a:p>
            <a:pPr eaLnBrk="1" hangingPunct="1">
              <a:spcBef>
                <a:spcPct val="0"/>
              </a:spcBef>
            </a:pPr>
            <a:r>
              <a:rPr lang="de-DE" altLang="de-DE" smtClean="0"/>
              <a:t>[Optionaler Eintrag]</a:t>
            </a:r>
          </a:p>
        </p:txBody>
      </p:sp>
      <p:sp>
        <p:nvSpPr>
          <p:cNvPr id="144390" name="Foliennummernplatzhalt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Calibri" pitchFamily="34" charset="0"/>
              </a:defRPr>
            </a:lvl1pPr>
            <a:lvl2pPr marL="779503" indent="-299809" eaLnBrk="0" hangingPunct="0">
              <a:spcBef>
                <a:spcPct val="30000"/>
              </a:spcBef>
              <a:defRPr sz="1300">
                <a:solidFill>
                  <a:schemeClr val="tx1"/>
                </a:solidFill>
                <a:latin typeface="Calibri" pitchFamily="34" charset="0"/>
              </a:defRPr>
            </a:lvl2pPr>
            <a:lvl3pPr marL="1199236" indent="-239847" eaLnBrk="0" hangingPunct="0">
              <a:spcBef>
                <a:spcPct val="30000"/>
              </a:spcBef>
              <a:defRPr sz="1300">
                <a:solidFill>
                  <a:schemeClr val="tx1"/>
                </a:solidFill>
                <a:latin typeface="Calibri" pitchFamily="34" charset="0"/>
              </a:defRPr>
            </a:lvl3pPr>
            <a:lvl4pPr marL="1678930" indent="-239847" eaLnBrk="0" hangingPunct="0">
              <a:spcBef>
                <a:spcPct val="30000"/>
              </a:spcBef>
              <a:defRPr sz="1300">
                <a:solidFill>
                  <a:schemeClr val="tx1"/>
                </a:solidFill>
                <a:latin typeface="Calibri" pitchFamily="34" charset="0"/>
              </a:defRPr>
            </a:lvl4pPr>
            <a:lvl5pPr marL="2158624" indent="-239847" eaLnBrk="0" hangingPunct="0">
              <a:spcBef>
                <a:spcPct val="30000"/>
              </a:spcBef>
              <a:defRPr sz="1300">
                <a:solidFill>
                  <a:schemeClr val="tx1"/>
                </a:solidFill>
                <a:latin typeface="Calibri" pitchFamily="34" charset="0"/>
              </a:defRPr>
            </a:lvl5pPr>
            <a:lvl6pPr marL="2638318" indent="-239847" eaLnBrk="0" fontAlgn="base" hangingPunct="0">
              <a:spcBef>
                <a:spcPct val="30000"/>
              </a:spcBef>
              <a:spcAft>
                <a:spcPct val="0"/>
              </a:spcAft>
              <a:defRPr sz="1300">
                <a:solidFill>
                  <a:schemeClr val="tx1"/>
                </a:solidFill>
                <a:latin typeface="Calibri" pitchFamily="34" charset="0"/>
              </a:defRPr>
            </a:lvl6pPr>
            <a:lvl7pPr marL="3118013" indent="-239847" eaLnBrk="0" fontAlgn="base" hangingPunct="0">
              <a:spcBef>
                <a:spcPct val="30000"/>
              </a:spcBef>
              <a:spcAft>
                <a:spcPct val="0"/>
              </a:spcAft>
              <a:defRPr sz="1300">
                <a:solidFill>
                  <a:schemeClr val="tx1"/>
                </a:solidFill>
                <a:latin typeface="Calibri" pitchFamily="34" charset="0"/>
              </a:defRPr>
            </a:lvl7pPr>
            <a:lvl8pPr marL="3597707" indent="-239847" eaLnBrk="0" fontAlgn="base" hangingPunct="0">
              <a:spcBef>
                <a:spcPct val="30000"/>
              </a:spcBef>
              <a:spcAft>
                <a:spcPct val="0"/>
              </a:spcAft>
              <a:defRPr sz="1300">
                <a:solidFill>
                  <a:schemeClr val="tx1"/>
                </a:solidFill>
                <a:latin typeface="Calibri" pitchFamily="34" charset="0"/>
              </a:defRPr>
            </a:lvl8pPr>
            <a:lvl9pPr marL="4077401" indent="-239847" eaLnBrk="0" fontAlgn="base" hangingPunct="0">
              <a:spcBef>
                <a:spcPct val="30000"/>
              </a:spcBef>
              <a:spcAft>
                <a:spcPct val="0"/>
              </a:spcAft>
              <a:defRPr sz="1300">
                <a:solidFill>
                  <a:schemeClr val="tx1"/>
                </a:solidFill>
                <a:latin typeface="Calibri" pitchFamily="34" charset="0"/>
              </a:defRPr>
            </a:lvl9pPr>
          </a:lstStyle>
          <a:p>
            <a:pPr eaLnBrk="1" hangingPunct="1">
              <a:spcBef>
                <a:spcPct val="0"/>
              </a:spcBef>
            </a:pPr>
            <a:fld id="{42924A65-46D8-4C54-9789-84725BE05AE1}" type="slidenum">
              <a:rPr lang="de-DE" altLang="de-DE" smtClean="0"/>
              <a:pPr eaLnBrk="1" hangingPunct="1">
                <a:spcBef>
                  <a:spcPct val="0"/>
                </a:spcBef>
              </a:pPr>
              <a:t>29</a:t>
            </a:fld>
            <a:endParaRPr lang="de-DE" altLang="de-DE"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57188" y="350838"/>
            <a:ext cx="4953000" cy="3714750"/>
          </a:xfrm>
        </p:spPr>
      </p:sp>
      <p:sp>
        <p:nvSpPr>
          <p:cNvPr id="3" name="Notizenplatzhalter 2"/>
          <p:cNvSpPr>
            <a:spLocks noGrp="1"/>
          </p:cNvSpPr>
          <p:nvPr>
            <p:ph type="body" idx="1"/>
          </p:nvPr>
        </p:nvSpPr>
        <p:spPr/>
        <p:txBody>
          <a:bodyPr/>
          <a:lstStyle/>
          <a:p>
            <a:endParaRPr lang="en-US" dirty="0"/>
          </a:p>
        </p:txBody>
      </p:sp>
      <p:sp>
        <p:nvSpPr>
          <p:cNvPr id="5" name="Datumsplatzhalter 4"/>
          <p:cNvSpPr>
            <a:spLocks noGrp="1"/>
          </p:cNvSpPr>
          <p:nvPr>
            <p:ph type="dt" idx="10"/>
          </p:nvPr>
        </p:nvSpPr>
        <p:spPr/>
        <p:txBody>
          <a:bodyPr/>
          <a:lstStyle/>
          <a:p>
            <a:fld id="{E0281230-A7D9-48CB-A189-15253A3CF44B}" type="datetime1">
              <a:rPr lang="en-US" smtClean="0"/>
              <a:pPr/>
              <a:t>10/2/2017</a:t>
            </a:fld>
            <a:endParaRPr lang="en-US" dirty="0"/>
          </a:p>
        </p:txBody>
      </p:sp>
      <p:sp>
        <p:nvSpPr>
          <p:cNvPr id="6" name="Fußzeilenplatzhalter 5"/>
          <p:cNvSpPr>
            <a:spLocks noGrp="1"/>
          </p:cNvSpPr>
          <p:nvPr>
            <p:ph type="ftr" sz="quarter" idx="11"/>
          </p:nvPr>
        </p:nvSpPr>
        <p:spPr/>
        <p:txBody>
          <a:bodyPr/>
          <a:lstStyle/>
          <a:p>
            <a:r>
              <a:rPr lang="en-US" smtClean="0"/>
              <a:t>[Optional Footer]</a:t>
            </a:r>
            <a:endParaRPr lang="en-US" dirty="0"/>
          </a:p>
        </p:txBody>
      </p:sp>
      <p:sp>
        <p:nvSpPr>
          <p:cNvPr id="7" name="Foliennummernplatzhalter 6"/>
          <p:cNvSpPr>
            <a:spLocks noGrp="1"/>
          </p:cNvSpPr>
          <p:nvPr>
            <p:ph type="sldNum" sz="quarter" idx="12"/>
          </p:nvPr>
        </p:nvSpPr>
        <p:spPr/>
        <p:txBody>
          <a:bodyPr/>
          <a:lstStyle/>
          <a:p>
            <a:fld id="{D0050F8A-6597-4E1B-85C7-2E87DF5A6BFE}" type="slidenum">
              <a:rPr lang="en-US" smtClean="0"/>
              <a:pPr/>
              <a:t>30</a:t>
            </a:fld>
            <a:endParaRPr lang="en-US" dirty="0"/>
          </a:p>
        </p:txBody>
      </p:sp>
    </p:spTree>
    <p:extLst>
      <p:ext uri="{BB962C8B-B14F-4D97-AF65-F5344CB8AC3E}">
        <p14:creationId xmlns:p14="http://schemas.microsoft.com/office/powerpoint/2010/main" val="20083830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57188" y="350838"/>
            <a:ext cx="4953000" cy="3714750"/>
          </a:xfrm>
        </p:spPr>
      </p:sp>
      <p:sp>
        <p:nvSpPr>
          <p:cNvPr id="3" name="Notizenplatzhalter 2"/>
          <p:cNvSpPr>
            <a:spLocks noGrp="1"/>
          </p:cNvSpPr>
          <p:nvPr>
            <p:ph type="body" idx="1"/>
          </p:nvPr>
        </p:nvSpPr>
        <p:spPr/>
        <p:txBody>
          <a:bodyPr/>
          <a:lstStyle/>
          <a:p>
            <a:endParaRPr lang="en-US" dirty="0"/>
          </a:p>
        </p:txBody>
      </p:sp>
      <p:sp>
        <p:nvSpPr>
          <p:cNvPr id="5" name="Datumsplatzhalter 4"/>
          <p:cNvSpPr>
            <a:spLocks noGrp="1"/>
          </p:cNvSpPr>
          <p:nvPr>
            <p:ph type="dt" idx="10"/>
          </p:nvPr>
        </p:nvSpPr>
        <p:spPr/>
        <p:txBody>
          <a:bodyPr/>
          <a:lstStyle/>
          <a:p>
            <a:fld id="{5BC4DDC4-7E67-4D38-9943-0E72D68C7478}" type="datetime1">
              <a:rPr lang="en-US" smtClean="0"/>
              <a:pPr/>
              <a:t>10/2/2017</a:t>
            </a:fld>
            <a:endParaRPr lang="en-US" dirty="0"/>
          </a:p>
        </p:txBody>
      </p:sp>
      <p:sp>
        <p:nvSpPr>
          <p:cNvPr id="6" name="Fußzeilenplatzhalter 5"/>
          <p:cNvSpPr>
            <a:spLocks noGrp="1"/>
          </p:cNvSpPr>
          <p:nvPr>
            <p:ph type="ftr" sz="quarter" idx="11"/>
          </p:nvPr>
        </p:nvSpPr>
        <p:spPr/>
        <p:txBody>
          <a:bodyPr/>
          <a:lstStyle/>
          <a:p>
            <a:r>
              <a:rPr lang="en-US" smtClean="0"/>
              <a:t>[Optional Footer]</a:t>
            </a:r>
            <a:endParaRPr lang="en-US" dirty="0"/>
          </a:p>
        </p:txBody>
      </p:sp>
      <p:sp>
        <p:nvSpPr>
          <p:cNvPr id="7" name="Foliennummernplatzhalter 6"/>
          <p:cNvSpPr>
            <a:spLocks noGrp="1"/>
          </p:cNvSpPr>
          <p:nvPr>
            <p:ph type="sldNum" sz="quarter" idx="12"/>
          </p:nvPr>
        </p:nvSpPr>
        <p:spPr/>
        <p:txBody>
          <a:bodyPr/>
          <a:lstStyle/>
          <a:p>
            <a:fld id="{D0050F8A-6597-4E1B-85C7-2E87DF5A6BFE}" type="slidenum">
              <a:rPr lang="en-US" smtClean="0"/>
              <a:pPr/>
              <a:t>31</a:t>
            </a:fld>
            <a:endParaRPr lang="en-US" dirty="0"/>
          </a:p>
        </p:txBody>
      </p:sp>
    </p:spTree>
    <p:extLst>
      <p:ext uri="{BB962C8B-B14F-4D97-AF65-F5344CB8AC3E}">
        <p14:creationId xmlns:p14="http://schemas.microsoft.com/office/powerpoint/2010/main" val="386224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Wingdings" panose="05000000000000000000" pitchFamily="2" charset="2"/>
              <a:buNone/>
            </a:pPr>
            <a:endParaRPr lang="de-DE" dirty="0"/>
          </a:p>
        </p:txBody>
      </p:sp>
      <p:sp>
        <p:nvSpPr>
          <p:cNvPr id="4" name="Foliennummernplatzhalter 3"/>
          <p:cNvSpPr>
            <a:spLocks noGrp="1"/>
          </p:cNvSpPr>
          <p:nvPr>
            <p:ph type="sldNum" sz="quarter" idx="10"/>
          </p:nvPr>
        </p:nvSpPr>
        <p:spPr/>
        <p:txBody>
          <a:bodyPr/>
          <a:lstStyle/>
          <a:p>
            <a:pPr>
              <a:defRPr/>
            </a:pPr>
            <a:fld id="{CF748D62-1C5F-4CD9-8E2F-6222630AFAC5}" type="slidenum">
              <a:rPr lang="de-DE" altLang="de-DE" smtClean="0"/>
              <a:pPr>
                <a:defRPr/>
              </a:pPr>
              <a:t>4</a:t>
            </a:fld>
            <a:endParaRPr lang="de-DE" altLang="de-DE"/>
          </a:p>
        </p:txBody>
      </p:sp>
    </p:spTree>
    <p:extLst>
      <p:ext uri="{BB962C8B-B14F-4D97-AF65-F5344CB8AC3E}">
        <p14:creationId xmlns:p14="http://schemas.microsoft.com/office/powerpoint/2010/main" val="1217290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xfrm>
            <a:off x="357188" y="350838"/>
            <a:ext cx="4953000" cy="3714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de-DE" smtClean="0"/>
          </a:p>
        </p:txBody>
      </p:sp>
      <p:sp>
        <p:nvSpPr>
          <p:cNvPr id="95236"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Calibri" pitchFamily="34" charset="0"/>
              </a:defRPr>
            </a:lvl1pPr>
            <a:lvl2pPr marL="779503" indent="-299809" eaLnBrk="0" hangingPunct="0">
              <a:spcBef>
                <a:spcPct val="30000"/>
              </a:spcBef>
              <a:defRPr sz="1300">
                <a:solidFill>
                  <a:schemeClr val="tx1"/>
                </a:solidFill>
                <a:latin typeface="Calibri" pitchFamily="34" charset="0"/>
              </a:defRPr>
            </a:lvl2pPr>
            <a:lvl3pPr marL="1199236" indent="-239847" eaLnBrk="0" hangingPunct="0">
              <a:spcBef>
                <a:spcPct val="30000"/>
              </a:spcBef>
              <a:defRPr sz="1300">
                <a:solidFill>
                  <a:schemeClr val="tx1"/>
                </a:solidFill>
                <a:latin typeface="Calibri" pitchFamily="34" charset="0"/>
              </a:defRPr>
            </a:lvl3pPr>
            <a:lvl4pPr marL="1678930" indent="-239847" eaLnBrk="0" hangingPunct="0">
              <a:spcBef>
                <a:spcPct val="30000"/>
              </a:spcBef>
              <a:defRPr sz="1300">
                <a:solidFill>
                  <a:schemeClr val="tx1"/>
                </a:solidFill>
                <a:latin typeface="Calibri" pitchFamily="34" charset="0"/>
              </a:defRPr>
            </a:lvl4pPr>
            <a:lvl5pPr marL="2158624" indent="-239847" eaLnBrk="0" hangingPunct="0">
              <a:spcBef>
                <a:spcPct val="30000"/>
              </a:spcBef>
              <a:defRPr sz="1300">
                <a:solidFill>
                  <a:schemeClr val="tx1"/>
                </a:solidFill>
                <a:latin typeface="Calibri" pitchFamily="34" charset="0"/>
              </a:defRPr>
            </a:lvl5pPr>
            <a:lvl6pPr marL="2638318" indent="-239847" eaLnBrk="0" fontAlgn="base" hangingPunct="0">
              <a:spcBef>
                <a:spcPct val="30000"/>
              </a:spcBef>
              <a:spcAft>
                <a:spcPct val="0"/>
              </a:spcAft>
              <a:defRPr sz="1300">
                <a:solidFill>
                  <a:schemeClr val="tx1"/>
                </a:solidFill>
                <a:latin typeface="Calibri" pitchFamily="34" charset="0"/>
              </a:defRPr>
            </a:lvl6pPr>
            <a:lvl7pPr marL="3118013" indent="-239847" eaLnBrk="0" fontAlgn="base" hangingPunct="0">
              <a:spcBef>
                <a:spcPct val="30000"/>
              </a:spcBef>
              <a:spcAft>
                <a:spcPct val="0"/>
              </a:spcAft>
              <a:defRPr sz="1300">
                <a:solidFill>
                  <a:schemeClr val="tx1"/>
                </a:solidFill>
                <a:latin typeface="Calibri" pitchFamily="34" charset="0"/>
              </a:defRPr>
            </a:lvl7pPr>
            <a:lvl8pPr marL="3597707" indent="-239847" eaLnBrk="0" fontAlgn="base" hangingPunct="0">
              <a:spcBef>
                <a:spcPct val="30000"/>
              </a:spcBef>
              <a:spcAft>
                <a:spcPct val="0"/>
              </a:spcAft>
              <a:defRPr sz="1300">
                <a:solidFill>
                  <a:schemeClr val="tx1"/>
                </a:solidFill>
                <a:latin typeface="Calibri" pitchFamily="34" charset="0"/>
              </a:defRPr>
            </a:lvl8pPr>
            <a:lvl9pPr marL="4077401" indent="-239847" eaLnBrk="0" fontAlgn="base" hangingPunct="0">
              <a:spcBef>
                <a:spcPct val="30000"/>
              </a:spcBef>
              <a:spcAft>
                <a:spcPct val="0"/>
              </a:spcAft>
              <a:defRPr sz="1300">
                <a:solidFill>
                  <a:schemeClr val="tx1"/>
                </a:solidFill>
                <a:latin typeface="Calibri" pitchFamily="34" charset="0"/>
              </a:defRPr>
            </a:lvl9pPr>
          </a:lstStyle>
          <a:p>
            <a:pPr eaLnBrk="1" hangingPunct="1">
              <a:spcBef>
                <a:spcPct val="0"/>
              </a:spcBef>
            </a:pPr>
            <a:fld id="{A36A3F94-B5DB-40C9-A3DA-3D5BB168CA18}" type="datetime5">
              <a:rPr lang="en-US" altLang="de-DE" smtClean="0"/>
              <a:pPr eaLnBrk="1" hangingPunct="1">
                <a:spcBef>
                  <a:spcPct val="0"/>
                </a:spcBef>
              </a:pPr>
              <a:t>2-Oct-17</a:t>
            </a:fld>
            <a:endParaRPr lang="en-US" altLang="de-DE" smtClean="0"/>
          </a:p>
        </p:txBody>
      </p:sp>
      <p:sp>
        <p:nvSpPr>
          <p:cNvPr id="95237"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Calibri" pitchFamily="34" charset="0"/>
              </a:defRPr>
            </a:lvl1pPr>
            <a:lvl2pPr marL="779503" indent="-299809" eaLnBrk="0" hangingPunct="0">
              <a:spcBef>
                <a:spcPct val="30000"/>
              </a:spcBef>
              <a:defRPr sz="1300">
                <a:solidFill>
                  <a:schemeClr val="tx1"/>
                </a:solidFill>
                <a:latin typeface="Calibri" pitchFamily="34" charset="0"/>
              </a:defRPr>
            </a:lvl2pPr>
            <a:lvl3pPr marL="1199236" indent="-239847" eaLnBrk="0" hangingPunct="0">
              <a:spcBef>
                <a:spcPct val="30000"/>
              </a:spcBef>
              <a:defRPr sz="1300">
                <a:solidFill>
                  <a:schemeClr val="tx1"/>
                </a:solidFill>
                <a:latin typeface="Calibri" pitchFamily="34" charset="0"/>
              </a:defRPr>
            </a:lvl3pPr>
            <a:lvl4pPr marL="1678930" indent="-239847" eaLnBrk="0" hangingPunct="0">
              <a:spcBef>
                <a:spcPct val="30000"/>
              </a:spcBef>
              <a:defRPr sz="1300">
                <a:solidFill>
                  <a:schemeClr val="tx1"/>
                </a:solidFill>
                <a:latin typeface="Calibri" pitchFamily="34" charset="0"/>
              </a:defRPr>
            </a:lvl4pPr>
            <a:lvl5pPr marL="2158624" indent="-239847" eaLnBrk="0" hangingPunct="0">
              <a:spcBef>
                <a:spcPct val="30000"/>
              </a:spcBef>
              <a:defRPr sz="1300">
                <a:solidFill>
                  <a:schemeClr val="tx1"/>
                </a:solidFill>
                <a:latin typeface="Calibri" pitchFamily="34" charset="0"/>
              </a:defRPr>
            </a:lvl5pPr>
            <a:lvl6pPr marL="2638318" indent="-239847" eaLnBrk="0" fontAlgn="base" hangingPunct="0">
              <a:spcBef>
                <a:spcPct val="30000"/>
              </a:spcBef>
              <a:spcAft>
                <a:spcPct val="0"/>
              </a:spcAft>
              <a:defRPr sz="1300">
                <a:solidFill>
                  <a:schemeClr val="tx1"/>
                </a:solidFill>
                <a:latin typeface="Calibri" pitchFamily="34" charset="0"/>
              </a:defRPr>
            </a:lvl6pPr>
            <a:lvl7pPr marL="3118013" indent="-239847" eaLnBrk="0" fontAlgn="base" hangingPunct="0">
              <a:spcBef>
                <a:spcPct val="30000"/>
              </a:spcBef>
              <a:spcAft>
                <a:spcPct val="0"/>
              </a:spcAft>
              <a:defRPr sz="1300">
                <a:solidFill>
                  <a:schemeClr val="tx1"/>
                </a:solidFill>
                <a:latin typeface="Calibri" pitchFamily="34" charset="0"/>
              </a:defRPr>
            </a:lvl7pPr>
            <a:lvl8pPr marL="3597707" indent="-239847" eaLnBrk="0" fontAlgn="base" hangingPunct="0">
              <a:spcBef>
                <a:spcPct val="30000"/>
              </a:spcBef>
              <a:spcAft>
                <a:spcPct val="0"/>
              </a:spcAft>
              <a:defRPr sz="1300">
                <a:solidFill>
                  <a:schemeClr val="tx1"/>
                </a:solidFill>
                <a:latin typeface="Calibri" pitchFamily="34" charset="0"/>
              </a:defRPr>
            </a:lvl8pPr>
            <a:lvl9pPr marL="4077401" indent="-239847" eaLnBrk="0" fontAlgn="base" hangingPunct="0">
              <a:spcBef>
                <a:spcPct val="30000"/>
              </a:spcBef>
              <a:spcAft>
                <a:spcPct val="0"/>
              </a:spcAft>
              <a:defRPr sz="1300">
                <a:solidFill>
                  <a:schemeClr val="tx1"/>
                </a:solidFill>
                <a:latin typeface="Calibri" pitchFamily="34" charset="0"/>
              </a:defRPr>
            </a:lvl9pPr>
          </a:lstStyle>
          <a:p>
            <a:pPr eaLnBrk="1" hangingPunct="1">
              <a:spcBef>
                <a:spcPct val="0"/>
              </a:spcBef>
            </a:pPr>
            <a:r>
              <a:rPr lang="en-US" altLang="de-DE" smtClean="0"/>
              <a:t>[Optional entry]</a:t>
            </a:r>
          </a:p>
        </p:txBody>
      </p:sp>
      <p:sp>
        <p:nvSpPr>
          <p:cNvPr id="95238" name="Slide Number Placeholder 5"/>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Calibri" pitchFamily="34" charset="0"/>
              </a:defRPr>
            </a:lvl1pPr>
            <a:lvl2pPr marL="779503" indent="-299809" eaLnBrk="0" hangingPunct="0">
              <a:spcBef>
                <a:spcPct val="30000"/>
              </a:spcBef>
              <a:defRPr sz="1300">
                <a:solidFill>
                  <a:schemeClr val="tx1"/>
                </a:solidFill>
                <a:latin typeface="Calibri" pitchFamily="34" charset="0"/>
              </a:defRPr>
            </a:lvl2pPr>
            <a:lvl3pPr marL="1199236" indent="-239847" eaLnBrk="0" hangingPunct="0">
              <a:spcBef>
                <a:spcPct val="30000"/>
              </a:spcBef>
              <a:defRPr sz="1300">
                <a:solidFill>
                  <a:schemeClr val="tx1"/>
                </a:solidFill>
                <a:latin typeface="Calibri" pitchFamily="34" charset="0"/>
              </a:defRPr>
            </a:lvl3pPr>
            <a:lvl4pPr marL="1678930" indent="-239847" eaLnBrk="0" hangingPunct="0">
              <a:spcBef>
                <a:spcPct val="30000"/>
              </a:spcBef>
              <a:defRPr sz="1300">
                <a:solidFill>
                  <a:schemeClr val="tx1"/>
                </a:solidFill>
                <a:latin typeface="Calibri" pitchFamily="34" charset="0"/>
              </a:defRPr>
            </a:lvl4pPr>
            <a:lvl5pPr marL="2158624" indent="-239847" eaLnBrk="0" hangingPunct="0">
              <a:spcBef>
                <a:spcPct val="30000"/>
              </a:spcBef>
              <a:defRPr sz="1300">
                <a:solidFill>
                  <a:schemeClr val="tx1"/>
                </a:solidFill>
                <a:latin typeface="Calibri" pitchFamily="34" charset="0"/>
              </a:defRPr>
            </a:lvl5pPr>
            <a:lvl6pPr marL="2638318" indent="-239847" eaLnBrk="0" fontAlgn="base" hangingPunct="0">
              <a:spcBef>
                <a:spcPct val="30000"/>
              </a:spcBef>
              <a:spcAft>
                <a:spcPct val="0"/>
              </a:spcAft>
              <a:defRPr sz="1300">
                <a:solidFill>
                  <a:schemeClr val="tx1"/>
                </a:solidFill>
                <a:latin typeface="Calibri" pitchFamily="34" charset="0"/>
              </a:defRPr>
            </a:lvl6pPr>
            <a:lvl7pPr marL="3118013" indent="-239847" eaLnBrk="0" fontAlgn="base" hangingPunct="0">
              <a:spcBef>
                <a:spcPct val="30000"/>
              </a:spcBef>
              <a:spcAft>
                <a:spcPct val="0"/>
              </a:spcAft>
              <a:defRPr sz="1300">
                <a:solidFill>
                  <a:schemeClr val="tx1"/>
                </a:solidFill>
                <a:latin typeface="Calibri" pitchFamily="34" charset="0"/>
              </a:defRPr>
            </a:lvl7pPr>
            <a:lvl8pPr marL="3597707" indent="-239847" eaLnBrk="0" fontAlgn="base" hangingPunct="0">
              <a:spcBef>
                <a:spcPct val="30000"/>
              </a:spcBef>
              <a:spcAft>
                <a:spcPct val="0"/>
              </a:spcAft>
              <a:defRPr sz="1300">
                <a:solidFill>
                  <a:schemeClr val="tx1"/>
                </a:solidFill>
                <a:latin typeface="Calibri" pitchFamily="34" charset="0"/>
              </a:defRPr>
            </a:lvl8pPr>
            <a:lvl9pPr marL="4077401" indent="-239847" eaLnBrk="0" fontAlgn="base" hangingPunct="0">
              <a:spcBef>
                <a:spcPct val="30000"/>
              </a:spcBef>
              <a:spcAft>
                <a:spcPct val="0"/>
              </a:spcAft>
              <a:defRPr sz="1300">
                <a:solidFill>
                  <a:schemeClr val="tx1"/>
                </a:solidFill>
                <a:latin typeface="Calibri" pitchFamily="34" charset="0"/>
              </a:defRPr>
            </a:lvl9pPr>
          </a:lstStyle>
          <a:p>
            <a:pPr eaLnBrk="1" hangingPunct="1">
              <a:spcBef>
                <a:spcPct val="0"/>
              </a:spcBef>
            </a:pPr>
            <a:fld id="{FCB09F77-9EF3-4B01-927E-389BB692E21D}" type="slidenum">
              <a:rPr lang="en-US" altLang="de-DE" smtClean="0"/>
              <a:pPr eaLnBrk="1" hangingPunct="1">
                <a:spcBef>
                  <a:spcPct val="0"/>
                </a:spcBef>
              </a:pPr>
              <a:t>5</a:t>
            </a:fld>
            <a:endParaRPr lang="en-US" altLang="de-DE"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Wingdings" panose="05000000000000000000" pitchFamily="2" charset="2"/>
              <a:buNone/>
            </a:pPr>
            <a:endParaRPr lang="de-DE" dirty="0"/>
          </a:p>
        </p:txBody>
      </p:sp>
      <p:sp>
        <p:nvSpPr>
          <p:cNvPr id="4" name="Foliennummernplatzhalter 3"/>
          <p:cNvSpPr>
            <a:spLocks noGrp="1"/>
          </p:cNvSpPr>
          <p:nvPr>
            <p:ph type="sldNum" sz="quarter" idx="10"/>
          </p:nvPr>
        </p:nvSpPr>
        <p:spPr/>
        <p:txBody>
          <a:bodyPr/>
          <a:lstStyle/>
          <a:p>
            <a:pPr>
              <a:defRPr/>
            </a:pPr>
            <a:fld id="{CF748D62-1C5F-4CD9-8E2F-6222630AFAC5}" type="slidenum">
              <a:rPr lang="de-DE" altLang="de-DE" smtClean="0"/>
              <a:pPr>
                <a:defRPr/>
              </a:pPr>
              <a:t>6</a:t>
            </a:fld>
            <a:endParaRPr lang="de-DE" altLang="de-DE"/>
          </a:p>
        </p:txBody>
      </p:sp>
    </p:spTree>
    <p:extLst>
      <p:ext uri="{BB962C8B-B14F-4D97-AF65-F5344CB8AC3E}">
        <p14:creationId xmlns:p14="http://schemas.microsoft.com/office/powerpoint/2010/main" val="7394872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Folienbildplatzhalter 1"/>
          <p:cNvSpPr>
            <a:spLocks noGrp="1" noRot="1" noChangeAspect="1" noTextEdit="1"/>
          </p:cNvSpPr>
          <p:nvPr>
            <p:ph type="sldImg"/>
          </p:nvPr>
        </p:nvSpPr>
        <p:spPr bwMode="auto">
          <a:xfrm>
            <a:off x="357188" y="350838"/>
            <a:ext cx="4953000" cy="3714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91140" name="Datumsplatzhalt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Calibri" pitchFamily="34" charset="0"/>
              </a:defRPr>
            </a:lvl1pPr>
            <a:lvl2pPr marL="779503" indent="-299809" eaLnBrk="0" hangingPunct="0">
              <a:spcBef>
                <a:spcPct val="30000"/>
              </a:spcBef>
              <a:defRPr sz="1300">
                <a:solidFill>
                  <a:schemeClr val="tx1"/>
                </a:solidFill>
                <a:latin typeface="Calibri" pitchFamily="34" charset="0"/>
              </a:defRPr>
            </a:lvl2pPr>
            <a:lvl3pPr marL="1199236" indent="-239847" eaLnBrk="0" hangingPunct="0">
              <a:spcBef>
                <a:spcPct val="30000"/>
              </a:spcBef>
              <a:defRPr sz="1300">
                <a:solidFill>
                  <a:schemeClr val="tx1"/>
                </a:solidFill>
                <a:latin typeface="Calibri" pitchFamily="34" charset="0"/>
              </a:defRPr>
            </a:lvl3pPr>
            <a:lvl4pPr marL="1678930" indent="-239847" eaLnBrk="0" hangingPunct="0">
              <a:spcBef>
                <a:spcPct val="30000"/>
              </a:spcBef>
              <a:defRPr sz="1300">
                <a:solidFill>
                  <a:schemeClr val="tx1"/>
                </a:solidFill>
                <a:latin typeface="Calibri" pitchFamily="34" charset="0"/>
              </a:defRPr>
            </a:lvl4pPr>
            <a:lvl5pPr marL="2158624" indent="-239847" eaLnBrk="0" hangingPunct="0">
              <a:spcBef>
                <a:spcPct val="30000"/>
              </a:spcBef>
              <a:defRPr sz="1300">
                <a:solidFill>
                  <a:schemeClr val="tx1"/>
                </a:solidFill>
                <a:latin typeface="Calibri" pitchFamily="34" charset="0"/>
              </a:defRPr>
            </a:lvl5pPr>
            <a:lvl6pPr marL="2638318" indent="-239847" eaLnBrk="0" fontAlgn="base" hangingPunct="0">
              <a:spcBef>
                <a:spcPct val="30000"/>
              </a:spcBef>
              <a:spcAft>
                <a:spcPct val="0"/>
              </a:spcAft>
              <a:defRPr sz="1300">
                <a:solidFill>
                  <a:schemeClr val="tx1"/>
                </a:solidFill>
                <a:latin typeface="Calibri" pitchFamily="34" charset="0"/>
              </a:defRPr>
            </a:lvl6pPr>
            <a:lvl7pPr marL="3118013" indent="-239847" eaLnBrk="0" fontAlgn="base" hangingPunct="0">
              <a:spcBef>
                <a:spcPct val="30000"/>
              </a:spcBef>
              <a:spcAft>
                <a:spcPct val="0"/>
              </a:spcAft>
              <a:defRPr sz="1300">
                <a:solidFill>
                  <a:schemeClr val="tx1"/>
                </a:solidFill>
                <a:latin typeface="Calibri" pitchFamily="34" charset="0"/>
              </a:defRPr>
            </a:lvl7pPr>
            <a:lvl8pPr marL="3597707" indent="-239847" eaLnBrk="0" fontAlgn="base" hangingPunct="0">
              <a:spcBef>
                <a:spcPct val="30000"/>
              </a:spcBef>
              <a:spcAft>
                <a:spcPct val="0"/>
              </a:spcAft>
              <a:defRPr sz="1300">
                <a:solidFill>
                  <a:schemeClr val="tx1"/>
                </a:solidFill>
                <a:latin typeface="Calibri" pitchFamily="34" charset="0"/>
              </a:defRPr>
            </a:lvl8pPr>
            <a:lvl9pPr marL="4077401" indent="-239847" eaLnBrk="0" fontAlgn="base" hangingPunct="0">
              <a:spcBef>
                <a:spcPct val="30000"/>
              </a:spcBef>
              <a:spcAft>
                <a:spcPct val="0"/>
              </a:spcAft>
              <a:defRPr sz="1300">
                <a:solidFill>
                  <a:schemeClr val="tx1"/>
                </a:solidFill>
                <a:latin typeface="Calibri" pitchFamily="34" charset="0"/>
              </a:defRPr>
            </a:lvl9pPr>
          </a:lstStyle>
          <a:p>
            <a:pPr eaLnBrk="1" hangingPunct="1">
              <a:spcBef>
                <a:spcPct val="0"/>
              </a:spcBef>
            </a:pPr>
            <a:fld id="{1B2CDE7A-3FEB-42E5-AD08-BA0EA0BFAF8F}" type="datetime1">
              <a:rPr lang="de-DE" altLang="de-DE" smtClean="0"/>
              <a:pPr eaLnBrk="1" hangingPunct="1">
                <a:spcBef>
                  <a:spcPct val="0"/>
                </a:spcBef>
              </a:pPr>
              <a:t>02.10.2017</a:t>
            </a:fld>
            <a:endParaRPr lang="de-DE" altLang="de-DE" smtClean="0"/>
          </a:p>
        </p:txBody>
      </p:sp>
      <p:sp>
        <p:nvSpPr>
          <p:cNvPr id="91141" name="Fußzeilenplatzhalt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Calibri" pitchFamily="34" charset="0"/>
              </a:defRPr>
            </a:lvl1pPr>
            <a:lvl2pPr marL="779503" indent="-299809" eaLnBrk="0" hangingPunct="0">
              <a:spcBef>
                <a:spcPct val="30000"/>
              </a:spcBef>
              <a:defRPr sz="1300">
                <a:solidFill>
                  <a:schemeClr val="tx1"/>
                </a:solidFill>
                <a:latin typeface="Calibri" pitchFamily="34" charset="0"/>
              </a:defRPr>
            </a:lvl2pPr>
            <a:lvl3pPr marL="1199236" indent="-239847" eaLnBrk="0" hangingPunct="0">
              <a:spcBef>
                <a:spcPct val="30000"/>
              </a:spcBef>
              <a:defRPr sz="1300">
                <a:solidFill>
                  <a:schemeClr val="tx1"/>
                </a:solidFill>
                <a:latin typeface="Calibri" pitchFamily="34" charset="0"/>
              </a:defRPr>
            </a:lvl3pPr>
            <a:lvl4pPr marL="1678930" indent="-239847" eaLnBrk="0" hangingPunct="0">
              <a:spcBef>
                <a:spcPct val="30000"/>
              </a:spcBef>
              <a:defRPr sz="1300">
                <a:solidFill>
                  <a:schemeClr val="tx1"/>
                </a:solidFill>
                <a:latin typeface="Calibri" pitchFamily="34" charset="0"/>
              </a:defRPr>
            </a:lvl4pPr>
            <a:lvl5pPr marL="2158624" indent="-239847" eaLnBrk="0" hangingPunct="0">
              <a:spcBef>
                <a:spcPct val="30000"/>
              </a:spcBef>
              <a:defRPr sz="1300">
                <a:solidFill>
                  <a:schemeClr val="tx1"/>
                </a:solidFill>
                <a:latin typeface="Calibri" pitchFamily="34" charset="0"/>
              </a:defRPr>
            </a:lvl5pPr>
            <a:lvl6pPr marL="2638318" indent="-239847" eaLnBrk="0" fontAlgn="base" hangingPunct="0">
              <a:spcBef>
                <a:spcPct val="30000"/>
              </a:spcBef>
              <a:spcAft>
                <a:spcPct val="0"/>
              </a:spcAft>
              <a:defRPr sz="1300">
                <a:solidFill>
                  <a:schemeClr val="tx1"/>
                </a:solidFill>
                <a:latin typeface="Calibri" pitchFamily="34" charset="0"/>
              </a:defRPr>
            </a:lvl6pPr>
            <a:lvl7pPr marL="3118013" indent="-239847" eaLnBrk="0" fontAlgn="base" hangingPunct="0">
              <a:spcBef>
                <a:spcPct val="30000"/>
              </a:spcBef>
              <a:spcAft>
                <a:spcPct val="0"/>
              </a:spcAft>
              <a:defRPr sz="1300">
                <a:solidFill>
                  <a:schemeClr val="tx1"/>
                </a:solidFill>
                <a:latin typeface="Calibri" pitchFamily="34" charset="0"/>
              </a:defRPr>
            </a:lvl7pPr>
            <a:lvl8pPr marL="3597707" indent="-239847" eaLnBrk="0" fontAlgn="base" hangingPunct="0">
              <a:spcBef>
                <a:spcPct val="30000"/>
              </a:spcBef>
              <a:spcAft>
                <a:spcPct val="0"/>
              </a:spcAft>
              <a:defRPr sz="1300">
                <a:solidFill>
                  <a:schemeClr val="tx1"/>
                </a:solidFill>
                <a:latin typeface="Calibri" pitchFamily="34" charset="0"/>
              </a:defRPr>
            </a:lvl8pPr>
            <a:lvl9pPr marL="4077401" indent="-239847" eaLnBrk="0" fontAlgn="base" hangingPunct="0">
              <a:spcBef>
                <a:spcPct val="30000"/>
              </a:spcBef>
              <a:spcAft>
                <a:spcPct val="0"/>
              </a:spcAft>
              <a:defRPr sz="1300">
                <a:solidFill>
                  <a:schemeClr val="tx1"/>
                </a:solidFill>
                <a:latin typeface="Calibri" pitchFamily="34" charset="0"/>
              </a:defRPr>
            </a:lvl9pPr>
          </a:lstStyle>
          <a:p>
            <a:pPr eaLnBrk="1" hangingPunct="1">
              <a:spcBef>
                <a:spcPct val="0"/>
              </a:spcBef>
            </a:pPr>
            <a:r>
              <a:rPr lang="de-DE" altLang="de-DE" smtClean="0"/>
              <a:t>[Optionaler Eintrag]</a:t>
            </a:r>
          </a:p>
        </p:txBody>
      </p:sp>
      <p:sp>
        <p:nvSpPr>
          <p:cNvPr id="91142" name="Foliennummernplatzhalt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Calibri" pitchFamily="34" charset="0"/>
              </a:defRPr>
            </a:lvl1pPr>
            <a:lvl2pPr marL="779503" indent="-299809" eaLnBrk="0" hangingPunct="0">
              <a:spcBef>
                <a:spcPct val="30000"/>
              </a:spcBef>
              <a:defRPr sz="1300">
                <a:solidFill>
                  <a:schemeClr val="tx1"/>
                </a:solidFill>
                <a:latin typeface="Calibri" pitchFamily="34" charset="0"/>
              </a:defRPr>
            </a:lvl2pPr>
            <a:lvl3pPr marL="1199236" indent="-239847" eaLnBrk="0" hangingPunct="0">
              <a:spcBef>
                <a:spcPct val="30000"/>
              </a:spcBef>
              <a:defRPr sz="1300">
                <a:solidFill>
                  <a:schemeClr val="tx1"/>
                </a:solidFill>
                <a:latin typeface="Calibri" pitchFamily="34" charset="0"/>
              </a:defRPr>
            </a:lvl3pPr>
            <a:lvl4pPr marL="1678930" indent="-239847" eaLnBrk="0" hangingPunct="0">
              <a:spcBef>
                <a:spcPct val="30000"/>
              </a:spcBef>
              <a:defRPr sz="1300">
                <a:solidFill>
                  <a:schemeClr val="tx1"/>
                </a:solidFill>
                <a:latin typeface="Calibri" pitchFamily="34" charset="0"/>
              </a:defRPr>
            </a:lvl4pPr>
            <a:lvl5pPr marL="2158624" indent="-239847" eaLnBrk="0" hangingPunct="0">
              <a:spcBef>
                <a:spcPct val="30000"/>
              </a:spcBef>
              <a:defRPr sz="1300">
                <a:solidFill>
                  <a:schemeClr val="tx1"/>
                </a:solidFill>
                <a:latin typeface="Calibri" pitchFamily="34" charset="0"/>
              </a:defRPr>
            </a:lvl5pPr>
            <a:lvl6pPr marL="2638318" indent="-239847" eaLnBrk="0" fontAlgn="base" hangingPunct="0">
              <a:spcBef>
                <a:spcPct val="30000"/>
              </a:spcBef>
              <a:spcAft>
                <a:spcPct val="0"/>
              </a:spcAft>
              <a:defRPr sz="1300">
                <a:solidFill>
                  <a:schemeClr val="tx1"/>
                </a:solidFill>
                <a:latin typeface="Calibri" pitchFamily="34" charset="0"/>
              </a:defRPr>
            </a:lvl6pPr>
            <a:lvl7pPr marL="3118013" indent="-239847" eaLnBrk="0" fontAlgn="base" hangingPunct="0">
              <a:spcBef>
                <a:spcPct val="30000"/>
              </a:spcBef>
              <a:spcAft>
                <a:spcPct val="0"/>
              </a:spcAft>
              <a:defRPr sz="1300">
                <a:solidFill>
                  <a:schemeClr val="tx1"/>
                </a:solidFill>
                <a:latin typeface="Calibri" pitchFamily="34" charset="0"/>
              </a:defRPr>
            </a:lvl7pPr>
            <a:lvl8pPr marL="3597707" indent="-239847" eaLnBrk="0" fontAlgn="base" hangingPunct="0">
              <a:spcBef>
                <a:spcPct val="30000"/>
              </a:spcBef>
              <a:spcAft>
                <a:spcPct val="0"/>
              </a:spcAft>
              <a:defRPr sz="1300">
                <a:solidFill>
                  <a:schemeClr val="tx1"/>
                </a:solidFill>
                <a:latin typeface="Calibri" pitchFamily="34" charset="0"/>
              </a:defRPr>
            </a:lvl8pPr>
            <a:lvl9pPr marL="4077401" indent="-239847" eaLnBrk="0" fontAlgn="base" hangingPunct="0">
              <a:spcBef>
                <a:spcPct val="30000"/>
              </a:spcBef>
              <a:spcAft>
                <a:spcPct val="0"/>
              </a:spcAft>
              <a:defRPr sz="1300">
                <a:solidFill>
                  <a:schemeClr val="tx1"/>
                </a:solidFill>
                <a:latin typeface="Calibri" pitchFamily="34" charset="0"/>
              </a:defRPr>
            </a:lvl9pPr>
          </a:lstStyle>
          <a:p>
            <a:pPr eaLnBrk="1" hangingPunct="1">
              <a:spcBef>
                <a:spcPct val="0"/>
              </a:spcBef>
            </a:pPr>
            <a:fld id="{1865336D-B124-47FC-BE0B-679FD7D1680C}" type="slidenum">
              <a:rPr lang="de-DE" altLang="de-DE" smtClean="0"/>
              <a:pPr eaLnBrk="1" hangingPunct="1">
                <a:spcBef>
                  <a:spcPct val="0"/>
                </a:spcBef>
              </a:pPr>
              <a:t>7</a:t>
            </a:fld>
            <a:endParaRPr lang="de-DE" altLang="de-DE"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5"/>
          <p:cNvSpPr txBox="1">
            <a:spLocks noGrp="1" noChangeArrowheads="1"/>
          </p:cNvSpPr>
          <p:nvPr/>
        </p:nvSpPr>
        <p:spPr bwMode="auto">
          <a:xfrm>
            <a:off x="3899000" y="9408981"/>
            <a:ext cx="2982807"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939" tIns="47969" rIns="95939" bIns="47969" anchor="b"/>
          <a:lstStyle>
            <a:lvl1pPr defTabSz="912813" eaLnBrk="0" hangingPunct="0">
              <a:spcBef>
                <a:spcPct val="30000"/>
              </a:spcBef>
              <a:defRPr sz="1200">
                <a:solidFill>
                  <a:schemeClr val="tx1"/>
                </a:solidFill>
                <a:latin typeface="Calibri" pitchFamily="34" charset="0"/>
              </a:defRPr>
            </a:lvl1pPr>
            <a:lvl2pPr marL="742950" indent="-285750" defTabSz="912813" eaLnBrk="0" hangingPunct="0">
              <a:spcBef>
                <a:spcPct val="30000"/>
              </a:spcBef>
              <a:defRPr sz="1200">
                <a:solidFill>
                  <a:schemeClr val="tx1"/>
                </a:solidFill>
                <a:latin typeface="Calibri" pitchFamily="34" charset="0"/>
              </a:defRPr>
            </a:lvl2pPr>
            <a:lvl3pPr marL="1143000" indent="-228600" defTabSz="912813" eaLnBrk="0" hangingPunct="0">
              <a:spcBef>
                <a:spcPct val="30000"/>
              </a:spcBef>
              <a:defRPr sz="1200">
                <a:solidFill>
                  <a:schemeClr val="tx1"/>
                </a:solidFill>
                <a:latin typeface="Calibri" pitchFamily="34" charset="0"/>
              </a:defRPr>
            </a:lvl3pPr>
            <a:lvl4pPr marL="1600200" indent="-228600" defTabSz="912813" eaLnBrk="0" hangingPunct="0">
              <a:spcBef>
                <a:spcPct val="30000"/>
              </a:spcBef>
              <a:defRPr sz="1200">
                <a:solidFill>
                  <a:schemeClr val="tx1"/>
                </a:solidFill>
                <a:latin typeface="Calibri" pitchFamily="34" charset="0"/>
              </a:defRPr>
            </a:lvl4pPr>
            <a:lvl5pPr marL="2057400" indent="-228600" defTabSz="912813" eaLnBrk="0" hangingPunct="0">
              <a:spcBef>
                <a:spcPct val="30000"/>
              </a:spcBef>
              <a:defRPr sz="1200">
                <a:solidFill>
                  <a:schemeClr val="tx1"/>
                </a:solidFill>
                <a:latin typeface="Calibri" pitchFamily="34" charset="0"/>
              </a:defRPr>
            </a:lvl5pPr>
            <a:lvl6pPr marL="2514600" indent="-228600" defTabSz="912813" eaLnBrk="0" fontAlgn="base" hangingPunct="0">
              <a:spcBef>
                <a:spcPct val="30000"/>
              </a:spcBef>
              <a:spcAft>
                <a:spcPct val="0"/>
              </a:spcAft>
              <a:defRPr sz="1200">
                <a:solidFill>
                  <a:schemeClr val="tx1"/>
                </a:solidFill>
                <a:latin typeface="Calibri" pitchFamily="34" charset="0"/>
              </a:defRPr>
            </a:lvl6pPr>
            <a:lvl7pPr marL="2971800" indent="-228600" defTabSz="912813" eaLnBrk="0" fontAlgn="base" hangingPunct="0">
              <a:spcBef>
                <a:spcPct val="30000"/>
              </a:spcBef>
              <a:spcAft>
                <a:spcPct val="0"/>
              </a:spcAft>
              <a:defRPr sz="1200">
                <a:solidFill>
                  <a:schemeClr val="tx1"/>
                </a:solidFill>
                <a:latin typeface="Calibri" pitchFamily="34" charset="0"/>
              </a:defRPr>
            </a:lvl7pPr>
            <a:lvl8pPr marL="3429000" indent="-228600" defTabSz="912813" eaLnBrk="0" fontAlgn="base" hangingPunct="0">
              <a:spcBef>
                <a:spcPct val="30000"/>
              </a:spcBef>
              <a:spcAft>
                <a:spcPct val="0"/>
              </a:spcAft>
              <a:defRPr sz="1200">
                <a:solidFill>
                  <a:schemeClr val="tx1"/>
                </a:solidFill>
                <a:latin typeface="Calibri" pitchFamily="34" charset="0"/>
              </a:defRPr>
            </a:lvl8pPr>
            <a:lvl9pPr marL="3886200" indent="-228600" defTabSz="912813"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900B9D46-0E12-4155-9FA7-8DC4F20ECAD0}" type="slidenum">
              <a:rPr lang="de-DE" altLang="en-US"/>
              <a:pPr algn="r" eaLnBrk="1" hangingPunct="1">
                <a:spcBef>
                  <a:spcPct val="0"/>
                </a:spcBef>
              </a:pPr>
              <a:t>8</a:t>
            </a:fld>
            <a:endParaRPr lang="de-DE" altLang="en-US"/>
          </a:p>
        </p:txBody>
      </p:sp>
      <p:sp>
        <p:nvSpPr>
          <p:cNvPr id="118787" name="Rectangle 2050"/>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8" name="Rectangle 2051"/>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Folienbildplatzhalter 1"/>
          <p:cNvSpPr>
            <a:spLocks noGrp="1" noRot="1" noChangeAspect="1" noTextEdit="1"/>
          </p:cNvSpPr>
          <p:nvPr>
            <p:ph type="sldImg"/>
          </p:nvPr>
        </p:nvSpPr>
        <p:spPr bwMode="auto">
          <a:xfrm>
            <a:off x="357188" y="350838"/>
            <a:ext cx="4953000" cy="3714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de-DE" smtClean="0"/>
          </a:p>
        </p:txBody>
      </p:sp>
      <p:sp>
        <p:nvSpPr>
          <p:cNvPr id="91140" name="Datumsplatzhalt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Calibri" pitchFamily="34" charset="0"/>
              </a:defRPr>
            </a:lvl1pPr>
            <a:lvl2pPr marL="779503" indent="-299809" eaLnBrk="0" hangingPunct="0">
              <a:spcBef>
                <a:spcPct val="30000"/>
              </a:spcBef>
              <a:defRPr sz="1300">
                <a:solidFill>
                  <a:schemeClr val="tx1"/>
                </a:solidFill>
                <a:latin typeface="Calibri" pitchFamily="34" charset="0"/>
              </a:defRPr>
            </a:lvl2pPr>
            <a:lvl3pPr marL="1199236" indent="-239847" eaLnBrk="0" hangingPunct="0">
              <a:spcBef>
                <a:spcPct val="30000"/>
              </a:spcBef>
              <a:defRPr sz="1300">
                <a:solidFill>
                  <a:schemeClr val="tx1"/>
                </a:solidFill>
                <a:latin typeface="Calibri" pitchFamily="34" charset="0"/>
              </a:defRPr>
            </a:lvl3pPr>
            <a:lvl4pPr marL="1678930" indent="-239847" eaLnBrk="0" hangingPunct="0">
              <a:spcBef>
                <a:spcPct val="30000"/>
              </a:spcBef>
              <a:defRPr sz="1300">
                <a:solidFill>
                  <a:schemeClr val="tx1"/>
                </a:solidFill>
                <a:latin typeface="Calibri" pitchFamily="34" charset="0"/>
              </a:defRPr>
            </a:lvl4pPr>
            <a:lvl5pPr marL="2158624" indent="-239847" eaLnBrk="0" hangingPunct="0">
              <a:spcBef>
                <a:spcPct val="30000"/>
              </a:spcBef>
              <a:defRPr sz="1300">
                <a:solidFill>
                  <a:schemeClr val="tx1"/>
                </a:solidFill>
                <a:latin typeface="Calibri" pitchFamily="34" charset="0"/>
              </a:defRPr>
            </a:lvl5pPr>
            <a:lvl6pPr marL="2638318" indent="-239847" eaLnBrk="0" fontAlgn="base" hangingPunct="0">
              <a:spcBef>
                <a:spcPct val="30000"/>
              </a:spcBef>
              <a:spcAft>
                <a:spcPct val="0"/>
              </a:spcAft>
              <a:defRPr sz="1300">
                <a:solidFill>
                  <a:schemeClr val="tx1"/>
                </a:solidFill>
                <a:latin typeface="Calibri" pitchFamily="34" charset="0"/>
              </a:defRPr>
            </a:lvl6pPr>
            <a:lvl7pPr marL="3118013" indent="-239847" eaLnBrk="0" fontAlgn="base" hangingPunct="0">
              <a:spcBef>
                <a:spcPct val="30000"/>
              </a:spcBef>
              <a:spcAft>
                <a:spcPct val="0"/>
              </a:spcAft>
              <a:defRPr sz="1300">
                <a:solidFill>
                  <a:schemeClr val="tx1"/>
                </a:solidFill>
                <a:latin typeface="Calibri" pitchFamily="34" charset="0"/>
              </a:defRPr>
            </a:lvl7pPr>
            <a:lvl8pPr marL="3597707" indent="-239847" eaLnBrk="0" fontAlgn="base" hangingPunct="0">
              <a:spcBef>
                <a:spcPct val="30000"/>
              </a:spcBef>
              <a:spcAft>
                <a:spcPct val="0"/>
              </a:spcAft>
              <a:defRPr sz="1300">
                <a:solidFill>
                  <a:schemeClr val="tx1"/>
                </a:solidFill>
                <a:latin typeface="Calibri" pitchFamily="34" charset="0"/>
              </a:defRPr>
            </a:lvl8pPr>
            <a:lvl9pPr marL="4077401" indent="-239847" eaLnBrk="0" fontAlgn="base" hangingPunct="0">
              <a:spcBef>
                <a:spcPct val="30000"/>
              </a:spcBef>
              <a:spcAft>
                <a:spcPct val="0"/>
              </a:spcAft>
              <a:defRPr sz="1300">
                <a:solidFill>
                  <a:schemeClr val="tx1"/>
                </a:solidFill>
                <a:latin typeface="Calibri" pitchFamily="34" charset="0"/>
              </a:defRPr>
            </a:lvl9pPr>
          </a:lstStyle>
          <a:p>
            <a:pPr eaLnBrk="1" hangingPunct="1">
              <a:spcBef>
                <a:spcPct val="0"/>
              </a:spcBef>
            </a:pPr>
            <a:fld id="{1B2CDE7A-3FEB-42E5-AD08-BA0EA0BFAF8F}" type="datetime1">
              <a:rPr lang="de-DE" altLang="de-DE" smtClean="0"/>
              <a:pPr eaLnBrk="1" hangingPunct="1">
                <a:spcBef>
                  <a:spcPct val="0"/>
                </a:spcBef>
              </a:pPr>
              <a:t>02.10.2017</a:t>
            </a:fld>
            <a:endParaRPr lang="de-DE" altLang="de-DE" smtClean="0"/>
          </a:p>
        </p:txBody>
      </p:sp>
      <p:sp>
        <p:nvSpPr>
          <p:cNvPr id="91141" name="Fußzeilenplatzhalt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Calibri" pitchFamily="34" charset="0"/>
              </a:defRPr>
            </a:lvl1pPr>
            <a:lvl2pPr marL="779503" indent="-299809" eaLnBrk="0" hangingPunct="0">
              <a:spcBef>
                <a:spcPct val="30000"/>
              </a:spcBef>
              <a:defRPr sz="1300">
                <a:solidFill>
                  <a:schemeClr val="tx1"/>
                </a:solidFill>
                <a:latin typeface="Calibri" pitchFamily="34" charset="0"/>
              </a:defRPr>
            </a:lvl2pPr>
            <a:lvl3pPr marL="1199236" indent="-239847" eaLnBrk="0" hangingPunct="0">
              <a:spcBef>
                <a:spcPct val="30000"/>
              </a:spcBef>
              <a:defRPr sz="1300">
                <a:solidFill>
                  <a:schemeClr val="tx1"/>
                </a:solidFill>
                <a:latin typeface="Calibri" pitchFamily="34" charset="0"/>
              </a:defRPr>
            </a:lvl3pPr>
            <a:lvl4pPr marL="1678930" indent="-239847" eaLnBrk="0" hangingPunct="0">
              <a:spcBef>
                <a:spcPct val="30000"/>
              </a:spcBef>
              <a:defRPr sz="1300">
                <a:solidFill>
                  <a:schemeClr val="tx1"/>
                </a:solidFill>
                <a:latin typeface="Calibri" pitchFamily="34" charset="0"/>
              </a:defRPr>
            </a:lvl4pPr>
            <a:lvl5pPr marL="2158624" indent="-239847" eaLnBrk="0" hangingPunct="0">
              <a:spcBef>
                <a:spcPct val="30000"/>
              </a:spcBef>
              <a:defRPr sz="1300">
                <a:solidFill>
                  <a:schemeClr val="tx1"/>
                </a:solidFill>
                <a:latin typeface="Calibri" pitchFamily="34" charset="0"/>
              </a:defRPr>
            </a:lvl5pPr>
            <a:lvl6pPr marL="2638318" indent="-239847" eaLnBrk="0" fontAlgn="base" hangingPunct="0">
              <a:spcBef>
                <a:spcPct val="30000"/>
              </a:spcBef>
              <a:spcAft>
                <a:spcPct val="0"/>
              </a:spcAft>
              <a:defRPr sz="1300">
                <a:solidFill>
                  <a:schemeClr val="tx1"/>
                </a:solidFill>
                <a:latin typeface="Calibri" pitchFamily="34" charset="0"/>
              </a:defRPr>
            </a:lvl6pPr>
            <a:lvl7pPr marL="3118013" indent="-239847" eaLnBrk="0" fontAlgn="base" hangingPunct="0">
              <a:spcBef>
                <a:spcPct val="30000"/>
              </a:spcBef>
              <a:spcAft>
                <a:spcPct val="0"/>
              </a:spcAft>
              <a:defRPr sz="1300">
                <a:solidFill>
                  <a:schemeClr val="tx1"/>
                </a:solidFill>
                <a:latin typeface="Calibri" pitchFamily="34" charset="0"/>
              </a:defRPr>
            </a:lvl7pPr>
            <a:lvl8pPr marL="3597707" indent="-239847" eaLnBrk="0" fontAlgn="base" hangingPunct="0">
              <a:spcBef>
                <a:spcPct val="30000"/>
              </a:spcBef>
              <a:spcAft>
                <a:spcPct val="0"/>
              </a:spcAft>
              <a:defRPr sz="1300">
                <a:solidFill>
                  <a:schemeClr val="tx1"/>
                </a:solidFill>
                <a:latin typeface="Calibri" pitchFamily="34" charset="0"/>
              </a:defRPr>
            </a:lvl8pPr>
            <a:lvl9pPr marL="4077401" indent="-239847" eaLnBrk="0" fontAlgn="base" hangingPunct="0">
              <a:spcBef>
                <a:spcPct val="30000"/>
              </a:spcBef>
              <a:spcAft>
                <a:spcPct val="0"/>
              </a:spcAft>
              <a:defRPr sz="1300">
                <a:solidFill>
                  <a:schemeClr val="tx1"/>
                </a:solidFill>
                <a:latin typeface="Calibri" pitchFamily="34" charset="0"/>
              </a:defRPr>
            </a:lvl9pPr>
          </a:lstStyle>
          <a:p>
            <a:pPr eaLnBrk="1" hangingPunct="1">
              <a:spcBef>
                <a:spcPct val="0"/>
              </a:spcBef>
            </a:pPr>
            <a:r>
              <a:rPr lang="de-DE" altLang="de-DE" smtClean="0"/>
              <a:t>[Optionaler Eintrag]</a:t>
            </a:r>
          </a:p>
        </p:txBody>
      </p:sp>
      <p:sp>
        <p:nvSpPr>
          <p:cNvPr id="91142" name="Foliennummernplatzhalt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300">
                <a:solidFill>
                  <a:schemeClr val="tx1"/>
                </a:solidFill>
                <a:latin typeface="Calibri" pitchFamily="34" charset="0"/>
              </a:defRPr>
            </a:lvl1pPr>
            <a:lvl2pPr marL="779503" indent="-299809" eaLnBrk="0" hangingPunct="0">
              <a:spcBef>
                <a:spcPct val="30000"/>
              </a:spcBef>
              <a:defRPr sz="1300">
                <a:solidFill>
                  <a:schemeClr val="tx1"/>
                </a:solidFill>
                <a:latin typeface="Calibri" pitchFamily="34" charset="0"/>
              </a:defRPr>
            </a:lvl2pPr>
            <a:lvl3pPr marL="1199236" indent="-239847" eaLnBrk="0" hangingPunct="0">
              <a:spcBef>
                <a:spcPct val="30000"/>
              </a:spcBef>
              <a:defRPr sz="1300">
                <a:solidFill>
                  <a:schemeClr val="tx1"/>
                </a:solidFill>
                <a:latin typeface="Calibri" pitchFamily="34" charset="0"/>
              </a:defRPr>
            </a:lvl3pPr>
            <a:lvl4pPr marL="1678930" indent="-239847" eaLnBrk="0" hangingPunct="0">
              <a:spcBef>
                <a:spcPct val="30000"/>
              </a:spcBef>
              <a:defRPr sz="1300">
                <a:solidFill>
                  <a:schemeClr val="tx1"/>
                </a:solidFill>
                <a:latin typeface="Calibri" pitchFamily="34" charset="0"/>
              </a:defRPr>
            </a:lvl4pPr>
            <a:lvl5pPr marL="2158624" indent="-239847" eaLnBrk="0" hangingPunct="0">
              <a:spcBef>
                <a:spcPct val="30000"/>
              </a:spcBef>
              <a:defRPr sz="1300">
                <a:solidFill>
                  <a:schemeClr val="tx1"/>
                </a:solidFill>
                <a:latin typeface="Calibri" pitchFamily="34" charset="0"/>
              </a:defRPr>
            </a:lvl5pPr>
            <a:lvl6pPr marL="2638318" indent="-239847" eaLnBrk="0" fontAlgn="base" hangingPunct="0">
              <a:spcBef>
                <a:spcPct val="30000"/>
              </a:spcBef>
              <a:spcAft>
                <a:spcPct val="0"/>
              </a:spcAft>
              <a:defRPr sz="1300">
                <a:solidFill>
                  <a:schemeClr val="tx1"/>
                </a:solidFill>
                <a:latin typeface="Calibri" pitchFamily="34" charset="0"/>
              </a:defRPr>
            </a:lvl6pPr>
            <a:lvl7pPr marL="3118013" indent="-239847" eaLnBrk="0" fontAlgn="base" hangingPunct="0">
              <a:spcBef>
                <a:spcPct val="30000"/>
              </a:spcBef>
              <a:spcAft>
                <a:spcPct val="0"/>
              </a:spcAft>
              <a:defRPr sz="1300">
                <a:solidFill>
                  <a:schemeClr val="tx1"/>
                </a:solidFill>
                <a:latin typeface="Calibri" pitchFamily="34" charset="0"/>
              </a:defRPr>
            </a:lvl7pPr>
            <a:lvl8pPr marL="3597707" indent="-239847" eaLnBrk="0" fontAlgn="base" hangingPunct="0">
              <a:spcBef>
                <a:spcPct val="30000"/>
              </a:spcBef>
              <a:spcAft>
                <a:spcPct val="0"/>
              </a:spcAft>
              <a:defRPr sz="1300">
                <a:solidFill>
                  <a:schemeClr val="tx1"/>
                </a:solidFill>
                <a:latin typeface="Calibri" pitchFamily="34" charset="0"/>
              </a:defRPr>
            </a:lvl8pPr>
            <a:lvl9pPr marL="4077401" indent="-239847" eaLnBrk="0" fontAlgn="base" hangingPunct="0">
              <a:spcBef>
                <a:spcPct val="30000"/>
              </a:spcBef>
              <a:spcAft>
                <a:spcPct val="0"/>
              </a:spcAft>
              <a:defRPr sz="1300">
                <a:solidFill>
                  <a:schemeClr val="tx1"/>
                </a:solidFill>
                <a:latin typeface="Calibri" pitchFamily="34" charset="0"/>
              </a:defRPr>
            </a:lvl9pPr>
          </a:lstStyle>
          <a:p>
            <a:pPr eaLnBrk="1" hangingPunct="1">
              <a:spcBef>
                <a:spcPct val="0"/>
              </a:spcBef>
            </a:pPr>
            <a:fld id="{1865336D-B124-47FC-BE0B-679FD7D1680C}" type="slidenum">
              <a:rPr lang="de-DE" altLang="de-DE" smtClean="0"/>
              <a:pPr eaLnBrk="1" hangingPunct="1">
                <a:spcBef>
                  <a:spcPct val="0"/>
                </a:spcBef>
              </a:pPr>
              <a:t>9</a:t>
            </a:fld>
            <a:endParaRPr lang="de-DE" altLang="de-DE"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5"/>
          <p:cNvSpPr txBox="1">
            <a:spLocks noGrp="1" noChangeArrowheads="1"/>
          </p:cNvSpPr>
          <p:nvPr/>
        </p:nvSpPr>
        <p:spPr bwMode="auto">
          <a:xfrm>
            <a:off x="3899000" y="9408981"/>
            <a:ext cx="2982807"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939" tIns="47969" rIns="95939" bIns="47969" anchor="b"/>
          <a:lstStyle>
            <a:lvl1pPr defTabSz="912813" eaLnBrk="0" hangingPunct="0">
              <a:spcBef>
                <a:spcPct val="30000"/>
              </a:spcBef>
              <a:defRPr sz="1200">
                <a:solidFill>
                  <a:schemeClr val="tx1"/>
                </a:solidFill>
                <a:latin typeface="Calibri" pitchFamily="34" charset="0"/>
              </a:defRPr>
            </a:lvl1pPr>
            <a:lvl2pPr marL="742950" indent="-285750" defTabSz="912813" eaLnBrk="0" hangingPunct="0">
              <a:spcBef>
                <a:spcPct val="30000"/>
              </a:spcBef>
              <a:defRPr sz="1200">
                <a:solidFill>
                  <a:schemeClr val="tx1"/>
                </a:solidFill>
                <a:latin typeface="Calibri" pitchFamily="34" charset="0"/>
              </a:defRPr>
            </a:lvl2pPr>
            <a:lvl3pPr marL="1143000" indent="-228600" defTabSz="912813" eaLnBrk="0" hangingPunct="0">
              <a:spcBef>
                <a:spcPct val="30000"/>
              </a:spcBef>
              <a:defRPr sz="1200">
                <a:solidFill>
                  <a:schemeClr val="tx1"/>
                </a:solidFill>
                <a:latin typeface="Calibri" pitchFamily="34" charset="0"/>
              </a:defRPr>
            </a:lvl3pPr>
            <a:lvl4pPr marL="1600200" indent="-228600" defTabSz="912813" eaLnBrk="0" hangingPunct="0">
              <a:spcBef>
                <a:spcPct val="30000"/>
              </a:spcBef>
              <a:defRPr sz="1200">
                <a:solidFill>
                  <a:schemeClr val="tx1"/>
                </a:solidFill>
                <a:latin typeface="Calibri" pitchFamily="34" charset="0"/>
              </a:defRPr>
            </a:lvl4pPr>
            <a:lvl5pPr marL="2057400" indent="-228600" defTabSz="912813" eaLnBrk="0" hangingPunct="0">
              <a:spcBef>
                <a:spcPct val="30000"/>
              </a:spcBef>
              <a:defRPr sz="1200">
                <a:solidFill>
                  <a:schemeClr val="tx1"/>
                </a:solidFill>
                <a:latin typeface="Calibri" pitchFamily="34" charset="0"/>
              </a:defRPr>
            </a:lvl5pPr>
            <a:lvl6pPr marL="2514600" indent="-228600" defTabSz="912813" eaLnBrk="0" fontAlgn="base" hangingPunct="0">
              <a:spcBef>
                <a:spcPct val="30000"/>
              </a:spcBef>
              <a:spcAft>
                <a:spcPct val="0"/>
              </a:spcAft>
              <a:defRPr sz="1200">
                <a:solidFill>
                  <a:schemeClr val="tx1"/>
                </a:solidFill>
                <a:latin typeface="Calibri" pitchFamily="34" charset="0"/>
              </a:defRPr>
            </a:lvl6pPr>
            <a:lvl7pPr marL="2971800" indent="-228600" defTabSz="912813" eaLnBrk="0" fontAlgn="base" hangingPunct="0">
              <a:spcBef>
                <a:spcPct val="30000"/>
              </a:spcBef>
              <a:spcAft>
                <a:spcPct val="0"/>
              </a:spcAft>
              <a:defRPr sz="1200">
                <a:solidFill>
                  <a:schemeClr val="tx1"/>
                </a:solidFill>
                <a:latin typeface="Calibri" pitchFamily="34" charset="0"/>
              </a:defRPr>
            </a:lvl7pPr>
            <a:lvl8pPr marL="3429000" indent="-228600" defTabSz="912813" eaLnBrk="0" fontAlgn="base" hangingPunct="0">
              <a:spcBef>
                <a:spcPct val="30000"/>
              </a:spcBef>
              <a:spcAft>
                <a:spcPct val="0"/>
              </a:spcAft>
              <a:defRPr sz="1200">
                <a:solidFill>
                  <a:schemeClr val="tx1"/>
                </a:solidFill>
                <a:latin typeface="Calibri" pitchFamily="34" charset="0"/>
              </a:defRPr>
            </a:lvl8pPr>
            <a:lvl9pPr marL="3886200" indent="-228600" defTabSz="912813"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5A293E6F-7688-4403-A221-ADF561D081D2}" type="slidenum">
              <a:rPr lang="de-DE" altLang="en-US"/>
              <a:pPr algn="r" eaLnBrk="1" hangingPunct="1">
                <a:spcBef>
                  <a:spcPct val="0"/>
                </a:spcBef>
              </a:pPr>
              <a:t>10</a:t>
            </a:fld>
            <a:endParaRPr lang="de-DE" altLang="en-US"/>
          </a:p>
        </p:txBody>
      </p:sp>
      <p:sp>
        <p:nvSpPr>
          <p:cNvPr id="122883" name="Rectangle 2050"/>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4" name="Rectangle 2051"/>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pic>
        <p:nvPicPr>
          <p:cNvPr id="4" name="Bildplatzhalter 7" descr="Logo.jpg"/>
          <p:cNvPicPr preferRelativeResize="0">
            <a:picLocks/>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0" y="1266825"/>
            <a:ext cx="9144000" cy="559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el 8"/>
          <p:cNvSpPr>
            <a:spLocks noGrp="1"/>
          </p:cNvSpPr>
          <p:nvPr>
            <p:ph type="title"/>
          </p:nvPr>
        </p:nvSpPr>
        <p:spPr/>
        <p:txBody>
          <a:bodyPr/>
          <a:lstStyle/>
          <a:p>
            <a:r>
              <a:rPr lang="de-DE" noProof="0" dirty="0" smtClean="0"/>
              <a:t>Titelmasterformat durch Klicken bearbeiten</a:t>
            </a:r>
            <a:endParaRPr lang="en-US" noProof="0" dirty="0"/>
          </a:p>
        </p:txBody>
      </p:sp>
      <p:sp>
        <p:nvSpPr>
          <p:cNvPr id="3" name="Textplatzhalter 2"/>
          <p:cNvSpPr>
            <a:spLocks noGrp="1"/>
          </p:cNvSpPr>
          <p:nvPr>
            <p:ph type="body" sz="quarter" idx="10"/>
          </p:nvPr>
        </p:nvSpPr>
        <p:spPr>
          <a:xfrm>
            <a:off x="539750" y="1773238"/>
            <a:ext cx="6335713" cy="2376487"/>
          </a:xfrm>
        </p:spPr>
        <p:txBody>
          <a:bodyPr/>
          <a:lstStyle>
            <a:lvl1pPr>
              <a:defRPr>
                <a:solidFill>
                  <a:schemeClr val="bg1"/>
                </a:solidFill>
              </a:defRPr>
            </a:lvl1pPr>
            <a:lvl2pPr marL="0" indent="0">
              <a:buNone/>
              <a:tabLst/>
              <a:defRPr>
                <a:solidFill>
                  <a:schemeClr val="bg1"/>
                </a:solidFill>
              </a:defRPr>
            </a:lvl2pPr>
            <a:lvl3pPr marL="0" indent="0">
              <a:buNone/>
              <a:tabLst/>
              <a:defRPr>
                <a:solidFill>
                  <a:schemeClr val="bg1"/>
                </a:solidFill>
              </a:defRPr>
            </a:lvl3pPr>
            <a:lvl4pPr marL="0" indent="0">
              <a:buNone/>
              <a:tabLst/>
              <a:defRPr>
                <a:solidFill>
                  <a:schemeClr val="bg1"/>
                </a:solidFill>
              </a:defRPr>
            </a:lvl4pPr>
            <a:lvl5pPr marL="0" indent="0">
              <a:buNone/>
              <a:tabLst/>
              <a:defRPr>
                <a:solidFill>
                  <a:schemeClr val="bg1"/>
                </a:solidFill>
              </a:defRPr>
            </a:lvl5pPr>
            <a:lvl6pPr marL="0" indent="0">
              <a:buNone/>
              <a:defRPr>
                <a:solidFill>
                  <a:schemeClr val="bg1"/>
                </a:solidFill>
              </a:defRPr>
            </a:lvl6pPr>
            <a:lvl7pPr marL="0" indent="0">
              <a:buNone/>
              <a:defRPr>
                <a:solidFill>
                  <a:schemeClr val="bg1"/>
                </a:solidFill>
              </a:defRPr>
            </a:lvl7pPr>
            <a:lvl8pPr marL="0" indent="0">
              <a:buNone/>
              <a:defRPr>
                <a:solidFill>
                  <a:schemeClr val="bg1"/>
                </a:solidFill>
              </a:defRPr>
            </a:lvl8pPr>
            <a:lvl9pPr marL="0" indent="0">
              <a:buNone/>
              <a:defRPr>
                <a:solidFill>
                  <a:schemeClr val="bg1"/>
                </a:solidFill>
              </a:defRPr>
            </a:lvl9pPr>
          </a:lstStyle>
          <a:p>
            <a:pPr lvl="0"/>
            <a:r>
              <a:rPr lang="de-DE" noProof="0" smtClean="0"/>
              <a:t>Textmasterformate durch Klicken bearbeiten</a:t>
            </a:r>
          </a:p>
        </p:txBody>
      </p:sp>
    </p:spTree>
    <p:extLst>
      <p:ext uri="{BB962C8B-B14F-4D97-AF65-F5344CB8AC3E}">
        <p14:creationId xmlns:p14="http://schemas.microsoft.com/office/powerpoint/2010/main" val="366613466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1/2 top">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noProof="0" smtClean="0"/>
              <a:t>Titelmasterformat durch Klicken bearbeiten</a:t>
            </a:r>
            <a:endParaRPr lang="en-US" noProof="0"/>
          </a:p>
        </p:txBody>
      </p:sp>
      <p:sp>
        <p:nvSpPr>
          <p:cNvPr id="5" name="Bildplatzhalter 4"/>
          <p:cNvSpPr>
            <a:spLocks noGrp="1"/>
          </p:cNvSpPr>
          <p:nvPr>
            <p:ph type="pic" sz="quarter" idx="10"/>
          </p:nvPr>
        </p:nvSpPr>
        <p:spPr bwMode="gray">
          <a:xfrm>
            <a:off x="0" y="1268413"/>
            <a:ext cx="9144000" cy="2592635"/>
          </a:xfrm>
        </p:spPr>
        <p:txBody>
          <a:bodyPr anchor="ctr"/>
          <a:lstStyle>
            <a:lvl1pPr marL="0" marR="0" indent="0" algn="ctr" defTabSz="914400" rtl="0" eaLnBrk="1" fontAlgn="base" latinLnBrk="0" hangingPunct="1">
              <a:lnSpc>
                <a:spcPct val="100000"/>
              </a:lnSpc>
              <a:spcBef>
                <a:spcPts val="400"/>
              </a:spcBef>
              <a:spcAft>
                <a:spcPct val="0"/>
              </a:spcAft>
              <a:buClrTx/>
              <a:buSzTx/>
              <a:buFont typeface="Wingdings" pitchFamily="16" charset="2"/>
              <a:buNone/>
              <a:tabLst/>
              <a:defRPr/>
            </a:lvl1pPr>
          </a:lstStyle>
          <a:p>
            <a:pPr lvl="0"/>
            <a:r>
              <a:rPr lang="de-DE" noProof="0" smtClean="0"/>
              <a:t>Bild durch Klicken auf Symbol hinzufügen</a:t>
            </a:r>
            <a:endParaRPr lang="en-US" noProof="0" smtClean="0"/>
          </a:p>
        </p:txBody>
      </p:sp>
      <p:sp>
        <p:nvSpPr>
          <p:cNvPr id="4" name="Textplatzhalter 3"/>
          <p:cNvSpPr>
            <a:spLocks noGrp="1"/>
          </p:cNvSpPr>
          <p:nvPr>
            <p:ph type="body" sz="quarter" idx="11"/>
          </p:nvPr>
        </p:nvSpPr>
        <p:spPr bwMode="gray">
          <a:xfrm>
            <a:off x="539749" y="4076700"/>
            <a:ext cx="8064501" cy="2376488"/>
          </a:xfrm>
        </p:spPr>
        <p:txBody>
          <a:bodyPr/>
          <a:lstStyle/>
          <a:p>
            <a:pPr lvl="0"/>
            <a:r>
              <a:rPr lang="de-DE" noProof="0" smtClean="0"/>
              <a:t>Textmasterformate durch Klicken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dirty="0" smtClean="0"/>
          </a:p>
        </p:txBody>
      </p:sp>
    </p:spTree>
    <p:extLst>
      <p:ext uri="{BB962C8B-B14F-4D97-AF65-F5344CB8AC3E}">
        <p14:creationId xmlns:p14="http://schemas.microsoft.com/office/powerpoint/2010/main" val="2005163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1/2 bottom">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noProof="0" smtClean="0"/>
              <a:t>Titelmasterformat durch Klicken bearbeiten</a:t>
            </a:r>
            <a:endParaRPr lang="en-US" noProof="0"/>
          </a:p>
        </p:txBody>
      </p:sp>
      <p:sp>
        <p:nvSpPr>
          <p:cNvPr id="5" name="Bildplatzhalter 4"/>
          <p:cNvSpPr>
            <a:spLocks noGrp="1"/>
          </p:cNvSpPr>
          <p:nvPr>
            <p:ph type="pic" sz="quarter" idx="10"/>
          </p:nvPr>
        </p:nvSpPr>
        <p:spPr bwMode="gray">
          <a:xfrm>
            <a:off x="0" y="4076700"/>
            <a:ext cx="9144000" cy="2593206"/>
          </a:xfrm>
        </p:spPr>
        <p:txBody>
          <a:bodyPr anchor="ctr"/>
          <a:lstStyle>
            <a:lvl1pPr algn="ctr">
              <a:defRPr/>
            </a:lvl1pPr>
          </a:lstStyle>
          <a:p>
            <a:pPr lvl="0"/>
            <a:r>
              <a:rPr lang="de-DE" noProof="0" smtClean="0"/>
              <a:t>Bild durch Klicken auf Symbol hinzufügen</a:t>
            </a:r>
            <a:endParaRPr lang="en-US" noProof="0"/>
          </a:p>
        </p:txBody>
      </p:sp>
      <p:sp>
        <p:nvSpPr>
          <p:cNvPr id="4" name="Textplatzhalter 3"/>
          <p:cNvSpPr>
            <a:spLocks noGrp="1"/>
          </p:cNvSpPr>
          <p:nvPr>
            <p:ph type="body" sz="quarter" idx="11"/>
          </p:nvPr>
        </p:nvSpPr>
        <p:spPr bwMode="gray">
          <a:xfrm>
            <a:off x="539576" y="1484313"/>
            <a:ext cx="8064674" cy="2376487"/>
          </a:xfrm>
        </p:spPr>
        <p:txBody>
          <a:bodyPr/>
          <a:lstStyle/>
          <a:p>
            <a:pPr lvl="0"/>
            <a:r>
              <a:rPr lang="de-DE" noProof="0" smtClean="0"/>
              <a:t>Textmasterformate durch Klicken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dirty="0" smtClean="0"/>
          </a:p>
        </p:txBody>
      </p:sp>
    </p:spTree>
    <p:extLst>
      <p:ext uri="{BB962C8B-B14F-4D97-AF65-F5344CB8AC3E}">
        <p14:creationId xmlns:p14="http://schemas.microsoft.com/office/powerpoint/2010/main" val="9671076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5" name="Grafik 3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00" y="1268413"/>
            <a:ext cx="9156700" cy="558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platzhalter 2"/>
          <p:cNvSpPr>
            <a:spLocks noGrp="1"/>
          </p:cNvSpPr>
          <p:nvPr>
            <p:ph type="body" sz="quarter" idx="10"/>
          </p:nvPr>
        </p:nvSpPr>
        <p:spPr bwMode="gray">
          <a:xfrm>
            <a:off x="540320" y="1772816"/>
            <a:ext cx="3096344" cy="1944464"/>
          </a:xfrm>
        </p:spPr>
        <p:txBody>
          <a:bodyPr/>
          <a:lstStyle>
            <a:lvl1pPr marL="0" indent="0">
              <a:buFontTx/>
              <a:buNone/>
              <a:defRPr b="1">
                <a:solidFill>
                  <a:schemeClr val="bg1"/>
                </a:solidFill>
              </a:defRPr>
            </a:lvl1pPr>
            <a:lvl2pPr marL="0" indent="0">
              <a:buFontTx/>
              <a:buNone/>
              <a:defRPr>
                <a:solidFill>
                  <a:schemeClr val="bg2"/>
                </a:solidFill>
              </a:defRPr>
            </a:lvl2pPr>
            <a:lvl3pPr marL="0" indent="0">
              <a:buFontTx/>
              <a:buNone/>
              <a:defRPr>
                <a:solidFill>
                  <a:schemeClr val="bg2"/>
                </a:solidFill>
              </a:defRPr>
            </a:lvl3pPr>
            <a:lvl4pPr marL="0" indent="0">
              <a:buFontTx/>
              <a:buNone/>
              <a:defRPr>
                <a:solidFill>
                  <a:schemeClr val="bg2"/>
                </a:solidFill>
              </a:defRPr>
            </a:lvl4pPr>
            <a:lvl5pPr marL="0" indent="0">
              <a:buFontTx/>
              <a:buNone/>
              <a:defRPr>
                <a:solidFill>
                  <a:schemeClr val="bg2"/>
                </a:solidFill>
              </a:defRPr>
            </a:lvl5pPr>
            <a:lvl6pPr marL="0" indent="0">
              <a:buFontTx/>
              <a:buNone/>
              <a:defRPr>
                <a:solidFill>
                  <a:schemeClr val="bg2"/>
                </a:solidFill>
              </a:defRPr>
            </a:lvl6pPr>
            <a:lvl7pPr marL="0" indent="0">
              <a:buFontTx/>
              <a:buNone/>
              <a:defRPr>
                <a:solidFill>
                  <a:schemeClr val="bg2"/>
                </a:solidFill>
              </a:defRPr>
            </a:lvl7pPr>
            <a:lvl8pPr marL="0" indent="0">
              <a:buFontTx/>
              <a:buNone/>
              <a:defRPr>
                <a:solidFill>
                  <a:schemeClr val="bg2"/>
                </a:solidFill>
              </a:defRPr>
            </a:lvl8pPr>
            <a:lvl9pPr marL="0" indent="0">
              <a:buFontTx/>
              <a:buNone/>
              <a:defRPr>
                <a:solidFill>
                  <a:schemeClr val="bg2"/>
                </a:solidFill>
              </a:defRPr>
            </a:lvl9pPr>
          </a:lstStyle>
          <a:p>
            <a:pPr lvl="0"/>
            <a:r>
              <a:rPr lang="de-DE" noProof="0" smtClean="0"/>
              <a:t>Textmasterformate durch Klicken bearbeiten</a:t>
            </a:r>
          </a:p>
          <a:p>
            <a:pPr lvl="1"/>
            <a:r>
              <a:rPr lang="de-DE" noProof="0" smtClean="0"/>
              <a:t>Zweite Ebene</a:t>
            </a:r>
          </a:p>
        </p:txBody>
      </p:sp>
      <p:sp>
        <p:nvSpPr>
          <p:cNvPr id="11" name="Textplatzhalter 2"/>
          <p:cNvSpPr>
            <a:spLocks noGrp="1"/>
          </p:cNvSpPr>
          <p:nvPr>
            <p:ph type="body" sz="quarter" idx="11"/>
          </p:nvPr>
        </p:nvSpPr>
        <p:spPr bwMode="gray">
          <a:xfrm>
            <a:off x="3779912" y="1772816"/>
            <a:ext cx="3096344" cy="1944464"/>
          </a:xfrm>
        </p:spPr>
        <p:txBody>
          <a:bodyPr/>
          <a:lstStyle>
            <a:lvl1pPr marL="0" indent="0">
              <a:buFontTx/>
              <a:buNone/>
              <a:defRPr b="1">
                <a:solidFill>
                  <a:schemeClr val="bg1"/>
                </a:solidFill>
              </a:defRPr>
            </a:lvl1pPr>
            <a:lvl2pPr marL="0" indent="0">
              <a:buFontTx/>
              <a:buNone/>
              <a:defRPr>
                <a:solidFill>
                  <a:schemeClr val="bg2"/>
                </a:solidFill>
              </a:defRPr>
            </a:lvl2pPr>
            <a:lvl3pPr marL="0" indent="0">
              <a:buFontTx/>
              <a:buNone/>
              <a:defRPr>
                <a:solidFill>
                  <a:schemeClr val="bg2"/>
                </a:solidFill>
              </a:defRPr>
            </a:lvl3pPr>
            <a:lvl4pPr marL="0" indent="0">
              <a:buFontTx/>
              <a:buNone/>
              <a:defRPr>
                <a:solidFill>
                  <a:schemeClr val="bg2"/>
                </a:solidFill>
              </a:defRPr>
            </a:lvl4pPr>
            <a:lvl5pPr marL="0" indent="0">
              <a:buFontTx/>
              <a:buNone/>
              <a:defRPr>
                <a:solidFill>
                  <a:schemeClr val="bg2"/>
                </a:solidFill>
              </a:defRPr>
            </a:lvl5pPr>
            <a:lvl6pPr marL="0" indent="0">
              <a:buFontTx/>
              <a:buNone/>
              <a:defRPr>
                <a:solidFill>
                  <a:schemeClr val="bg2"/>
                </a:solidFill>
              </a:defRPr>
            </a:lvl6pPr>
            <a:lvl7pPr marL="0" indent="0">
              <a:buFontTx/>
              <a:buNone/>
              <a:defRPr>
                <a:solidFill>
                  <a:schemeClr val="bg2"/>
                </a:solidFill>
              </a:defRPr>
            </a:lvl7pPr>
            <a:lvl8pPr marL="0" indent="0">
              <a:buFontTx/>
              <a:buNone/>
              <a:defRPr>
                <a:solidFill>
                  <a:schemeClr val="bg2"/>
                </a:solidFill>
              </a:defRPr>
            </a:lvl8pPr>
            <a:lvl9pPr marL="0" indent="0">
              <a:buFontTx/>
              <a:buNone/>
              <a:defRPr>
                <a:solidFill>
                  <a:schemeClr val="bg2"/>
                </a:solidFill>
              </a:defRPr>
            </a:lvl9pPr>
          </a:lstStyle>
          <a:p>
            <a:pPr lvl="0"/>
            <a:r>
              <a:rPr lang="de-DE" noProof="0" smtClean="0"/>
              <a:t>Textmasterformate durch Klicken bearbeiten</a:t>
            </a:r>
          </a:p>
          <a:p>
            <a:pPr lvl="1"/>
            <a:r>
              <a:rPr lang="de-DE" noProof="0" smtClean="0"/>
              <a:t>Zweite Ebene</a:t>
            </a:r>
          </a:p>
        </p:txBody>
      </p:sp>
      <p:sp>
        <p:nvSpPr>
          <p:cNvPr id="4" name="Titel 3"/>
          <p:cNvSpPr>
            <a:spLocks noGrp="1"/>
          </p:cNvSpPr>
          <p:nvPr>
            <p:ph type="title"/>
          </p:nvPr>
        </p:nvSpPr>
        <p:spPr/>
        <p:txBody>
          <a:bodyPr/>
          <a:lstStyle/>
          <a:p>
            <a:r>
              <a:rPr lang="de-DE" noProof="0" smtClean="0"/>
              <a:t>Titelmasterformat durch Klicken bearbeiten</a:t>
            </a:r>
            <a:endParaRPr lang="en-US" noProof="0"/>
          </a:p>
        </p:txBody>
      </p:sp>
    </p:spTree>
    <p:extLst>
      <p:ext uri="{BB962C8B-B14F-4D97-AF65-F5344CB8AC3E}">
        <p14:creationId xmlns:p14="http://schemas.microsoft.com/office/powerpoint/2010/main" val="17148303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hort Legal Disclaimer für MDT (Page 2)">
    <p:spTree>
      <p:nvGrpSpPr>
        <p:cNvPr id="1" name=""/>
        <p:cNvGrpSpPr/>
        <p:nvPr/>
      </p:nvGrpSpPr>
      <p:grpSpPr>
        <a:xfrm>
          <a:off x="0" y="0"/>
          <a:ext cx="0" cy="0"/>
          <a:chOff x="0" y="0"/>
          <a:chExt cx="0" cy="0"/>
        </a:xfrm>
      </p:grpSpPr>
      <p:sp>
        <p:nvSpPr>
          <p:cNvPr id="4" name="Rechteck 3"/>
          <p:cNvSpPr>
            <a:spLocks noChangeArrowheads="1"/>
          </p:cNvSpPr>
          <p:nvPr userDrawn="1"/>
        </p:nvSpPr>
        <p:spPr bwMode="gray">
          <a:xfrm>
            <a:off x="539750" y="1773238"/>
            <a:ext cx="6335713" cy="1943100"/>
          </a:xfrm>
          <a:prstGeom prst="rect">
            <a:avLst/>
          </a:prstGeom>
          <a:noFill/>
          <a:ln>
            <a:noFill/>
          </a:ln>
          <a:extLst/>
        </p:spPr>
        <p:txBody>
          <a:bodyPr lIns="0" tIns="0" rIns="0" bIns="0"/>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ts val="400"/>
              </a:spcBef>
              <a:defRPr/>
            </a:pPr>
            <a:r>
              <a:rPr lang="en-US" altLang="en-US" smtClean="0"/>
              <a:t>All data provided on the following slides is for information purposes only, explicitly non-binding and subject to changes without further notice.</a:t>
            </a:r>
          </a:p>
        </p:txBody>
      </p:sp>
      <p:sp>
        <p:nvSpPr>
          <p:cNvPr id="3" name="Titel 2"/>
          <p:cNvSpPr>
            <a:spLocks noGrp="1"/>
          </p:cNvSpPr>
          <p:nvPr>
            <p:ph type="title"/>
          </p:nvPr>
        </p:nvSpPr>
        <p:spPr/>
        <p:txBody>
          <a:bodyPr/>
          <a:lstStyle>
            <a:lvl1pPr>
              <a:defRPr/>
            </a:lvl1pPr>
          </a:lstStyle>
          <a:p>
            <a:r>
              <a:rPr lang="de-DE" noProof="0" smtClean="0"/>
              <a:t>Titelmasterformat durch Klicken bearbeiten</a:t>
            </a:r>
            <a:endParaRPr lang="en-US" noProof="0"/>
          </a:p>
        </p:txBody>
      </p:sp>
    </p:spTree>
    <p:extLst>
      <p:ext uri="{BB962C8B-B14F-4D97-AF65-F5344CB8AC3E}">
        <p14:creationId xmlns:p14="http://schemas.microsoft.com/office/powerpoint/2010/main" val="3643492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ong Legal Disclaimer für MDT (last page)">
    <p:spTree>
      <p:nvGrpSpPr>
        <p:cNvPr id="1" name=""/>
        <p:cNvGrpSpPr/>
        <p:nvPr/>
      </p:nvGrpSpPr>
      <p:grpSpPr>
        <a:xfrm>
          <a:off x="0" y="0"/>
          <a:ext cx="0" cy="0"/>
          <a:chOff x="0" y="0"/>
          <a:chExt cx="0" cy="0"/>
        </a:xfrm>
      </p:grpSpPr>
      <p:sp>
        <p:nvSpPr>
          <p:cNvPr id="3" name="Rechteck 2"/>
          <p:cNvSpPr>
            <a:spLocks noChangeArrowheads="1"/>
          </p:cNvSpPr>
          <p:nvPr userDrawn="1"/>
        </p:nvSpPr>
        <p:spPr bwMode="gray">
          <a:xfrm>
            <a:off x="539750" y="1773238"/>
            <a:ext cx="6335713" cy="1943100"/>
          </a:xfrm>
          <a:prstGeom prst="rect">
            <a:avLst/>
          </a:prstGeom>
          <a:noFill/>
          <a:ln>
            <a:noFill/>
          </a:ln>
          <a:extLst/>
        </p:spPr>
        <p:txBody>
          <a:bodyPr lIns="0" tIns="0" rIns="0" bIns="0"/>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ts val="400"/>
              </a:spcBef>
              <a:defRPr/>
            </a:pPr>
            <a:r>
              <a:rPr lang="en-US" altLang="en-US" smtClean="0"/>
              <a:t>All data provided in this document is non-binding. </a:t>
            </a:r>
          </a:p>
          <a:p>
            <a:pPr eaLnBrk="1" hangingPunct="1">
              <a:spcBef>
                <a:spcPts val="400"/>
              </a:spcBef>
              <a:defRPr/>
            </a:pPr>
            <a:r>
              <a:rPr lang="en-US" altLang="en-US" smtClean="0"/>
              <a:t>This data serves informational purposes only and is especially not guaranteed in any way. Depending on the subsequent specific individual projects, the relevant data may be subject </a:t>
            </a:r>
            <a:br>
              <a:rPr lang="en-US" altLang="en-US" smtClean="0"/>
            </a:br>
            <a:r>
              <a:rPr lang="en-US" altLang="en-US" smtClean="0"/>
              <a:t>to changes and will be assessed and determined individually for each project. This will depend on the particular characteristics of each individual project, especially specific site and operational conditions.</a:t>
            </a:r>
          </a:p>
        </p:txBody>
      </p:sp>
      <p:sp>
        <p:nvSpPr>
          <p:cNvPr id="2" name="Titel 1"/>
          <p:cNvSpPr>
            <a:spLocks noGrp="1"/>
          </p:cNvSpPr>
          <p:nvPr>
            <p:ph type="title"/>
          </p:nvPr>
        </p:nvSpPr>
        <p:spPr/>
        <p:txBody>
          <a:bodyPr/>
          <a:lstStyle>
            <a:lvl1pPr>
              <a:defRPr/>
            </a:lvl1pPr>
          </a:lstStyle>
          <a:p>
            <a:r>
              <a:rPr lang="de-DE" noProof="0" smtClean="0"/>
              <a:t>Titelmasterformat durch Klicken bearbeiten</a:t>
            </a:r>
            <a:endParaRPr lang="en-US" noProof="0"/>
          </a:p>
        </p:txBody>
      </p:sp>
    </p:spTree>
    <p:extLst>
      <p:ext uri="{BB962C8B-B14F-4D97-AF65-F5344CB8AC3E}">
        <p14:creationId xmlns:p14="http://schemas.microsoft.com/office/powerpoint/2010/main" val="34734391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1187450" y="1495425"/>
            <a:ext cx="7416800" cy="4968000"/>
          </a:xfrm>
          <a:prstGeom prst="rect">
            <a:avLst/>
          </a:prstGeom>
        </p:spPr>
        <p:txBody>
          <a:bodyPr>
            <a:noAutofit/>
          </a:bodyPr>
          <a:lstStyle>
            <a:lvl1pPr indent="-180000">
              <a:spcBef>
                <a:spcPts val="432"/>
              </a:spcBef>
              <a:buClrTx/>
              <a:buSzPct val="100000"/>
              <a:defRPr/>
            </a:lvl1pPr>
            <a:lvl2pPr marL="360000" indent="-180000">
              <a:spcBef>
                <a:spcPts val="432"/>
              </a:spcBef>
              <a:buClrTx/>
              <a:buSzPct val="100000"/>
              <a:defRPr/>
            </a:lvl2pPr>
            <a:lvl3pPr marL="540000" indent="-180000">
              <a:spcBef>
                <a:spcPts val="432"/>
              </a:spcBef>
              <a:buClrTx/>
              <a:buSzPct val="100000"/>
              <a:defRPr/>
            </a:lvl3pPr>
            <a:lvl4pPr marL="720000">
              <a:spcBef>
                <a:spcPts val="432"/>
              </a:spcBef>
              <a:buClrTx/>
              <a:buSzPct val="100000"/>
              <a:defRPr/>
            </a:lvl4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p:txBody>
      </p:sp>
      <p:sp>
        <p:nvSpPr>
          <p:cNvPr id="6" name="Titel 5"/>
          <p:cNvSpPr>
            <a:spLocks noGrp="1"/>
          </p:cNvSpPr>
          <p:nvPr>
            <p:ph type="title"/>
          </p:nvPr>
        </p:nvSpPr>
        <p:spPr/>
        <p:txBody>
          <a:bodyPr/>
          <a:lstStyle/>
          <a:p>
            <a:r>
              <a:rPr lang="de-DE" smtClean="0"/>
              <a:t>Titelmasterformat durch Klicken bearbeiten</a:t>
            </a:r>
            <a:endParaRPr lang="en-US"/>
          </a:p>
        </p:txBody>
      </p:sp>
      <p:sp>
        <p:nvSpPr>
          <p:cNvPr id="4" name="Foliennummernplatzhalter 3"/>
          <p:cNvSpPr>
            <a:spLocks noGrp="1"/>
          </p:cNvSpPr>
          <p:nvPr>
            <p:ph type="sldNum" sz="quarter" idx="10"/>
          </p:nvPr>
        </p:nvSpPr>
        <p:spPr>
          <a:xfrm>
            <a:off x="8629650" y="6688138"/>
            <a:ext cx="503238" cy="153987"/>
          </a:xfrm>
          <a:prstGeom prst="rect">
            <a:avLst/>
          </a:prstGeom>
        </p:spPr>
        <p:txBody>
          <a:bodyPr/>
          <a:lstStyle>
            <a:lvl1pPr>
              <a:defRPr/>
            </a:lvl1pPr>
          </a:lstStyle>
          <a:p>
            <a:pPr>
              <a:defRPr/>
            </a:pPr>
            <a:r>
              <a:rPr lang="en-US"/>
              <a:t>&lt; </a:t>
            </a:r>
            <a:fld id="{C080CDD6-3AC4-4534-B213-82E69E675213}" type="slidenum">
              <a:rPr lang="en-US"/>
              <a:pPr>
                <a:defRPr/>
              </a:pPr>
              <a:t>‹#›</a:t>
            </a:fld>
            <a:r>
              <a:rPr lang="en-US"/>
              <a:t> &gt;</a:t>
            </a:r>
          </a:p>
        </p:txBody>
      </p:sp>
      <p:sp>
        <p:nvSpPr>
          <p:cNvPr id="5" name="Fußzeilenplatzhalter 18"/>
          <p:cNvSpPr>
            <a:spLocks noGrp="1"/>
          </p:cNvSpPr>
          <p:nvPr>
            <p:ph type="ftr" sz="quarter" idx="11"/>
          </p:nvPr>
        </p:nvSpPr>
        <p:spPr>
          <a:xfrm>
            <a:off x="1260475" y="6688138"/>
            <a:ext cx="2382838" cy="144462"/>
          </a:xfrm>
          <a:prstGeom prst="rect">
            <a:avLst/>
          </a:prstGeom>
        </p:spPr>
        <p:txBody>
          <a:bodyPr vert="horz" lIns="0" tIns="0" rIns="0" bIns="0" rtlCol="0" anchor="ctr"/>
          <a:lstStyle>
            <a:lvl1pPr algn="l">
              <a:defRPr sz="1000" b="0">
                <a:solidFill>
                  <a:schemeClr val="tx1"/>
                </a:solidFill>
              </a:defRPr>
            </a:lvl1pPr>
          </a:lstStyle>
          <a:p>
            <a:pPr>
              <a:defRPr/>
            </a:pPr>
            <a:r>
              <a:rPr lang="en-US"/>
              <a:t>1</a:t>
            </a:r>
            <a:r>
              <a:rPr lang="en-US" baseline="30000"/>
              <a:t>st</a:t>
            </a:r>
            <a:r>
              <a:rPr lang="en-US"/>
              <a:t>  Strategy Meeting MAN SE</a:t>
            </a:r>
            <a:endParaRPr lang="en-US" dirty="0"/>
          </a:p>
        </p:txBody>
      </p:sp>
    </p:spTree>
    <p:extLst>
      <p:ext uri="{BB962C8B-B14F-4D97-AF65-F5344CB8AC3E}">
        <p14:creationId xmlns:p14="http://schemas.microsoft.com/office/powerpoint/2010/main" val="36303865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elfolie">
    <p:spTree>
      <p:nvGrpSpPr>
        <p:cNvPr id="1" name=""/>
        <p:cNvGrpSpPr/>
        <p:nvPr/>
      </p:nvGrpSpPr>
      <p:grpSpPr>
        <a:xfrm>
          <a:off x="0" y="0"/>
          <a:ext cx="0" cy="0"/>
          <a:chOff x="0" y="0"/>
          <a:chExt cx="0" cy="0"/>
        </a:xfrm>
      </p:grpSpPr>
      <p:sp>
        <p:nvSpPr>
          <p:cNvPr id="9" name="Titel 8"/>
          <p:cNvSpPr>
            <a:spLocks noGrp="1"/>
          </p:cNvSpPr>
          <p:nvPr>
            <p:ph type="title"/>
          </p:nvPr>
        </p:nvSpPr>
        <p:spPr/>
        <p:txBody>
          <a:bodyPr/>
          <a:lstStyle/>
          <a:p>
            <a:r>
              <a:rPr lang="de-DE" noProof="0" smtClean="0"/>
              <a:t>Titelmasterformat durch Klicken bearbeiten</a:t>
            </a:r>
            <a:endParaRPr lang="en-US" noProof="0"/>
          </a:p>
        </p:txBody>
      </p:sp>
    </p:spTree>
    <p:extLst>
      <p:ext uri="{BB962C8B-B14F-4D97-AF65-F5344CB8AC3E}">
        <p14:creationId xmlns:p14="http://schemas.microsoft.com/office/powerpoint/2010/main" val="6102704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Leer">
    <p:spTree>
      <p:nvGrpSpPr>
        <p:cNvPr id="1" name=""/>
        <p:cNvGrpSpPr/>
        <p:nvPr/>
      </p:nvGrpSpPr>
      <p:grpSpPr>
        <a:xfrm>
          <a:off x="0" y="0"/>
          <a:ext cx="0" cy="0"/>
          <a:chOff x="0" y="0"/>
          <a:chExt cx="0" cy="0"/>
        </a:xfrm>
      </p:grpSpPr>
      <p:sp>
        <p:nvSpPr>
          <p:cNvPr id="10" name="Titel 6"/>
          <p:cNvSpPr>
            <a:spLocks noGrp="1"/>
          </p:cNvSpPr>
          <p:nvPr>
            <p:ph type="title"/>
          </p:nvPr>
        </p:nvSpPr>
        <p:spPr>
          <a:xfrm>
            <a:off x="1188000" y="190800"/>
            <a:ext cx="5976000" cy="860400"/>
          </a:xfrm>
        </p:spPr>
        <p:txBody>
          <a:bodyPr/>
          <a:lstStyle/>
          <a:p>
            <a:r>
              <a:rPr lang="de-DE" dirty="0" smtClean="0"/>
              <a:t>Titelmasterformat durch Klicken bearbeiten</a:t>
            </a:r>
            <a:endParaRPr lang="en-US" dirty="0"/>
          </a:p>
        </p:txBody>
      </p:sp>
    </p:spTree>
    <p:extLst>
      <p:ext uri="{BB962C8B-B14F-4D97-AF65-F5344CB8AC3E}">
        <p14:creationId xmlns:p14="http://schemas.microsoft.com/office/powerpoint/2010/main" val="22580751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Inhalt">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DE" smtClean="0"/>
              <a:t>Titelmasterformat durch Klicken bearbeiten</a:t>
            </a:r>
            <a:endParaRPr lang="en-US"/>
          </a:p>
        </p:txBody>
      </p:sp>
      <p:sp>
        <p:nvSpPr>
          <p:cNvPr id="3" name="Foliennummernplatzhalter 3"/>
          <p:cNvSpPr>
            <a:spLocks noGrp="1"/>
          </p:cNvSpPr>
          <p:nvPr>
            <p:ph type="sldNum" sz="quarter" idx="10"/>
          </p:nvPr>
        </p:nvSpPr>
        <p:spPr>
          <a:xfrm>
            <a:off x="8629650" y="6688138"/>
            <a:ext cx="503238" cy="153987"/>
          </a:xfrm>
          <a:prstGeom prst="rect">
            <a:avLst/>
          </a:prstGeom>
        </p:spPr>
        <p:txBody>
          <a:bodyPr/>
          <a:lstStyle>
            <a:lvl1pPr>
              <a:defRPr/>
            </a:lvl1pPr>
          </a:lstStyle>
          <a:p>
            <a:pPr>
              <a:defRPr/>
            </a:pPr>
            <a:r>
              <a:rPr lang="en-US"/>
              <a:t>&lt; </a:t>
            </a:r>
            <a:fld id="{91D5E462-AD91-4323-A851-8B0D4C7E8096}" type="slidenum">
              <a:rPr lang="en-US"/>
              <a:pPr>
                <a:defRPr/>
              </a:pPr>
              <a:t>‹#›</a:t>
            </a:fld>
            <a:r>
              <a:rPr lang="en-US"/>
              <a:t> &gt;</a:t>
            </a:r>
          </a:p>
        </p:txBody>
      </p:sp>
    </p:spTree>
    <p:extLst>
      <p:ext uri="{BB962C8B-B14F-4D97-AF65-F5344CB8AC3E}">
        <p14:creationId xmlns:p14="http://schemas.microsoft.com/office/powerpoint/2010/main" val="35481694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5288" y="1221317"/>
            <a:ext cx="3960812" cy="480007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787900" y="1221317"/>
            <a:ext cx="3960813" cy="480007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Date Placeholder 11"/>
          <p:cNvSpPr>
            <a:spLocks noGrp="1"/>
          </p:cNvSpPr>
          <p:nvPr>
            <p:ph type="dt" sz="half" idx="15"/>
          </p:nvPr>
        </p:nvSpPr>
        <p:spPr>
          <a:xfrm>
            <a:off x="5004049" y="6469229"/>
            <a:ext cx="882825" cy="126000"/>
          </a:xfrm>
          <a:prstGeom prst="rect">
            <a:avLst/>
          </a:prstGeom>
        </p:spPr>
        <p:txBody>
          <a:bodyPr lIns="115214" tIns="57607" rIns="115214" bIns="57607"/>
          <a:lstStyle/>
          <a:p>
            <a:pPr>
              <a:defRPr/>
            </a:pPr>
            <a:fld id="{DD78C8C8-BFD9-4826-BDC6-2053B15E38F6}" type="datetime4">
              <a:rPr lang="en-US" smtClean="0"/>
              <a:pPr>
                <a:defRPr/>
              </a:pPr>
              <a:t>October 2, 2017</a:t>
            </a:fld>
            <a:endParaRPr lang="en-US" dirty="0"/>
          </a:p>
        </p:txBody>
      </p:sp>
      <p:sp>
        <p:nvSpPr>
          <p:cNvPr id="13" name="Slide Number Placeholder 12"/>
          <p:cNvSpPr>
            <a:spLocks noGrp="1"/>
          </p:cNvSpPr>
          <p:nvPr>
            <p:ph type="sldNum" sz="quarter" idx="16"/>
          </p:nvPr>
        </p:nvSpPr>
        <p:spPr>
          <a:xfrm>
            <a:off x="6022223" y="6469816"/>
            <a:ext cx="443463" cy="125413"/>
          </a:xfrm>
          <a:prstGeom prst="rect">
            <a:avLst/>
          </a:prstGeom>
        </p:spPr>
        <p:txBody>
          <a:bodyPr lIns="115214" tIns="57607" rIns="115214" bIns="57607"/>
          <a:lstStyle/>
          <a:p>
            <a:pPr>
              <a:defRPr/>
            </a:pPr>
            <a:r>
              <a:rPr lang="en-US" smtClean="0"/>
              <a:t>Slide </a:t>
            </a:r>
            <a:fld id="{925E5FCC-3EDC-4D23-8FBB-014909B7681F}" type="slidenum">
              <a:rPr lang="en-US" smtClean="0"/>
              <a:pPr>
                <a:defRPr/>
              </a:pPr>
              <a:t>‹#›</a:t>
            </a:fld>
            <a:r>
              <a:rPr lang="en-US" smtClean="0"/>
              <a:t> </a:t>
            </a:r>
            <a:endParaRPr lang="en-US" dirty="0"/>
          </a:p>
        </p:txBody>
      </p:sp>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23223330"/>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noProof="0" smtClean="0"/>
              <a:t>Titelmasterformat durch Klicken bearbeiten</a:t>
            </a:r>
            <a:endParaRPr lang="en-US" noProof="0"/>
          </a:p>
        </p:txBody>
      </p:sp>
      <p:sp>
        <p:nvSpPr>
          <p:cNvPr id="3" name="Inhaltsplatzhalter 2"/>
          <p:cNvSpPr>
            <a:spLocks noGrp="1"/>
          </p:cNvSpPr>
          <p:nvPr>
            <p:ph idx="1"/>
          </p:nvPr>
        </p:nvSpPr>
        <p:spPr bwMode="gray">
          <a:xfrm>
            <a:off x="539575" y="1484312"/>
            <a:ext cx="8064675" cy="4968875"/>
          </a:xfrm>
        </p:spPr>
        <p:txBody>
          <a:bodyPr/>
          <a:lstStyle/>
          <a:p>
            <a:pPr lvl="0"/>
            <a:r>
              <a:rPr lang="de-DE" noProof="0" smtClean="0"/>
              <a:t>Textmasterformate durch Klicken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dirty="0" smtClean="0"/>
          </a:p>
        </p:txBody>
      </p:sp>
    </p:spTree>
    <p:extLst>
      <p:ext uri="{BB962C8B-B14F-4D97-AF65-F5344CB8AC3E}">
        <p14:creationId xmlns:p14="http://schemas.microsoft.com/office/powerpoint/2010/main" val="425009374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noProof="0" smtClean="0"/>
              <a:t>Titelmasterformat durch Klicken bearbeiten</a:t>
            </a:r>
            <a:endParaRPr lang="en-US" noProof="0"/>
          </a:p>
        </p:txBody>
      </p:sp>
      <p:sp>
        <p:nvSpPr>
          <p:cNvPr id="3" name="Inhaltsplatzhalter 2"/>
          <p:cNvSpPr>
            <a:spLocks noGrp="1"/>
          </p:cNvSpPr>
          <p:nvPr>
            <p:ph sz="half" idx="1"/>
          </p:nvPr>
        </p:nvSpPr>
        <p:spPr bwMode="gray">
          <a:xfrm>
            <a:off x="540321" y="1484314"/>
            <a:ext cx="3887663" cy="4968874"/>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de-DE" noProof="0" smtClean="0"/>
              <a:t>Textmasterformate durch Klicken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dirty="0" smtClean="0"/>
          </a:p>
        </p:txBody>
      </p:sp>
      <p:sp>
        <p:nvSpPr>
          <p:cNvPr id="5" name="Inhaltsplatzhalter 2"/>
          <p:cNvSpPr>
            <a:spLocks noGrp="1"/>
          </p:cNvSpPr>
          <p:nvPr>
            <p:ph sz="half" idx="10"/>
          </p:nvPr>
        </p:nvSpPr>
        <p:spPr bwMode="gray">
          <a:xfrm>
            <a:off x="4716785" y="1484314"/>
            <a:ext cx="3887465" cy="4968874"/>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de-DE" noProof="0" smtClean="0"/>
              <a:t>Textmasterformate durch Klicken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dirty="0" smtClean="0"/>
          </a:p>
        </p:txBody>
      </p:sp>
    </p:spTree>
    <p:extLst>
      <p:ext uri="{BB962C8B-B14F-4D97-AF65-F5344CB8AC3E}">
        <p14:creationId xmlns:p14="http://schemas.microsoft.com/office/powerpoint/2010/main" val="1850905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noProof="0" smtClean="0"/>
              <a:t>Titelmasterformat durch Klicken bearbeiten</a:t>
            </a:r>
            <a:endParaRPr lang="de-DE" dirty="0"/>
          </a:p>
        </p:txBody>
      </p:sp>
    </p:spTree>
    <p:extLst>
      <p:ext uri="{BB962C8B-B14F-4D97-AF65-F5344CB8AC3E}">
        <p14:creationId xmlns:p14="http://schemas.microsoft.com/office/powerpoint/2010/main" val="182765995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29228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1/1">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noProof="0" smtClean="0"/>
              <a:t>Titelmasterformat durch Klicken bearbeiten</a:t>
            </a:r>
            <a:endParaRPr lang="en-US" noProof="0"/>
          </a:p>
        </p:txBody>
      </p:sp>
      <p:sp>
        <p:nvSpPr>
          <p:cNvPr id="5" name="Bildplatzhalter 4"/>
          <p:cNvSpPr>
            <a:spLocks noGrp="1"/>
          </p:cNvSpPr>
          <p:nvPr>
            <p:ph type="pic" sz="quarter" idx="10"/>
          </p:nvPr>
        </p:nvSpPr>
        <p:spPr bwMode="gray">
          <a:xfrm>
            <a:off x="0" y="1268413"/>
            <a:ext cx="9144000" cy="5400675"/>
          </a:xfrm>
        </p:spPr>
        <p:txBody>
          <a:bodyPr anchor="ctr"/>
          <a:lstStyle>
            <a:lvl1pPr marL="0" marR="0" indent="0" algn="ctr" defTabSz="914400" rtl="0" eaLnBrk="1" fontAlgn="base" latinLnBrk="0" hangingPunct="1">
              <a:lnSpc>
                <a:spcPct val="100000"/>
              </a:lnSpc>
              <a:spcBef>
                <a:spcPts val="400"/>
              </a:spcBef>
              <a:spcAft>
                <a:spcPct val="0"/>
              </a:spcAft>
              <a:buClrTx/>
              <a:buSzTx/>
              <a:buFont typeface="Wingdings" pitchFamily="16" charset="2"/>
              <a:buNone/>
              <a:tabLst/>
              <a:defRPr/>
            </a:lvl1pPr>
          </a:lstStyle>
          <a:p>
            <a:pPr lvl="0"/>
            <a:r>
              <a:rPr lang="de-DE" noProof="0" smtClean="0"/>
              <a:t>Bild durch Klicken auf Symbol hinzufügen</a:t>
            </a:r>
            <a:endParaRPr lang="en-US" noProof="0" smtClean="0"/>
          </a:p>
        </p:txBody>
      </p:sp>
    </p:spTree>
    <p:extLst>
      <p:ext uri="{BB962C8B-B14F-4D97-AF65-F5344CB8AC3E}">
        <p14:creationId xmlns:p14="http://schemas.microsoft.com/office/powerpoint/2010/main" val="4214651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1/2 righ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noProof="0" smtClean="0"/>
              <a:t>Titelmasterformat durch Klicken bearbeiten</a:t>
            </a:r>
            <a:endParaRPr lang="en-US" noProof="0"/>
          </a:p>
        </p:txBody>
      </p:sp>
      <p:sp>
        <p:nvSpPr>
          <p:cNvPr id="5" name="Bildplatzhalter 4"/>
          <p:cNvSpPr>
            <a:spLocks noGrp="1"/>
          </p:cNvSpPr>
          <p:nvPr>
            <p:ph type="pic" sz="quarter" idx="10"/>
          </p:nvPr>
        </p:nvSpPr>
        <p:spPr bwMode="gray">
          <a:xfrm>
            <a:off x="4716463" y="1268413"/>
            <a:ext cx="4427537" cy="5400675"/>
          </a:xfrm>
        </p:spPr>
        <p:txBody>
          <a:bodyPr anchor="ctr"/>
          <a:lstStyle>
            <a:lvl1pPr marL="0" marR="0" indent="0" algn="ctr" defTabSz="914400" rtl="0" eaLnBrk="1" fontAlgn="base" latinLnBrk="0" hangingPunct="1">
              <a:lnSpc>
                <a:spcPct val="100000"/>
              </a:lnSpc>
              <a:spcBef>
                <a:spcPts val="400"/>
              </a:spcBef>
              <a:spcAft>
                <a:spcPct val="0"/>
              </a:spcAft>
              <a:buClrTx/>
              <a:buSzTx/>
              <a:buFont typeface="Wingdings" pitchFamily="16" charset="2"/>
              <a:buNone/>
              <a:tabLst/>
              <a:defRPr/>
            </a:lvl1pPr>
          </a:lstStyle>
          <a:p>
            <a:pPr lvl="0"/>
            <a:r>
              <a:rPr lang="de-DE" noProof="0" smtClean="0"/>
              <a:t>Bild durch Klicken auf Symbol hinzufügen</a:t>
            </a:r>
            <a:endParaRPr lang="en-US" noProof="0" smtClean="0"/>
          </a:p>
        </p:txBody>
      </p:sp>
      <p:sp>
        <p:nvSpPr>
          <p:cNvPr id="4" name="Textplatzhalter 3"/>
          <p:cNvSpPr>
            <a:spLocks noGrp="1"/>
          </p:cNvSpPr>
          <p:nvPr>
            <p:ph type="body" sz="quarter" idx="11"/>
          </p:nvPr>
        </p:nvSpPr>
        <p:spPr bwMode="gray">
          <a:xfrm>
            <a:off x="539750" y="1484314"/>
            <a:ext cx="3887788" cy="4968874"/>
          </a:xfrm>
        </p:spPr>
        <p:txBody>
          <a:bodyPr/>
          <a:lstStyle/>
          <a:p>
            <a:pPr lvl="0"/>
            <a:r>
              <a:rPr lang="de-DE" noProof="0" smtClean="0"/>
              <a:t>Textmasterformate durch Klicken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dirty="0" smtClean="0"/>
          </a:p>
        </p:txBody>
      </p:sp>
    </p:spTree>
    <p:extLst>
      <p:ext uri="{BB962C8B-B14F-4D97-AF65-F5344CB8AC3E}">
        <p14:creationId xmlns:p14="http://schemas.microsoft.com/office/powerpoint/2010/main" val="7114367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1/2 lef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noProof="0" smtClean="0"/>
              <a:t>Titelmasterformat durch Klicken bearbeiten</a:t>
            </a:r>
            <a:endParaRPr lang="en-US" noProof="0"/>
          </a:p>
        </p:txBody>
      </p:sp>
      <p:sp>
        <p:nvSpPr>
          <p:cNvPr id="5" name="Bildplatzhalter 4"/>
          <p:cNvSpPr>
            <a:spLocks noGrp="1"/>
          </p:cNvSpPr>
          <p:nvPr>
            <p:ph type="pic" sz="quarter" idx="10"/>
          </p:nvPr>
        </p:nvSpPr>
        <p:spPr bwMode="gray">
          <a:xfrm>
            <a:off x="0" y="1268413"/>
            <a:ext cx="4427538" cy="5400675"/>
          </a:xfrm>
        </p:spPr>
        <p:txBody>
          <a:bodyPr anchor="ctr"/>
          <a:lstStyle>
            <a:lvl1pPr marL="0" marR="0" indent="0" algn="ctr" defTabSz="914400" rtl="0" eaLnBrk="1" fontAlgn="base" latinLnBrk="0" hangingPunct="1">
              <a:lnSpc>
                <a:spcPct val="100000"/>
              </a:lnSpc>
              <a:spcBef>
                <a:spcPts val="400"/>
              </a:spcBef>
              <a:spcAft>
                <a:spcPct val="0"/>
              </a:spcAft>
              <a:buClrTx/>
              <a:buSzTx/>
              <a:buFont typeface="Wingdings" pitchFamily="16" charset="2"/>
              <a:buNone/>
              <a:tabLst/>
              <a:defRPr/>
            </a:lvl1pPr>
          </a:lstStyle>
          <a:p>
            <a:pPr lvl="0"/>
            <a:r>
              <a:rPr lang="de-DE" noProof="0" smtClean="0"/>
              <a:t>Bild durch Klicken auf Symbol hinzufügen</a:t>
            </a:r>
            <a:endParaRPr lang="en-US" noProof="0" smtClean="0"/>
          </a:p>
        </p:txBody>
      </p:sp>
      <p:sp>
        <p:nvSpPr>
          <p:cNvPr id="4" name="Textplatzhalter 3"/>
          <p:cNvSpPr>
            <a:spLocks noGrp="1"/>
          </p:cNvSpPr>
          <p:nvPr>
            <p:ph type="body" sz="quarter" idx="11"/>
          </p:nvPr>
        </p:nvSpPr>
        <p:spPr bwMode="gray">
          <a:xfrm>
            <a:off x="4716462" y="1484314"/>
            <a:ext cx="3887787" cy="4968874"/>
          </a:xfrm>
        </p:spPr>
        <p:txBody>
          <a:bodyPr/>
          <a:lstStyle/>
          <a:p>
            <a:pPr lvl="0"/>
            <a:r>
              <a:rPr lang="de-DE" noProof="0" smtClean="0"/>
              <a:t>Textmasterformate durch Klicken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dirty="0" smtClean="0"/>
          </a:p>
        </p:txBody>
      </p:sp>
    </p:spTree>
    <p:extLst>
      <p:ext uri="{BB962C8B-B14F-4D97-AF65-F5344CB8AC3E}">
        <p14:creationId xmlns:p14="http://schemas.microsoft.com/office/powerpoint/2010/main" val="1648591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1/4">
    <p:spTree>
      <p:nvGrpSpPr>
        <p:cNvPr id="1" name=""/>
        <p:cNvGrpSpPr/>
        <p:nvPr/>
      </p:nvGrpSpPr>
      <p:grpSpPr>
        <a:xfrm>
          <a:off x="0" y="0"/>
          <a:ext cx="0" cy="0"/>
          <a:chOff x="0" y="0"/>
          <a:chExt cx="0" cy="0"/>
        </a:xfrm>
      </p:grpSpPr>
      <p:sp>
        <p:nvSpPr>
          <p:cNvPr id="6" name="Inhaltsplatzhalter 5"/>
          <p:cNvSpPr>
            <a:spLocks noGrp="1"/>
          </p:cNvSpPr>
          <p:nvPr>
            <p:ph sz="quarter" idx="12"/>
          </p:nvPr>
        </p:nvSpPr>
        <p:spPr>
          <a:xfrm>
            <a:off x="539750" y="1484313"/>
            <a:ext cx="6335713" cy="4968875"/>
          </a:xfrm>
        </p:spPr>
        <p:txBody>
          <a:bodyPr/>
          <a:lstStyle/>
          <a:p>
            <a:pPr lvl="0"/>
            <a:r>
              <a:rPr lang="de-DE" noProof="0" smtClean="0"/>
              <a:t>Textmasterformate durch Klicken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US" noProof="0" dirty="0" smtClean="0"/>
          </a:p>
        </p:txBody>
      </p:sp>
      <p:sp>
        <p:nvSpPr>
          <p:cNvPr id="2" name="Titel 1"/>
          <p:cNvSpPr>
            <a:spLocks noGrp="1"/>
          </p:cNvSpPr>
          <p:nvPr>
            <p:ph type="title"/>
          </p:nvPr>
        </p:nvSpPr>
        <p:spPr bwMode="gray"/>
        <p:txBody>
          <a:bodyPr/>
          <a:lstStyle/>
          <a:p>
            <a:r>
              <a:rPr lang="de-DE" noProof="0" smtClean="0"/>
              <a:t>Titelmasterformat durch Klicken bearbeiten</a:t>
            </a:r>
            <a:endParaRPr lang="en-US" noProof="0"/>
          </a:p>
        </p:txBody>
      </p:sp>
      <p:sp>
        <p:nvSpPr>
          <p:cNvPr id="5" name="Bildplatzhalter 4"/>
          <p:cNvSpPr>
            <a:spLocks noGrp="1"/>
          </p:cNvSpPr>
          <p:nvPr>
            <p:ph type="pic" sz="quarter" idx="10"/>
          </p:nvPr>
        </p:nvSpPr>
        <p:spPr bwMode="gray">
          <a:xfrm>
            <a:off x="7019924" y="1268413"/>
            <a:ext cx="2124075" cy="5400675"/>
          </a:xfrm>
        </p:spPr>
        <p:txBody>
          <a:bodyPr anchor="ctr"/>
          <a:lstStyle>
            <a:lvl1pPr marL="0" marR="0" indent="0" algn="ctr" defTabSz="914400" rtl="0" eaLnBrk="1" fontAlgn="base" latinLnBrk="0" hangingPunct="1">
              <a:lnSpc>
                <a:spcPct val="100000"/>
              </a:lnSpc>
              <a:spcBef>
                <a:spcPts val="400"/>
              </a:spcBef>
              <a:spcAft>
                <a:spcPct val="0"/>
              </a:spcAft>
              <a:buClrTx/>
              <a:buSzTx/>
              <a:buFont typeface="Wingdings" pitchFamily="16" charset="2"/>
              <a:buNone/>
              <a:tabLst/>
              <a:defRPr/>
            </a:lvl1pPr>
          </a:lstStyle>
          <a:p>
            <a:pPr lvl="0"/>
            <a:r>
              <a:rPr lang="de-DE" noProof="0" smtClean="0"/>
              <a:t>Bild durch Klicken auf Symbol hinzufügen</a:t>
            </a:r>
            <a:endParaRPr lang="en-US" noProof="0" smtClean="0"/>
          </a:p>
        </p:txBody>
      </p:sp>
    </p:spTree>
    <p:extLst>
      <p:ext uri="{BB962C8B-B14F-4D97-AF65-F5344CB8AC3E}">
        <p14:creationId xmlns:p14="http://schemas.microsoft.com/office/powerpoint/2010/main" val="21686996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ags" Target="../tags/tag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pic>
        <p:nvPicPr>
          <p:cNvPr id="1026" name="Grafik 5"/>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0" y="0"/>
            <a:ext cx="9144000" cy="11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218"/>
          <p:cNvSpPr>
            <a:spLocks noChangeArrowheads="1"/>
          </p:cNvSpPr>
          <p:nvPr/>
        </p:nvSpPr>
        <p:spPr bwMode="gray">
          <a:xfrm>
            <a:off x="0" y="1177925"/>
            <a:ext cx="9147175" cy="90488"/>
          </a:xfrm>
          <a:prstGeom prst="rect">
            <a:avLst/>
          </a:prstGeom>
          <a:solidFill>
            <a:schemeClr val="accent2"/>
          </a:solidFill>
          <a:ln>
            <a:noFill/>
          </a:ln>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p>
        </p:txBody>
      </p:sp>
      <p:sp>
        <p:nvSpPr>
          <p:cNvPr id="1031" name="Rectangle 3"/>
          <p:cNvSpPr>
            <a:spLocks noGrp="1" noChangeArrowheads="1"/>
          </p:cNvSpPr>
          <p:nvPr>
            <p:ph type="body" idx="1"/>
            <p:custDataLst>
              <p:tags r:id="rId21"/>
            </p:custDataLst>
          </p:nvPr>
        </p:nvSpPr>
        <p:spPr bwMode="gray">
          <a:xfrm>
            <a:off x="539750" y="1484313"/>
            <a:ext cx="8064500"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en-US" dirty="0" smtClean="0"/>
              <a:t>Textmasterformate durch Klicken bearbeiten</a:t>
            </a:r>
          </a:p>
          <a:p>
            <a:pPr lvl="1"/>
            <a:r>
              <a:rPr lang="de-DE" altLang="en-US" dirty="0" smtClean="0"/>
              <a:t>Zweite Ebene</a:t>
            </a:r>
          </a:p>
          <a:p>
            <a:pPr lvl="2"/>
            <a:r>
              <a:rPr lang="de-DE" altLang="en-US" dirty="0" smtClean="0"/>
              <a:t>Dritte Ebene</a:t>
            </a:r>
          </a:p>
          <a:p>
            <a:pPr lvl="3"/>
            <a:r>
              <a:rPr lang="de-DE" altLang="en-US" dirty="0" smtClean="0"/>
              <a:t>Vierte Ebene</a:t>
            </a:r>
          </a:p>
          <a:p>
            <a:pPr lvl="4"/>
            <a:r>
              <a:rPr lang="de-DE" altLang="en-US" dirty="0" smtClean="0"/>
              <a:t>Fünfte Ebene</a:t>
            </a:r>
            <a:endParaRPr lang="en-US" altLang="en-US" dirty="0" smtClean="0"/>
          </a:p>
        </p:txBody>
      </p:sp>
      <p:sp>
        <p:nvSpPr>
          <p:cNvPr id="1032" name="Rectangle 19"/>
          <p:cNvSpPr>
            <a:spLocks noGrp="1" noChangeArrowheads="1"/>
          </p:cNvSpPr>
          <p:nvPr>
            <p:ph type="title"/>
          </p:nvPr>
        </p:nvSpPr>
        <p:spPr bwMode="gray">
          <a:xfrm>
            <a:off x="539750" y="187325"/>
            <a:ext cx="633571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64800" numCol="1" anchor="b" anchorCtr="0" compatLnSpc="1">
            <a:prstTxWarp prst="textNoShape">
              <a:avLst/>
            </a:prstTxWarp>
          </a:bodyPr>
          <a:lstStyle/>
          <a:p>
            <a:pPr lvl="0"/>
            <a:r>
              <a:rPr lang="de-DE" altLang="en-US" smtClean="0"/>
              <a:t>Titelmasterformat durch Klicken bearbeiten</a:t>
            </a:r>
            <a:endParaRPr lang="en-US" altLang="en-US" smtClean="0"/>
          </a:p>
        </p:txBody>
      </p:sp>
      <p:sp>
        <p:nvSpPr>
          <p:cNvPr id="2" name="VCT_Marker_ID_2" hidden="1"/>
          <p:cNvSpPr/>
          <p:nvPr>
            <p:custDataLst>
              <p:tags r:id="rId22"/>
            </p:custDataLst>
          </p:nvPr>
        </p:nvSpPr>
        <p:spPr bwMode="gray">
          <a:xfrm>
            <a:off x="1270000" y="127000"/>
            <a:ext cx="127000" cy="1270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en-US" altLang="de-DE" smtClean="0"/>
          </a:p>
        </p:txBody>
      </p:sp>
      <p:grpSp>
        <p:nvGrpSpPr>
          <p:cNvPr id="1045" name="Gruppieren 7"/>
          <p:cNvGrpSpPr>
            <a:grpSpLocks/>
          </p:cNvGrpSpPr>
          <p:nvPr/>
        </p:nvGrpSpPr>
        <p:grpSpPr bwMode="auto">
          <a:xfrm>
            <a:off x="-396875" y="1484313"/>
            <a:ext cx="288925" cy="4968875"/>
            <a:chOff x="-468560" y="1484313"/>
            <a:chExt cx="288032" cy="4969023"/>
          </a:xfrm>
        </p:grpSpPr>
        <p:cxnSp>
          <p:nvCxnSpPr>
            <p:cNvPr id="7" name="Gerade Verbindung 6"/>
            <p:cNvCxnSpPr/>
            <p:nvPr userDrawn="1"/>
          </p:nvCxnSpPr>
          <p:spPr>
            <a:xfrm flipH="1">
              <a:off x="-468560" y="1484313"/>
              <a:ext cx="28803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Gerade Verbindung 27"/>
            <p:cNvCxnSpPr/>
            <p:nvPr userDrawn="1"/>
          </p:nvCxnSpPr>
          <p:spPr>
            <a:xfrm flipH="1">
              <a:off x="-468560" y="6453336"/>
              <a:ext cx="288032" cy="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31" name="Gerade Verbindung 30"/>
          <p:cNvCxnSpPr/>
          <p:nvPr/>
        </p:nvCxnSpPr>
        <p:spPr>
          <a:xfrm flipH="1">
            <a:off x="9180513" y="1484313"/>
            <a:ext cx="2873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Gerade Verbindung 31"/>
          <p:cNvCxnSpPr/>
          <p:nvPr/>
        </p:nvCxnSpPr>
        <p:spPr>
          <a:xfrm flipH="1">
            <a:off x="9180513" y="6453188"/>
            <a:ext cx="287337"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048" name="Gruppieren 32"/>
          <p:cNvGrpSpPr>
            <a:grpSpLocks/>
          </p:cNvGrpSpPr>
          <p:nvPr/>
        </p:nvGrpSpPr>
        <p:grpSpPr bwMode="auto">
          <a:xfrm rot="5400000">
            <a:off x="4427537" y="-4265612"/>
            <a:ext cx="288925" cy="8064500"/>
            <a:chOff x="-468560" y="-1611557"/>
            <a:chExt cx="288032" cy="8064893"/>
          </a:xfrm>
        </p:grpSpPr>
        <p:cxnSp>
          <p:nvCxnSpPr>
            <p:cNvPr id="34" name="Gerade Verbindung 33"/>
            <p:cNvCxnSpPr/>
            <p:nvPr userDrawn="1"/>
          </p:nvCxnSpPr>
          <p:spPr>
            <a:xfrm flipH="1">
              <a:off x="-582507" y="-1611557"/>
              <a:ext cx="28803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Gerade Verbindung 34"/>
            <p:cNvCxnSpPr/>
            <p:nvPr userDrawn="1"/>
          </p:nvCxnSpPr>
          <p:spPr>
            <a:xfrm flipH="1">
              <a:off x="-354613" y="6339030"/>
              <a:ext cx="288032"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36" name="Rechteck 35"/>
          <p:cNvSpPr/>
          <p:nvPr userDrawn="1"/>
        </p:nvSpPr>
        <p:spPr bwMode="gray">
          <a:xfrm>
            <a:off x="8604448" y="6669360"/>
            <a:ext cx="539552" cy="18864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buFontTx/>
              <a:buNone/>
              <a:defRPr/>
            </a:pPr>
            <a:r>
              <a:rPr lang="en-US" sz="700" b="1" noProof="0" dirty="0" smtClean="0">
                <a:solidFill>
                  <a:schemeClr val="tx1"/>
                </a:solidFill>
              </a:rPr>
              <a:t>2/10/17</a:t>
            </a:r>
            <a:endParaRPr lang="en-US" sz="700" b="1" noProof="0" dirty="0" smtClean="0">
              <a:solidFill>
                <a:schemeClr val="tx1"/>
              </a:solidFill>
            </a:endParaRPr>
          </a:p>
        </p:txBody>
      </p:sp>
      <p:sp>
        <p:nvSpPr>
          <p:cNvPr id="39" name="Text Box 219">
            <a:hlinkClick r:id="" action="ppaction://hlinkshowjump?jump=previousslide"/>
          </p:cNvPr>
          <p:cNvSpPr txBox="1">
            <a:spLocks noChangeArrowheads="1"/>
          </p:cNvSpPr>
          <p:nvPr userDrawn="1"/>
        </p:nvSpPr>
        <p:spPr bwMode="gray">
          <a:xfrm>
            <a:off x="8604448" y="6669361"/>
            <a:ext cx="180000" cy="188640"/>
          </a:xfrm>
          <a:prstGeom prst="rect">
            <a:avLst/>
          </a:prstGeom>
          <a:noFill/>
          <a:ln w="9525">
            <a:noFill/>
            <a:miter lim="800000"/>
            <a:headEnd/>
            <a:tailEnd/>
          </a:ln>
          <a:effectLst/>
        </p:spPr>
        <p:txBody>
          <a:bodyPr wrap="none" lIns="0" tIns="0" rIns="0" bIns="0" anchor="ctr" anchorCtr="0">
            <a:noAutofit/>
          </a:bodyPr>
          <a:lstStyle/>
          <a:p>
            <a:pPr algn="ctr">
              <a:buFontTx/>
              <a:buNone/>
              <a:defRPr/>
            </a:pPr>
            <a:r>
              <a:rPr lang="en-US" sz="700" b="1" noProof="0" smtClean="0">
                <a:solidFill>
                  <a:schemeClr val="tx1"/>
                </a:solidFill>
              </a:rPr>
              <a:t>&lt;</a:t>
            </a:r>
            <a:endParaRPr lang="en-US" sz="700" b="1" noProof="0">
              <a:solidFill>
                <a:schemeClr val="tx1"/>
              </a:solidFill>
            </a:endParaRPr>
          </a:p>
        </p:txBody>
      </p:sp>
      <p:sp>
        <p:nvSpPr>
          <p:cNvPr id="40" name="Text Box 220">
            <a:hlinkClick r:id="" action="ppaction://hlinkshowjump?jump=nextslide"/>
          </p:cNvPr>
          <p:cNvSpPr txBox="1">
            <a:spLocks noChangeArrowheads="1"/>
          </p:cNvSpPr>
          <p:nvPr userDrawn="1"/>
        </p:nvSpPr>
        <p:spPr bwMode="gray">
          <a:xfrm>
            <a:off x="8964488" y="6669360"/>
            <a:ext cx="179512" cy="188641"/>
          </a:xfrm>
          <a:prstGeom prst="rect">
            <a:avLst/>
          </a:prstGeom>
          <a:noFill/>
          <a:ln w="9525">
            <a:noFill/>
            <a:miter lim="800000"/>
            <a:headEnd/>
            <a:tailEnd/>
          </a:ln>
          <a:effectLst/>
        </p:spPr>
        <p:txBody>
          <a:bodyPr wrap="none" lIns="0" tIns="0" rIns="0" bIns="0" anchor="ctr" anchorCtr="0">
            <a:noAutofit/>
          </a:bodyPr>
          <a:lstStyle/>
          <a:p>
            <a:pPr algn="ctr">
              <a:buFontTx/>
              <a:buNone/>
              <a:defRPr/>
            </a:pPr>
            <a:r>
              <a:rPr lang="en-US" sz="700" b="1" noProof="0" smtClean="0">
                <a:solidFill>
                  <a:schemeClr val="tx1"/>
                </a:solidFill>
              </a:rPr>
              <a:t>&gt;</a:t>
            </a:r>
            <a:endParaRPr lang="en-US" sz="700" b="1" noProof="0">
              <a:solidFill>
                <a:schemeClr val="tx1"/>
              </a:solidFill>
            </a:endParaRPr>
          </a:p>
        </p:txBody>
      </p:sp>
      <p:sp>
        <p:nvSpPr>
          <p:cNvPr id="41" name="Rechteck 40"/>
          <p:cNvSpPr/>
          <p:nvPr userDrawn="1"/>
        </p:nvSpPr>
        <p:spPr bwMode="gray">
          <a:xfrm>
            <a:off x="0" y="6669360"/>
            <a:ext cx="1979712" cy="18864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522000" tIns="0" rIns="0" bIns="0" rtlCol="0" anchor="ctr"/>
          <a:lstStyle/>
          <a:p>
            <a:pPr algn="l">
              <a:buFontTx/>
              <a:buNone/>
              <a:defRPr/>
            </a:pPr>
            <a:r>
              <a:rPr lang="en-US" sz="700" noProof="0" dirty="0" smtClean="0">
                <a:solidFill>
                  <a:schemeClr val="tx1"/>
                </a:solidFill>
              </a:rPr>
              <a:t>MAN Diesel</a:t>
            </a:r>
            <a:r>
              <a:rPr lang="en-US" sz="700" baseline="0" noProof="0" dirty="0" smtClean="0">
                <a:solidFill>
                  <a:schemeClr val="tx1"/>
                </a:solidFill>
              </a:rPr>
              <a:t> &amp; Turbo</a:t>
            </a:r>
            <a:endParaRPr lang="en-US" sz="700" noProof="0" dirty="0">
              <a:solidFill>
                <a:schemeClr val="tx1"/>
              </a:solidFill>
            </a:endParaRPr>
          </a:p>
        </p:txBody>
      </p:sp>
      <p:sp>
        <p:nvSpPr>
          <p:cNvPr id="42" name="Rechteck 41"/>
          <p:cNvSpPr/>
          <p:nvPr userDrawn="1"/>
        </p:nvSpPr>
        <p:spPr bwMode="gray">
          <a:xfrm>
            <a:off x="3203848" y="6669360"/>
            <a:ext cx="1512168" cy="18864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buFontTx/>
              <a:buNone/>
              <a:defRPr/>
            </a:pPr>
            <a:r>
              <a:rPr lang="en-US" sz="700" noProof="0" dirty="0" smtClean="0">
                <a:solidFill>
                  <a:schemeClr val="tx1"/>
                </a:solidFill>
              </a:rPr>
              <a:t>D. </a:t>
            </a:r>
            <a:r>
              <a:rPr lang="en-US" sz="700" noProof="0" dirty="0" err="1" smtClean="0">
                <a:solidFill>
                  <a:schemeClr val="tx1"/>
                </a:solidFill>
              </a:rPr>
              <a:t>Christodoulopoulos</a:t>
            </a:r>
            <a:endParaRPr lang="en-US" sz="700" noProof="0" dirty="0" smtClean="0">
              <a:solidFill>
                <a:schemeClr val="tx1"/>
              </a:solidFill>
            </a:endParaRPr>
          </a:p>
        </p:txBody>
      </p:sp>
      <p:sp>
        <p:nvSpPr>
          <p:cNvPr id="43" name="Rechteck 42"/>
          <p:cNvSpPr/>
          <p:nvPr userDrawn="1"/>
        </p:nvSpPr>
        <p:spPr bwMode="gray">
          <a:xfrm>
            <a:off x="4716462" y="6669360"/>
            <a:ext cx="2808288" cy="18864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buFontTx/>
              <a:buNone/>
              <a:defRPr/>
            </a:pPr>
            <a:r>
              <a:rPr lang="en-US" sz="700" b="1" noProof="0" dirty="0" smtClean="0">
                <a:solidFill>
                  <a:schemeClr val="tx1"/>
                </a:solidFill>
              </a:rPr>
              <a:t>Energy Forum at Electra Metropolis</a:t>
            </a:r>
            <a:endParaRPr lang="en-US" sz="700" b="1" noProof="0" dirty="0" smtClean="0">
              <a:solidFill>
                <a:schemeClr val="tx1"/>
              </a:solidFill>
            </a:endParaRPr>
          </a:p>
        </p:txBody>
      </p:sp>
      <p:sp>
        <p:nvSpPr>
          <p:cNvPr id="44" name="Rechteck 43"/>
          <p:cNvSpPr/>
          <p:nvPr userDrawn="1"/>
        </p:nvSpPr>
        <p:spPr bwMode="gray">
          <a:xfrm>
            <a:off x="8028384" y="6669360"/>
            <a:ext cx="575866" cy="18864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buFontTx/>
              <a:buNone/>
              <a:defRPr/>
            </a:pPr>
            <a:r>
              <a:rPr lang="en-US" sz="700" noProof="0" dirty="0" smtClean="0">
                <a:solidFill>
                  <a:schemeClr val="tx1"/>
                </a:solidFill>
              </a:rPr>
              <a:t>2017</a:t>
            </a:r>
          </a:p>
        </p:txBody>
      </p:sp>
      <p:cxnSp>
        <p:nvCxnSpPr>
          <p:cNvPr id="45" name="Gerade Verbindung 44"/>
          <p:cNvCxnSpPr/>
          <p:nvPr userDrawn="1"/>
        </p:nvCxnSpPr>
        <p:spPr bwMode="gray">
          <a:xfrm>
            <a:off x="0" y="6669360"/>
            <a:ext cx="9144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 Verbindung 45"/>
          <p:cNvCxnSpPr/>
          <p:nvPr userDrawn="1"/>
        </p:nvCxnSpPr>
        <p:spPr bwMode="gray">
          <a:xfrm>
            <a:off x="8604448" y="6669360"/>
            <a:ext cx="0" cy="18864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 Verbindung 46"/>
          <p:cNvCxnSpPr/>
          <p:nvPr userDrawn="1"/>
        </p:nvCxnSpPr>
        <p:spPr bwMode="gray">
          <a:xfrm>
            <a:off x="8028384" y="6669360"/>
            <a:ext cx="0" cy="18864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 Verbindung 47"/>
          <p:cNvCxnSpPr/>
          <p:nvPr userDrawn="1"/>
        </p:nvCxnSpPr>
        <p:spPr bwMode="gray">
          <a:xfrm>
            <a:off x="7524328" y="6669360"/>
            <a:ext cx="0" cy="18864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 Verbindung 48"/>
          <p:cNvCxnSpPr/>
          <p:nvPr userDrawn="1"/>
        </p:nvCxnSpPr>
        <p:spPr bwMode="gray">
          <a:xfrm>
            <a:off x="4716016" y="6669360"/>
            <a:ext cx="0" cy="18864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 Verbindung 49"/>
          <p:cNvCxnSpPr/>
          <p:nvPr userDrawn="1"/>
        </p:nvCxnSpPr>
        <p:spPr bwMode="gray">
          <a:xfrm>
            <a:off x="3203848" y="6669360"/>
            <a:ext cx="0" cy="18864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Textfeld 50"/>
          <p:cNvSpPr txBox="1"/>
          <p:nvPr userDrawn="1"/>
        </p:nvSpPr>
        <p:spPr bwMode="gray">
          <a:xfrm>
            <a:off x="7524327" y="6694104"/>
            <a:ext cx="504057" cy="144016"/>
          </a:xfrm>
          <a:prstGeom prst="rect">
            <a:avLst/>
          </a:prstGeom>
          <a:noFill/>
        </p:spPr>
        <p:txBody>
          <a:bodyPr vert="horz" wrap="square" lIns="0" tIns="0" rIns="0" bIns="0" rtlCol="0" anchor="t" anchorCtr="0">
            <a:noAutofit/>
          </a:bodyPr>
          <a:lstStyle/>
          <a:p>
            <a:pPr marL="180975" indent="-180975" algn="ctr">
              <a:spcBef>
                <a:spcPts val="400"/>
              </a:spcBef>
              <a:spcAft>
                <a:spcPct val="0"/>
              </a:spcAft>
            </a:pPr>
            <a:r>
              <a:rPr lang="de-DE" sz="900" dirty="0" smtClean="0">
                <a:solidFill>
                  <a:schemeClr val="tx2"/>
                </a:solidFill>
                <a:latin typeface="+mn-lt"/>
                <a:sym typeface="Wingdings"/>
              </a:rPr>
              <a:t></a:t>
            </a:r>
            <a:r>
              <a:rPr lang="de-DE" sz="900" dirty="0" smtClean="0">
                <a:solidFill>
                  <a:schemeClr val="bg2"/>
                </a:solidFill>
                <a:latin typeface="+mn-lt"/>
                <a:sym typeface="Wingdings"/>
              </a:rPr>
              <a:t></a:t>
            </a:r>
            <a:r>
              <a:rPr lang="de-DE" sz="900" kern="1200" dirty="0" smtClean="0">
                <a:solidFill>
                  <a:schemeClr val="bg2"/>
                </a:solidFill>
                <a:latin typeface="+mn-lt"/>
                <a:ea typeface="+mn-ea"/>
                <a:cs typeface="+mn-cs"/>
                <a:sym typeface="Wingdings"/>
              </a:rPr>
              <a:t></a:t>
            </a:r>
            <a:endParaRPr lang="de-DE" sz="900" kern="1200" dirty="0" smtClean="0">
              <a:solidFill>
                <a:schemeClr val="bg2"/>
              </a:solidFill>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5287" r:id="rId1"/>
    <p:sldLayoutId id="2147485275" r:id="rId2"/>
    <p:sldLayoutId id="2147485276" r:id="rId3"/>
    <p:sldLayoutId id="2147485277" r:id="rId4"/>
    <p:sldLayoutId id="2147485278" r:id="rId5"/>
    <p:sldLayoutId id="2147485279" r:id="rId6"/>
    <p:sldLayoutId id="2147485280" r:id="rId7"/>
    <p:sldLayoutId id="2147485281" r:id="rId8"/>
    <p:sldLayoutId id="2147485282" r:id="rId9"/>
    <p:sldLayoutId id="2147485283" r:id="rId10"/>
    <p:sldLayoutId id="2147485284" r:id="rId11"/>
    <p:sldLayoutId id="2147485288" r:id="rId12"/>
    <p:sldLayoutId id="2147485289" r:id="rId13"/>
    <p:sldLayoutId id="2147485290" r:id="rId14"/>
    <p:sldLayoutId id="2147485291" r:id="rId15"/>
    <p:sldLayoutId id="2147485285" r:id="rId16"/>
    <p:sldLayoutId id="2147485286" r:id="rId17"/>
    <p:sldLayoutId id="2147485292" r:id="rId18"/>
    <p:sldLayoutId id="2147485293" r:id="rId19"/>
  </p:sldLayoutIdLst>
  <p:timing>
    <p:tnLst>
      <p:par>
        <p:cTn id="1" dur="indefinite" restart="never" nodeType="tmRoot"/>
      </p:par>
    </p:tnLst>
  </p:timing>
  <p:txStyles>
    <p:titleStyle>
      <a:lvl1pPr algn="l" rtl="0" eaLnBrk="0" fontAlgn="base" hangingPunct="0">
        <a:spcBef>
          <a:spcPct val="0"/>
        </a:spcBef>
        <a:spcAft>
          <a:spcPct val="0"/>
        </a:spcAft>
        <a:defRPr sz="2600" b="1">
          <a:solidFill>
            <a:schemeClr val="bg1"/>
          </a:solidFill>
          <a:latin typeface="+mj-lt"/>
          <a:ea typeface="+mj-ea"/>
          <a:cs typeface="+mj-cs"/>
        </a:defRPr>
      </a:lvl1pPr>
      <a:lvl2pPr algn="l" rtl="0" eaLnBrk="0" fontAlgn="base" hangingPunct="0">
        <a:spcBef>
          <a:spcPct val="0"/>
        </a:spcBef>
        <a:spcAft>
          <a:spcPct val="0"/>
        </a:spcAft>
        <a:defRPr sz="2600" b="1">
          <a:solidFill>
            <a:schemeClr val="bg1"/>
          </a:solidFill>
          <a:latin typeface="Arial" charset="0"/>
        </a:defRPr>
      </a:lvl2pPr>
      <a:lvl3pPr algn="l" rtl="0" eaLnBrk="0" fontAlgn="base" hangingPunct="0">
        <a:spcBef>
          <a:spcPct val="0"/>
        </a:spcBef>
        <a:spcAft>
          <a:spcPct val="0"/>
        </a:spcAft>
        <a:defRPr sz="2600" b="1">
          <a:solidFill>
            <a:schemeClr val="bg1"/>
          </a:solidFill>
          <a:latin typeface="Arial" charset="0"/>
        </a:defRPr>
      </a:lvl3pPr>
      <a:lvl4pPr algn="l" rtl="0" eaLnBrk="0" fontAlgn="base" hangingPunct="0">
        <a:spcBef>
          <a:spcPct val="0"/>
        </a:spcBef>
        <a:spcAft>
          <a:spcPct val="0"/>
        </a:spcAft>
        <a:defRPr sz="2600" b="1">
          <a:solidFill>
            <a:schemeClr val="bg1"/>
          </a:solidFill>
          <a:latin typeface="Arial" charset="0"/>
        </a:defRPr>
      </a:lvl4pPr>
      <a:lvl5pPr algn="l" rtl="0" eaLnBrk="0" fontAlgn="base" hangingPunct="0">
        <a:spcBef>
          <a:spcPct val="0"/>
        </a:spcBef>
        <a:spcAft>
          <a:spcPct val="0"/>
        </a:spcAft>
        <a:defRPr sz="2600" b="1">
          <a:solidFill>
            <a:schemeClr val="bg1"/>
          </a:solidFill>
          <a:latin typeface="Arial" charset="0"/>
        </a:defRPr>
      </a:lvl5pPr>
      <a:lvl6pPr marL="457200" algn="l" rtl="0" eaLnBrk="1" fontAlgn="base" hangingPunct="1">
        <a:spcBef>
          <a:spcPct val="0"/>
        </a:spcBef>
        <a:spcAft>
          <a:spcPct val="0"/>
        </a:spcAft>
        <a:defRPr sz="2600" b="1">
          <a:solidFill>
            <a:schemeClr val="bg1"/>
          </a:solidFill>
          <a:latin typeface="Arial" charset="0"/>
        </a:defRPr>
      </a:lvl6pPr>
      <a:lvl7pPr marL="914400" algn="l" rtl="0" eaLnBrk="1" fontAlgn="base" hangingPunct="1">
        <a:spcBef>
          <a:spcPct val="0"/>
        </a:spcBef>
        <a:spcAft>
          <a:spcPct val="0"/>
        </a:spcAft>
        <a:defRPr sz="2600" b="1">
          <a:solidFill>
            <a:schemeClr val="bg1"/>
          </a:solidFill>
          <a:latin typeface="Arial" charset="0"/>
        </a:defRPr>
      </a:lvl7pPr>
      <a:lvl8pPr marL="1371600" algn="l" rtl="0" eaLnBrk="1" fontAlgn="base" hangingPunct="1">
        <a:spcBef>
          <a:spcPct val="0"/>
        </a:spcBef>
        <a:spcAft>
          <a:spcPct val="0"/>
        </a:spcAft>
        <a:defRPr sz="2600" b="1">
          <a:solidFill>
            <a:schemeClr val="bg1"/>
          </a:solidFill>
          <a:latin typeface="Arial" charset="0"/>
        </a:defRPr>
      </a:lvl8pPr>
      <a:lvl9pPr marL="1828800" algn="l" rtl="0" eaLnBrk="1" fontAlgn="base" hangingPunct="1">
        <a:spcBef>
          <a:spcPct val="0"/>
        </a:spcBef>
        <a:spcAft>
          <a:spcPct val="0"/>
        </a:spcAft>
        <a:defRPr sz="2600" b="1">
          <a:solidFill>
            <a:schemeClr val="bg1"/>
          </a:solidFill>
          <a:latin typeface="Arial" charset="0"/>
        </a:defRPr>
      </a:lvl9pPr>
    </p:titleStyle>
    <p:bodyStyle>
      <a:lvl1pPr marL="342900" indent="-342900" algn="l" rtl="0" eaLnBrk="0" fontAlgn="base" hangingPunct="0">
        <a:spcBef>
          <a:spcPts val="400"/>
        </a:spcBef>
        <a:spcAft>
          <a:spcPct val="0"/>
        </a:spcAft>
        <a:buFont typeface="Wingdings" pitchFamily="2" charset="2"/>
        <a:defRPr>
          <a:solidFill>
            <a:schemeClr val="tx1"/>
          </a:solidFill>
          <a:latin typeface="+mn-lt"/>
          <a:ea typeface="+mn-ea"/>
          <a:cs typeface="+mn-cs"/>
        </a:defRPr>
      </a:lvl1pPr>
      <a:lvl2pPr marL="179388" indent="-179388" algn="l" rtl="0" eaLnBrk="0" fontAlgn="base" hangingPunct="0">
        <a:spcBef>
          <a:spcPts val="400"/>
        </a:spcBef>
        <a:spcAft>
          <a:spcPct val="0"/>
        </a:spcAft>
        <a:buClr>
          <a:schemeClr val="tx1"/>
        </a:buClr>
        <a:buFont typeface="Wingdings" pitchFamily="2" charset="2"/>
        <a:buChar char="§"/>
        <a:defRPr>
          <a:solidFill>
            <a:schemeClr val="tx1"/>
          </a:solidFill>
          <a:latin typeface="+mn-lt"/>
        </a:defRPr>
      </a:lvl2pPr>
      <a:lvl3pPr marL="358775" indent="-179388" algn="l" rtl="0" eaLnBrk="0" fontAlgn="base" hangingPunct="0">
        <a:spcBef>
          <a:spcPts val="400"/>
        </a:spcBef>
        <a:spcAft>
          <a:spcPct val="0"/>
        </a:spcAft>
        <a:buClr>
          <a:schemeClr val="tx1"/>
        </a:buClr>
        <a:buFont typeface="Wingdings" pitchFamily="2" charset="2"/>
        <a:buChar char="§"/>
        <a:defRPr>
          <a:solidFill>
            <a:schemeClr val="tx1"/>
          </a:solidFill>
          <a:latin typeface="+mn-lt"/>
        </a:defRPr>
      </a:lvl3pPr>
      <a:lvl4pPr marL="539750" indent="-179388" algn="l" rtl="0" eaLnBrk="0" fontAlgn="base" hangingPunct="0">
        <a:spcBef>
          <a:spcPts val="400"/>
        </a:spcBef>
        <a:spcAft>
          <a:spcPct val="0"/>
        </a:spcAft>
        <a:buClr>
          <a:schemeClr val="tx1"/>
        </a:buClr>
        <a:buFont typeface="Wingdings" pitchFamily="2" charset="2"/>
        <a:buChar char="§"/>
        <a:defRPr>
          <a:solidFill>
            <a:schemeClr val="tx1"/>
          </a:solidFill>
          <a:latin typeface="+mn-lt"/>
        </a:defRPr>
      </a:lvl4pPr>
      <a:lvl5pPr marL="719138" indent="-179388" algn="l" rtl="0" eaLnBrk="0" fontAlgn="base" hangingPunct="0">
        <a:spcBef>
          <a:spcPts val="400"/>
        </a:spcBef>
        <a:spcAft>
          <a:spcPct val="0"/>
        </a:spcAft>
        <a:buClr>
          <a:schemeClr val="tx1"/>
        </a:buClr>
        <a:buFont typeface="Wingdings" pitchFamily="2" charset="2"/>
        <a:buChar char="§"/>
        <a:defRPr>
          <a:solidFill>
            <a:schemeClr val="tx1"/>
          </a:solidFill>
          <a:latin typeface="+mn-lt"/>
        </a:defRPr>
      </a:lvl5pPr>
      <a:lvl6pPr marL="720000" indent="-180000" algn="l" rtl="0" eaLnBrk="1" fontAlgn="base" hangingPunct="1">
        <a:spcBef>
          <a:spcPts val="400"/>
        </a:spcBef>
        <a:spcAft>
          <a:spcPct val="0"/>
        </a:spcAft>
        <a:buFont typeface="Wingdings" pitchFamily="16" charset="2"/>
        <a:buChar char="§"/>
        <a:defRPr>
          <a:solidFill>
            <a:schemeClr val="tx1"/>
          </a:solidFill>
          <a:latin typeface="+mn-lt"/>
        </a:defRPr>
      </a:lvl6pPr>
      <a:lvl7pPr marL="720000" indent="-180000" algn="l" rtl="0" eaLnBrk="1" fontAlgn="base" hangingPunct="1">
        <a:spcBef>
          <a:spcPts val="400"/>
        </a:spcBef>
        <a:spcAft>
          <a:spcPct val="0"/>
        </a:spcAft>
        <a:buFont typeface="Wingdings" pitchFamily="16" charset="2"/>
        <a:buChar char="§"/>
        <a:defRPr>
          <a:solidFill>
            <a:schemeClr val="tx1"/>
          </a:solidFill>
          <a:latin typeface="+mn-lt"/>
        </a:defRPr>
      </a:lvl7pPr>
      <a:lvl8pPr marL="720000" indent="-180000" algn="l" rtl="0" eaLnBrk="1" fontAlgn="base" hangingPunct="1">
        <a:spcBef>
          <a:spcPts val="400"/>
        </a:spcBef>
        <a:spcAft>
          <a:spcPct val="0"/>
        </a:spcAft>
        <a:buFont typeface="Wingdings" pitchFamily="16" charset="2"/>
        <a:buChar char="§"/>
        <a:defRPr>
          <a:solidFill>
            <a:schemeClr val="tx1"/>
          </a:solidFill>
          <a:latin typeface="+mn-lt"/>
        </a:defRPr>
      </a:lvl8pPr>
      <a:lvl9pPr marL="720000" indent="-180000" algn="l" rtl="0" eaLnBrk="1" fontAlgn="base" hangingPunct="1">
        <a:spcBef>
          <a:spcPts val="400"/>
        </a:spcBef>
        <a:spcAft>
          <a:spcPct val="0"/>
        </a:spcAft>
        <a:buFont typeface="Wingdings" pitchFamily="16" charset="2"/>
        <a:buChar char="§"/>
        <a:defRPr>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wmf"/><Relationship Id="rId18" Type="http://schemas.openxmlformats.org/officeDocument/2006/relationships/image" Target="../media/image35.jpeg"/><Relationship Id="rId3" Type="http://schemas.openxmlformats.org/officeDocument/2006/relationships/tags" Target="../tags/tag5.xml"/><Relationship Id="rId7" Type="http://schemas.openxmlformats.org/officeDocument/2006/relationships/image" Target="../media/image24.jpeg"/><Relationship Id="rId12" Type="http://schemas.openxmlformats.org/officeDocument/2006/relationships/image" Target="../media/image29.jpeg"/><Relationship Id="rId17" Type="http://schemas.openxmlformats.org/officeDocument/2006/relationships/image" Target="../media/image34.jpeg"/><Relationship Id="rId2" Type="http://schemas.openxmlformats.org/officeDocument/2006/relationships/tags" Target="../tags/tag4.xml"/><Relationship Id="rId16" Type="http://schemas.openxmlformats.org/officeDocument/2006/relationships/image" Target="../media/image33.jpeg"/><Relationship Id="rId1" Type="http://schemas.openxmlformats.org/officeDocument/2006/relationships/tags" Target="../tags/tag3.xml"/><Relationship Id="rId6" Type="http://schemas.openxmlformats.org/officeDocument/2006/relationships/notesSlide" Target="../notesSlides/notesSlide12.xml"/><Relationship Id="rId11" Type="http://schemas.openxmlformats.org/officeDocument/2006/relationships/image" Target="../media/image28.jpeg"/><Relationship Id="rId5" Type="http://schemas.openxmlformats.org/officeDocument/2006/relationships/slideLayout" Target="../slideLayouts/slideLayout15.xml"/><Relationship Id="rId15" Type="http://schemas.openxmlformats.org/officeDocument/2006/relationships/image" Target="../media/image32.jpeg"/><Relationship Id="rId10" Type="http://schemas.openxmlformats.org/officeDocument/2006/relationships/image" Target="../media/image27.jpeg"/><Relationship Id="rId4" Type="http://schemas.openxmlformats.org/officeDocument/2006/relationships/tags" Target="../tags/tag6.xml"/><Relationship Id="rId9" Type="http://schemas.openxmlformats.org/officeDocument/2006/relationships/image" Target="../media/image26.jpeg"/><Relationship Id="rId1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5.xml"/><Relationship Id="rId1" Type="http://schemas.openxmlformats.org/officeDocument/2006/relationships/slideLayout" Target="../slideLayouts/slideLayout19.xml"/><Relationship Id="rId5" Type="http://schemas.openxmlformats.org/officeDocument/2006/relationships/image" Target="../media/image43.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1.tiff"/><Relationship Id="rId5" Type="http://schemas.openxmlformats.org/officeDocument/2006/relationships/image" Target="../media/image50.tiff"/><Relationship Id="rId4" Type="http://schemas.openxmlformats.org/officeDocument/2006/relationships/image" Target="../media/image49.tiff"/></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image" Target="../media/image58.jpeg"/></Relationships>
</file>

<file path=ppt/slides/_rels/slide25.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26.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18" Type="http://schemas.openxmlformats.org/officeDocument/2006/relationships/image" Target="../media/image83.png"/><Relationship Id="rId26" Type="http://schemas.openxmlformats.org/officeDocument/2006/relationships/image" Target="../media/image91.png"/><Relationship Id="rId3" Type="http://schemas.openxmlformats.org/officeDocument/2006/relationships/image" Target="../media/image68.png"/><Relationship Id="rId21" Type="http://schemas.openxmlformats.org/officeDocument/2006/relationships/image" Target="../media/image86.png"/><Relationship Id="rId7" Type="http://schemas.openxmlformats.org/officeDocument/2006/relationships/image" Target="../media/image72.png"/><Relationship Id="rId12" Type="http://schemas.openxmlformats.org/officeDocument/2006/relationships/image" Target="../media/image77.png"/><Relationship Id="rId17" Type="http://schemas.openxmlformats.org/officeDocument/2006/relationships/image" Target="../media/image82.png"/><Relationship Id="rId25" Type="http://schemas.openxmlformats.org/officeDocument/2006/relationships/image" Target="../media/image90.png"/><Relationship Id="rId2" Type="http://schemas.openxmlformats.org/officeDocument/2006/relationships/image" Target="../media/image67.jpeg"/><Relationship Id="rId16" Type="http://schemas.openxmlformats.org/officeDocument/2006/relationships/image" Target="../media/image81.png"/><Relationship Id="rId20"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71.png"/><Relationship Id="rId11" Type="http://schemas.openxmlformats.org/officeDocument/2006/relationships/image" Target="../media/image76.png"/><Relationship Id="rId24" Type="http://schemas.openxmlformats.org/officeDocument/2006/relationships/image" Target="../media/image89.png"/><Relationship Id="rId5" Type="http://schemas.openxmlformats.org/officeDocument/2006/relationships/image" Target="../media/image70.png"/><Relationship Id="rId15" Type="http://schemas.openxmlformats.org/officeDocument/2006/relationships/image" Target="../media/image80.png"/><Relationship Id="rId23" Type="http://schemas.openxmlformats.org/officeDocument/2006/relationships/image" Target="../media/image88.png"/><Relationship Id="rId10" Type="http://schemas.openxmlformats.org/officeDocument/2006/relationships/image" Target="../media/image75.png"/><Relationship Id="rId19" Type="http://schemas.openxmlformats.org/officeDocument/2006/relationships/image" Target="../media/image84.png"/><Relationship Id="rId4" Type="http://schemas.openxmlformats.org/officeDocument/2006/relationships/image" Target="../media/image69.png"/><Relationship Id="rId9" Type="http://schemas.openxmlformats.org/officeDocument/2006/relationships/image" Target="../media/image74.png"/><Relationship Id="rId14" Type="http://schemas.openxmlformats.org/officeDocument/2006/relationships/image" Target="../media/image79.png"/><Relationship Id="rId22" Type="http://schemas.openxmlformats.org/officeDocument/2006/relationships/image" Target="../media/image87.png"/><Relationship Id="rId27" Type="http://schemas.openxmlformats.org/officeDocument/2006/relationships/image" Target="../media/image9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hyperlink" Target="mailto:dionissis.christodoulopoulos@man.eu" TargetMode="External"/><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0" descr="http://atlas.md-man.biz/knowledge-sharing/templates-media/SBU_Turbo_Photo_Archive/Betreiberanlagen/FJORDGEN%202012%20Finnfjord;%20Norwegen/OB5582-15.jpg"/>
          <p:cNvPicPr>
            <a:picLocks noChangeAspect="1" noChangeArrowheads="1"/>
          </p:cNvPicPr>
          <p:nvPr/>
        </p:nvPicPr>
        <p:blipFill>
          <a:blip r:embed="rId3" cstate="screen">
            <a:extLst>
              <a:ext uri="{28A0092B-C50C-407E-A947-70E740481C1C}">
                <a14:useLocalDpi xmlns:a14="http://schemas.microsoft.com/office/drawing/2010/main" val="0"/>
              </a:ext>
            </a:extLst>
          </a:blip>
          <a:srcRect l="-271"/>
          <a:stretch>
            <a:fillRect/>
          </a:stretch>
        </p:blipFill>
        <p:spPr bwMode="auto">
          <a:xfrm>
            <a:off x="6011863" y="1260475"/>
            <a:ext cx="3132137" cy="238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1" descr="G:\Kommunikation\5. GKO Online\02_Bilder\Power plants\EDF\3648-Smoke2012_07_07_1ok1200.jpg"/>
          <p:cNvPicPr>
            <a:picLocks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952750" y="1260475"/>
            <a:ext cx="3132138" cy="237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11" descr="G:\Kommunikation\5. GKO Online\02_Bilder\Marine\CSCL Globe\MAN_HD_7333.JPG"/>
          <p:cNvPicPr>
            <a:picLocks noChangeAspect="1" noChangeArrowheads="1"/>
          </p:cNvPicPr>
          <p:nvPr/>
        </p:nvPicPr>
        <p:blipFill>
          <a:blip r:embed="rId5" cstate="screen">
            <a:extLst>
              <a:ext uri="{28A0092B-C50C-407E-A947-70E740481C1C}">
                <a14:useLocalDpi xmlns:a14="http://schemas.microsoft.com/office/drawing/2010/main" val="0"/>
              </a:ext>
            </a:extLst>
          </a:blip>
          <a:srcRect l="-1202"/>
          <a:stretch>
            <a:fillRect/>
          </a:stretch>
        </p:blipFill>
        <p:spPr bwMode="auto">
          <a:xfrm>
            <a:off x="-36513" y="1260475"/>
            <a:ext cx="3024188"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Rectangle 203"/>
          <p:cNvSpPr>
            <a:spLocks noChangeArrowheads="1"/>
          </p:cNvSpPr>
          <p:nvPr/>
        </p:nvSpPr>
        <p:spPr bwMode="gray">
          <a:xfrm>
            <a:off x="0" y="3629025"/>
            <a:ext cx="9144000" cy="3228975"/>
          </a:xfrm>
          <a:prstGeom prst="rect">
            <a:avLst/>
          </a:prstGeom>
          <a:solidFill>
            <a:srgbClr val="303C49"/>
          </a:solidFill>
          <a:ln>
            <a:noFill/>
          </a:ln>
          <a:extLst>
            <a:ext uri="{91240B29-F687-4F45-9708-019B960494DF}">
              <a14:hiddenLine xmlns:a14="http://schemas.microsoft.com/office/drawing/2010/main" w="6350">
                <a:solidFill>
                  <a:srgbClr val="000000"/>
                </a:solidFill>
                <a:miter lim="800000"/>
                <a:headEnd/>
                <a:tailEnd/>
              </a14:hiddenLine>
            </a:ext>
          </a:extLst>
        </p:spPr>
        <p:txBody>
          <a:bodyPr wrap="none" lIns="88724" tIns="44362" rIns="88724" bIns="44362" anchor="ctr"/>
          <a:lstStyle>
            <a:lvl1pPr defTabSz="885825" eaLnBrk="0" hangingPunct="0">
              <a:spcBef>
                <a:spcPts val="400"/>
              </a:spcBef>
              <a:buFont typeface="Wingdings" pitchFamily="2" charset="2"/>
              <a:defRPr>
                <a:solidFill>
                  <a:schemeClr val="tx1"/>
                </a:solidFill>
                <a:latin typeface="Arial" pitchFamily="34" charset="0"/>
              </a:defRPr>
            </a:lvl1pPr>
            <a:lvl2pPr marL="742950" indent="-285750" defTabSz="885825" eaLnBrk="0" hangingPunct="0">
              <a:spcBef>
                <a:spcPts val="400"/>
              </a:spcBef>
              <a:buClr>
                <a:schemeClr val="tx1"/>
              </a:buClr>
              <a:buFont typeface="Wingdings" pitchFamily="2" charset="2"/>
              <a:buChar char="§"/>
              <a:defRPr>
                <a:solidFill>
                  <a:schemeClr val="tx1"/>
                </a:solidFill>
                <a:latin typeface="Arial" pitchFamily="34" charset="0"/>
              </a:defRPr>
            </a:lvl2pPr>
            <a:lvl3pPr marL="1143000" indent="-228600" defTabSz="885825" eaLnBrk="0" hangingPunct="0">
              <a:spcBef>
                <a:spcPts val="400"/>
              </a:spcBef>
              <a:buClr>
                <a:schemeClr val="tx1"/>
              </a:buClr>
              <a:buFont typeface="Wingdings" pitchFamily="2" charset="2"/>
              <a:buChar char="§"/>
              <a:defRPr>
                <a:solidFill>
                  <a:schemeClr val="tx1"/>
                </a:solidFill>
                <a:latin typeface="Arial" pitchFamily="34" charset="0"/>
              </a:defRPr>
            </a:lvl3pPr>
            <a:lvl4pPr marL="1600200" indent="-228600" defTabSz="885825" eaLnBrk="0" hangingPunct="0">
              <a:spcBef>
                <a:spcPts val="400"/>
              </a:spcBef>
              <a:buClr>
                <a:schemeClr val="tx1"/>
              </a:buClr>
              <a:buFont typeface="Wingdings" pitchFamily="2" charset="2"/>
              <a:buChar char="§"/>
              <a:defRPr>
                <a:solidFill>
                  <a:schemeClr val="tx1"/>
                </a:solidFill>
                <a:latin typeface="Arial" pitchFamily="34" charset="0"/>
              </a:defRPr>
            </a:lvl4pPr>
            <a:lvl5pPr marL="2057400" indent="-228600" defTabSz="885825" eaLnBrk="0" hangingPunct="0">
              <a:spcBef>
                <a:spcPts val="400"/>
              </a:spcBef>
              <a:buClr>
                <a:schemeClr val="tx1"/>
              </a:buClr>
              <a:buFont typeface="Wingdings" pitchFamily="2" charset="2"/>
              <a:buChar char="§"/>
              <a:defRPr>
                <a:solidFill>
                  <a:schemeClr val="tx1"/>
                </a:solidFill>
                <a:latin typeface="Arial" pitchFamily="34" charset="0"/>
              </a:defRPr>
            </a:lvl5pPr>
            <a:lvl6pPr marL="2514600" indent="-228600" defTabSz="885825"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6pPr>
            <a:lvl7pPr marL="2971800" indent="-228600" defTabSz="885825"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7pPr>
            <a:lvl8pPr marL="3429000" indent="-228600" defTabSz="885825"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8pPr>
            <a:lvl9pPr marL="3886200" indent="-228600" defTabSz="885825"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9pPr>
          </a:lstStyle>
          <a:p>
            <a:pPr eaLnBrk="1" hangingPunct="1">
              <a:spcBef>
                <a:spcPct val="0"/>
              </a:spcBef>
            </a:pPr>
            <a:endParaRPr lang="en-GB" altLang="en-US" sz="1700">
              <a:solidFill>
                <a:srgbClr val="000000"/>
              </a:solidFill>
            </a:endParaRPr>
          </a:p>
        </p:txBody>
      </p:sp>
      <p:sp>
        <p:nvSpPr>
          <p:cNvPr id="8198" name="Rectangle 3"/>
          <p:cNvSpPr txBox="1">
            <a:spLocks noChangeArrowheads="1"/>
          </p:cNvSpPr>
          <p:nvPr/>
        </p:nvSpPr>
        <p:spPr bwMode="gray">
          <a:xfrm>
            <a:off x="1719263" y="4002088"/>
            <a:ext cx="6669087"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45715" rIns="0" bIns="45715"/>
          <a:lstStyle>
            <a:lvl1pPr eaLnBrk="0" hangingPunct="0">
              <a:spcBef>
                <a:spcPts val="400"/>
              </a:spcBef>
              <a:buFont typeface="Wingdings" pitchFamily="2" charset="2"/>
              <a:defRPr>
                <a:solidFill>
                  <a:schemeClr val="tx1"/>
                </a:solidFill>
                <a:latin typeface="Arial" pitchFamily="34" charset="0"/>
              </a:defRPr>
            </a:lvl1pPr>
            <a:lvl2pPr marL="742950" indent="-285750" eaLnBrk="0" hangingPunct="0">
              <a:spcBef>
                <a:spcPts val="400"/>
              </a:spcBef>
              <a:buClr>
                <a:schemeClr val="tx1"/>
              </a:buClr>
              <a:buFont typeface="Wingdings" pitchFamily="2" charset="2"/>
              <a:buChar char="§"/>
              <a:defRPr>
                <a:solidFill>
                  <a:schemeClr val="tx1"/>
                </a:solidFill>
                <a:latin typeface="Arial" pitchFamily="34" charset="0"/>
              </a:defRPr>
            </a:lvl2pPr>
            <a:lvl3pPr marL="1143000" indent="-228600" eaLnBrk="0" hangingPunct="0">
              <a:spcBef>
                <a:spcPts val="400"/>
              </a:spcBef>
              <a:buClr>
                <a:schemeClr val="tx1"/>
              </a:buClr>
              <a:buFont typeface="Wingdings" pitchFamily="2" charset="2"/>
              <a:buChar char="§"/>
              <a:defRPr>
                <a:solidFill>
                  <a:schemeClr val="tx1"/>
                </a:solidFill>
                <a:latin typeface="Arial" pitchFamily="34" charset="0"/>
              </a:defRPr>
            </a:lvl3pPr>
            <a:lvl4pPr marL="1600200" indent="-228600" eaLnBrk="0" hangingPunct="0">
              <a:spcBef>
                <a:spcPts val="400"/>
              </a:spcBef>
              <a:buClr>
                <a:schemeClr val="tx1"/>
              </a:buClr>
              <a:buFont typeface="Wingdings" pitchFamily="2" charset="2"/>
              <a:buChar char="§"/>
              <a:defRPr>
                <a:solidFill>
                  <a:schemeClr val="tx1"/>
                </a:solidFill>
                <a:latin typeface="Arial" pitchFamily="34" charset="0"/>
              </a:defRPr>
            </a:lvl4pPr>
            <a:lvl5pPr marL="2057400" indent="-228600" eaLnBrk="0" hangingPunct="0">
              <a:spcBef>
                <a:spcPts val="400"/>
              </a:spcBef>
              <a:buClr>
                <a:schemeClr val="tx1"/>
              </a:buClr>
              <a:buFont typeface="Wingdings" pitchFamily="2" charset="2"/>
              <a:buChar char="§"/>
              <a:defRPr>
                <a:solidFill>
                  <a:schemeClr val="tx1"/>
                </a:solidFill>
                <a:latin typeface="Arial" pitchFamily="34" charset="0"/>
              </a:defRPr>
            </a:lvl5pPr>
            <a:lvl6pPr marL="2514600" indent="-228600"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6pPr>
            <a:lvl7pPr marL="2971800" indent="-228600"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7pPr>
            <a:lvl8pPr marL="3429000" indent="-228600"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8pPr>
            <a:lvl9pPr marL="3886200" indent="-228600"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9pPr>
          </a:lstStyle>
          <a:p>
            <a:pPr>
              <a:spcBef>
                <a:spcPct val="0"/>
              </a:spcBef>
            </a:pPr>
            <a:r>
              <a:rPr lang="en-US" altLang="en-US" sz="3300" b="1">
                <a:solidFill>
                  <a:schemeClr val="bg1"/>
                </a:solidFill>
              </a:rPr>
              <a:t>MAN Diesel &amp; Turbo</a:t>
            </a:r>
          </a:p>
        </p:txBody>
      </p:sp>
      <p:sp>
        <p:nvSpPr>
          <p:cNvPr id="8200" name="Textfeld 6"/>
          <p:cNvSpPr txBox="1">
            <a:spLocks noChangeArrowheads="1"/>
          </p:cNvSpPr>
          <p:nvPr/>
        </p:nvSpPr>
        <p:spPr bwMode="auto">
          <a:xfrm>
            <a:off x="1716088" y="4676775"/>
            <a:ext cx="4027487"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69863" indent="-169863" eaLnBrk="0" hangingPunct="0">
              <a:spcBef>
                <a:spcPts val="400"/>
              </a:spcBef>
              <a:buFont typeface="Wingdings" pitchFamily="2" charset="2"/>
              <a:defRPr>
                <a:solidFill>
                  <a:schemeClr val="tx1"/>
                </a:solidFill>
                <a:latin typeface="Arial" pitchFamily="34" charset="0"/>
              </a:defRPr>
            </a:lvl1pPr>
            <a:lvl2pPr marL="742950" indent="-285750" eaLnBrk="0" hangingPunct="0">
              <a:spcBef>
                <a:spcPts val="400"/>
              </a:spcBef>
              <a:buClr>
                <a:schemeClr val="tx1"/>
              </a:buClr>
              <a:buFont typeface="Wingdings" pitchFamily="2" charset="2"/>
              <a:buChar char="§"/>
              <a:defRPr>
                <a:solidFill>
                  <a:schemeClr val="tx1"/>
                </a:solidFill>
                <a:latin typeface="Arial" pitchFamily="34" charset="0"/>
              </a:defRPr>
            </a:lvl2pPr>
            <a:lvl3pPr marL="1143000" indent="-228600" eaLnBrk="0" hangingPunct="0">
              <a:spcBef>
                <a:spcPts val="400"/>
              </a:spcBef>
              <a:buClr>
                <a:schemeClr val="tx1"/>
              </a:buClr>
              <a:buFont typeface="Wingdings" pitchFamily="2" charset="2"/>
              <a:buChar char="§"/>
              <a:defRPr>
                <a:solidFill>
                  <a:schemeClr val="tx1"/>
                </a:solidFill>
                <a:latin typeface="Arial" pitchFamily="34" charset="0"/>
              </a:defRPr>
            </a:lvl3pPr>
            <a:lvl4pPr marL="1600200" indent="-228600" eaLnBrk="0" hangingPunct="0">
              <a:spcBef>
                <a:spcPts val="400"/>
              </a:spcBef>
              <a:buClr>
                <a:schemeClr val="tx1"/>
              </a:buClr>
              <a:buFont typeface="Wingdings" pitchFamily="2" charset="2"/>
              <a:buChar char="§"/>
              <a:defRPr>
                <a:solidFill>
                  <a:schemeClr val="tx1"/>
                </a:solidFill>
                <a:latin typeface="Arial" pitchFamily="34" charset="0"/>
              </a:defRPr>
            </a:lvl4pPr>
            <a:lvl5pPr marL="2057400" indent="-228600" eaLnBrk="0" hangingPunct="0">
              <a:spcBef>
                <a:spcPts val="400"/>
              </a:spcBef>
              <a:buClr>
                <a:schemeClr val="tx1"/>
              </a:buClr>
              <a:buFont typeface="Wingdings" pitchFamily="2" charset="2"/>
              <a:buChar char="§"/>
              <a:defRPr>
                <a:solidFill>
                  <a:schemeClr val="tx1"/>
                </a:solidFill>
                <a:latin typeface="Arial" pitchFamily="34" charset="0"/>
              </a:defRPr>
            </a:lvl5pPr>
            <a:lvl6pPr marL="2514600" indent="-228600"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6pPr>
            <a:lvl7pPr marL="2971800" indent="-228600"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7pPr>
            <a:lvl8pPr marL="3429000" indent="-228600"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8pPr>
            <a:lvl9pPr marL="3886200" indent="-228600"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9pPr>
          </a:lstStyle>
          <a:p>
            <a:pPr eaLnBrk="1" hangingPunct="1">
              <a:lnSpc>
                <a:spcPct val="110000"/>
              </a:lnSpc>
              <a:spcBef>
                <a:spcPts val="1038"/>
              </a:spcBef>
              <a:buClr>
                <a:schemeClr val="tx2"/>
              </a:buClr>
              <a:buSzPct val="110000"/>
              <a:buFontTx/>
              <a:buNone/>
            </a:pPr>
            <a:r>
              <a:rPr lang="en-US" altLang="en-US" sz="1700">
                <a:solidFill>
                  <a:schemeClr val="bg1"/>
                </a:solidFill>
              </a:rPr>
              <a:t>„Engineering the Future – since 1758.“</a:t>
            </a:r>
            <a:endParaRPr lang="de-DE" altLang="en-US" sz="1700">
              <a:solidFill>
                <a:schemeClr val="bg1"/>
              </a:solidFill>
            </a:endParaRPr>
          </a:p>
        </p:txBody>
      </p:sp>
      <p:sp>
        <p:nvSpPr>
          <p:cNvPr id="8201" name="Textfeld 7"/>
          <p:cNvSpPr txBox="1">
            <a:spLocks noChangeArrowheads="1"/>
          </p:cNvSpPr>
          <p:nvPr/>
        </p:nvSpPr>
        <p:spPr bwMode="auto">
          <a:xfrm>
            <a:off x="3729831" y="5085184"/>
            <a:ext cx="4908476" cy="1224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69863" indent="-169863" eaLnBrk="0" hangingPunct="0">
              <a:spcBef>
                <a:spcPts val="400"/>
              </a:spcBef>
              <a:buFont typeface="Wingdings" pitchFamily="2" charset="2"/>
              <a:defRPr>
                <a:solidFill>
                  <a:schemeClr val="tx1"/>
                </a:solidFill>
                <a:latin typeface="Arial" pitchFamily="34" charset="0"/>
              </a:defRPr>
            </a:lvl1pPr>
            <a:lvl2pPr marL="742950" indent="-285750" eaLnBrk="0" hangingPunct="0">
              <a:spcBef>
                <a:spcPts val="400"/>
              </a:spcBef>
              <a:buClr>
                <a:schemeClr val="tx1"/>
              </a:buClr>
              <a:buFont typeface="Wingdings" pitchFamily="2" charset="2"/>
              <a:buChar char="§"/>
              <a:defRPr>
                <a:solidFill>
                  <a:schemeClr val="tx1"/>
                </a:solidFill>
                <a:latin typeface="Arial" pitchFamily="34" charset="0"/>
              </a:defRPr>
            </a:lvl2pPr>
            <a:lvl3pPr marL="1143000" indent="-228600" eaLnBrk="0" hangingPunct="0">
              <a:spcBef>
                <a:spcPts val="400"/>
              </a:spcBef>
              <a:buClr>
                <a:schemeClr val="tx1"/>
              </a:buClr>
              <a:buFont typeface="Wingdings" pitchFamily="2" charset="2"/>
              <a:buChar char="§"/>
              <a:defRPr>
                <a:solidFill>
                  <a:schemeClr val="tx1"/>
                </a:solidFill>
                <a:latin typeface="Arial" pitchFamily="34" charset="0"/>
              </a:defRPr>
            </a:lvl3pPr>
            <a:lvl4pPr marL="1600200" indent="-228600" eaLnBrk="0" hangingPunct="0">
              <a:spcBef>
                <a:spcPts val="400"/>
              </a:spcBef>
              <a:buClr>
                <a:schemeClr val="tx1"/>
              </a:buClr>
              <a:buFont typeface="Wingdings" pitchFamily="2" charset="2"/>
              <a:buChar char="§"/>
              <a:defRPr>
                <a:solidFill>
                  <a:schemeClr val="tx1"/>
                </a:solidFill>
                <a:latin typeface="Arial" pitchFamily="34" charset="0"/>
              </a:defRPr>
            </a:lvl4pPr>
            <a:lvl5pPr marL="2057400" indent="-228600" eaLnBrk="0" hangingPunct="0">
              <a:spcBef>
                <a:spcPts val="400"/>
              </a:spcBef>
              <a:buClr>
                <a:schemeClr val="tx1"/>
              </a:buClr>
              <a:buFont typeface="Wingdings" pitchFamily="2" charset="2"/>
              <a:buChar char="§"/>
              <a:defRPr>
                <a:solidFill>
                  <a:schemeClr val="tx1"/>
                </a:solidFill>
                <a:latin typeface="Arial" pitchFamily="34" charset="0"/>
              </a:defRPr>
            </a:lvl5pPr>
            <a:lvl6pPr marL="2514600" indent="-228600"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6pPr>
            <a:lvl7pPr marL="2971800" indent="-228600"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7pPr>
            <a:lvl8pPr marL="3429000" indent="-228600"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8pPr>
            <a:lvl9pPr marL="3886200" indent="-228600"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9pPr>
          </a:lstStyle>
          <a:p>
            <a:pPr algn="r" eaLnBrk="1" hangingPunct="1">
              <a:lnSpc>
                <a:spcPct val="110000"/>
              </a:lnSpc>
              <a:spcBef>
                <a:spcPts val="1038"/>
              </a:spcBef>
              <a:buClr>
                <a:schemeClr val="tx2"/>
              </a:buClr>
              <a:buSzPct val="110000"/>
              <a:buFontTx/>
              <a:buNone/>
            </a:pPr>
            <a:endParaRPr lang="en-GB" altLang="en-US" sz="1600" dirty="0">
              <a:solidFill>
                <a:schemeClr val="bg1"/>
              </a:solidFill>
            </a:endParaRPr>
          </a:p>
          <a:p>
            <a:pPr algn="r" eaLnBrk="1" hangingPunct="1">
              <a:spcBef>
                <a:spcPts val="1038"/>
              </a:spcBef>
              <a:buClr>
                <a:schemeClr val="tx2"/>
              </a:buClr>
              <a:buSzPct val="110000"/>
              <a:buFontTx/>
              <a:buNone/>
            </a:pPr>
            <a:r>
              <a:rPr lang="en-GB" altLang="en-US" sz="1600" dirty="0" smtClean="0">
                <a:solidFill>
                  <a:schemeClr val="bg1"/>
                </a:solidFill>
              </a:rPr>
              <a:t>Dionissis Christodoulopoulos</a:t>
            </a:r>
          </a:p>
          <a:p>
            <a:pPr algn="r" eaLnBrk="1" hangingPunct="1">
              <a:spcBef>
                <a:spcPts val="1038"/>
              </a:spcBef>
              <a:buClr>
                <a:schemeClr val="tx2"/>
              </a:buClr>
              <a:buSzPct val="110000"/>
              <a:buFontTx/>
              <a:buNone/>
            </a:pPr>
            <a:r>
              <a:rPr lang="en-GB" altLang="en-US" sz="1600" dirty="0">
                <a:solidFill>
                  <a:schemeClr val="bg1"/>
                </a:solidFill>
              </a:rPr>
              <a:t>Managing Director, </a:t>
            </a:r>
            <a:endParaRPr lang="en-GB" altLang="en-US" sz="1600" dirty="0" smtClean="0">
              <a:solidFill>
                <a:schemeClr val="bg1"/>
              </a:solidFill>
            </a:endParaRPr>
          </a:p>
          <a:p>
            <a:pPr algn="r" eaLnBrk="1" hangingPunct="1">
              <a:spcBef>
                <a:spcPts val="1038"/>
              </a:spcBef>
              <a:buClr>
                <a:schemeClr val="tx2"/>
              </a:buClr>
              <a:buSzPct val="110000"/>
              <a:buFontTx/>
              <a:buNone/>
            </a:pPr>
            <a:r>
              <a:rPr lang="en-GB" altLang="en-US" sz="1600" dirty="0" smtClean="0">
                <a:solidFill>
                  <a:schemeClr val="bg1"/>
                </a:solidFill>
              </a:rPr>
              <a:t>MAN </a:t>
            </a:r>
            <a:r>
              <a:rPr lang="en-GB" altLang="en-US" sz="1600" dirty="0">
                <a:solidFill>
                  <a:schemeClr val="bg1"/>
                </a:solidFill>
              </a:rPr>
              <a:t>Diesel &amp; Turbo Hellas Ltd</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el 35"/>
          <p:cNvSpPr>
            <a:spLocks noGrp="1"/>
          </p:cNvSpPr>
          <p:nvPr>
            <p:ph type="title"/>
          </p:nvPr>
        </p:nvSpPr>
        <p:spPr/>
        <p:txBody>
          <a:bodyPr/>
          <a:lstStyle/>
          <a:p>
            <a:pPr eaLnBrk="1" hangingPunct="1"/>
            <a:r>
              <a:rPr lang="en-GB" altLang="en-US" dirty="0" smtClean="0">
                <a:solidFill>
                  <a:srgbClr val="FFFFFF"/>
                </a:solidFill>
              </a:rPr>
              <a:t>Power Plants</a:t>
            </a:r>
            <a:r>
              <a:rPr lang="de-DE" altLang="en-US" b="0" dirty="0" smtClean="0">
                <a:solidFill>
                  <a:srgbClr val="C9DBED"/>
                </a:solidFill>
              </a:rPr>
              <a:t/>
            </a:r>
            <a:br>
              <a:rPr lang="de-DE" altLang="en-US" b="0" dirty="0" smtClean="0">
                <a:solidFill>
                  <a:srgbClr val="C9DBED"/>
                </a:solidFill>
              </a:rPr>
            </a:br>
            <a:r>
              <a:rPr lang="de-DE" altLang="de-DE" sz="1800" b="0" dirty="0" err="1">
                <a:solidFill>
                  <a:schemeClr val="bg2"/>
                </a:solidFill>
              </a:rPr>
              <a:t>Broad</a:t>
            </a:r>
            <a:r>
              <a:rPr lang="de-DE" altLang="de-DE" sz="1800" b="0" dirty="0">
                <a:solidFill>
                  <a:schemeClr val="bg2"/>
                </a:solidFill>
              </a:rPr>
              <a:t> portfolio for </a:t>
            </a:r>
            <a:r>
              <a:rPr lang="de-DE" altLang="de-DE" sz="1800" b="0" dirty="0" err="1">
                <a:solidFill>
                  <a:schemeClr val="bg2"/>
                </a:solidFill>
              </a:rPr>
              <a:t>engine-based</a:t>
            </a:r>
            <a:r>
              <a:rPr lang="de-DE" altLang="de-DE" sz="1800" b="0" dirty="0">
                <a:solidFill>
                  <a:schemeClr val="bg2"/>
                </a:solidFill>
              </a:rPr>
              <a:t> </a:t>
            </a:r>
            <a:r>
              <a:rPr lang="de-DE" altLang="de-DE" sz="1800" b="0" dirty="0" err="1">
                <a:solidFill>
                  <a:schemeClr val="bg2"/>
                </a:solidFill>
              </a:rPr>
              <a:t>diesel</a:t>
            </a:r>
            <a:r>
              <a:rPr lang="de-DE" altLang="de-DE" sz="1800" b="0" dirty="0">
                <a:solidFill>
                  <a:schemeClr val="bg2"/>
                </a:solidFill>
              </a:rPr>
              <a:t> and gas power plants</a:t>
            </a:r>
            <a:endParaRPr lang="de-DE" altLang="en-US" sz="2000" b="0" dirty="0" smtClean="0">
              <a:solidFill>
                <a:schemeClr val="bg2"/>
              </a:solidFill>
            </a:endParaRPr>
          </a:p>
        </p:txBody>
      </p:sp>
      <p:pic>
        <p:nvPicPr>
          <p:cNvPr id="52227" name="Picture 3" descr="G:\Pachta\Archiv Fotos &amp; Logos\Power Plants\DemoKraftwer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2738" y="1263650"/>
            <a:ext cx="3751262" cy="535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Rectangle 4"/>
          <p:cNvSpPr>
            <a:spLocks noChangeArrowheads="1"/>
          </p:cNvSpPr>
          <p:nvPr/>
        </p:nvSpPr>
        <p:spPr bwMode="auto">
          <a:xfrm>
            <a:off x="573088" y="1622425"/>
            <a:ext cx="4437062" cy="471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724" tIns="44362" rIns="88724" bIns="44362"/>
          <a:lstStyle>
            <a:lvl1pPr marL="168275" indent="-168275" defTabSz="885825" eaLnBrk="0" hangingPunct="0">
              <a:spcBef>
                <a:spcPts val="400"/>
              </a:spcBef>
              <a:buFont typeface="Wingdings" pitchFamily="2" charset="2"/>
              <a:defRPr>
                <a:solidFill>
                  <a:schemeClr val="tx1"/>
                </a:solidFill>
                <a:latin typeface="Arial" pitchFamily="34" charset="0"/>
              </a:defRPr>
            </a:lvl1pPr>
            <a:lvl2pPr marL="742950" indent="-285750" defTabSz="885825" eaLnBrk="0" hangingPunct="0">
              <a:spcBef>
                <a:spcPts val="400"/>
              </a:spcBef>
              <a:buClr>
                <a:schemeClr val="tx1"/>
              </a:buClr>
              <a:buFont typeface="Wingdings" pitchFamily="2" charset="2"/>
              <a:buChar char="§"/>
              <a:defRPr>
                <a:solidFill>
                  <a:schemeClr val="tx1"/>
                </a:solidFill>
                <a:latin typeface="Arial" pitchFamily="34" charset="0"/>
              </a:defRPr>
            </a:lvl2pPr>
            <a:lvl3pPr marL="1143000" indent="-228600" defTabSz="885825" eaLnBrk="0" hangingPunct="0">
              <a:spcBef>
                <a:spcPts val="400"/>
              </a:spcBef>
              <a:buClr>
                <a:schemeClr val="tx1"/>
              </a:buClr>
              <a:buFont typeface="Wingdings" pitchFamily="2" charset="2"/>
              <a:buChar char="§"/>
              <a:defRPr>
                <a:solidFill>
                  <a:schemeClr val="tx1"/>
                </a:solidFill>
                <a:latin typeface="Arial" pitchFamily="34" charset="0"/>
              </a:defRPr>
            </a:lvl3pPr>
            <a:lvl4pPr marL="1600200" indent="-228600" defTabSz="885825" eaLnBrk="0" hangingPunct="0">
              <a:spcBef>
                <a:spcPts val="400"/>
              </a:spcBef>
              <a:buClr>
                <a:schemeClr val="tx1"/>
              </a:buClr>
              <a:buFont typeface="Wingdings" pitchFamily="2" charset="2"/>
              <a:buChar char="§"/>
              <a:defRPr>
                <a:solidFill>
                  <a:schemeClr val="tx1"/>
                </a:solidFill>
                <a:latin typeface="Arial" pitchFamily="34" charset="0"/>
              </a:defRPr>
            </a:lvl4pPr>
            <a:lvl5pPr marL="2057400" indent="-228600" defTabSz="885825" eaLnBrk="0" hangingPunct="0">
              <a:spcBef>
                <a:spcPts val="400"/>
              </a:spcBef>
              <a:buClr>
                <a:schemeClr val="tx1"/>
              </a:buClr>
              <a:buFont typeface="Wingdings" pitchFamily="2" charset="2"/>
              <a:buChar char="§"/>
              <a:defRPr>
                <a:solidFill>
                  <a:schemeClr val="tx1"/>
                </a:solidFill>
                <a:latin typeface="Arial" pitchFamily="34" charset="0"/>
              </a:defRPr>
            </a:lvl5pPr>
            <a:lvl6pPr marL="2514600" indent="-228600" defTabSz="885825"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6pPr>
            <a:lvl7pPr marL="2971800" indent="-228600" defTabSz="885825"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7pPr>
            <a:lvl8pPr marL="3429000" indent="-228600" defTabSz="885825"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8pPr>
            <a:lvl9pPr marL="3886200" indent="-228600" defTabSz="885825"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9pPr>
          </a:lstStyle>
          <a:p>
            <a:pPr marL="177800" indent="-177800" eaLnBrk="1" hangingPunct="1">
              <a:spcBef>
                <a:spcPts val="975"/>
              </a:spcBef>
              <a:buClr>
                <a:schemeClr val="accent2"/>
              </a:buClr>
              <a:buFont typeface="Wingdings" pitchFamily="2" charset="2"/>
              <a:buChar char="§"/>
            </a:pPr>
            <a:r>
              <a:rPr lang="en-US" altLang="en-US" dirty="0">
                <a:solidFill>
                  <a:srgbClr val="000000"/>
                </a:solidFill>
                <a:ea typeface="Arial" pitchFamily="34" charset="0"/>
                <a:cs typeface="MANHelveticaNeue-45Light"/>
              </a:rPr>
              <a:t>Two-stroke and four-stroke engines from 1,100 kW to </a:t>
            </a:r>
            <a:r>
              <a:rPr lang="en-US" altLang="en-US" dirty="0" smtClean="0">
                <a:solidFill>
                  <a:srgbClr val="000000"/>
                </a:solidFill>
                <a:ea typeface="Arial" pitchFamily="34" charset="0"/>
                <a:cs typeface="MANHelveticaNeue-45Light"/>
              </a:rPr>
              <a:t>77.500 kW</a:t>
            </a:r>
            <a:endParaRPr lang="en-US" altLang="en-US" dirty="0">
              <a:solidFill>
                <a:srgbClr val="000000"/>
              </a:solidFill>
              <a:ea typeface="Arial" pitchFamily="34" charset="0"/>
              <a:cs typeface="MANHelveticaNeue-45Light"/>
            </a:endParaRPr>
          </a:p>
          <a:p>
            <a:pPr marL="177800" indent="-177800" eaLnBrk="1" hangingPunct="1">
              <a:spcBef>
                <a:spcPts val="975"/>
              </a:spcBef>
              <a:buClr>
                <a:schemeClr val="accent2"/>
              </a:buClr>
              <a:buFont typeface="Wingdings" pitchFamily="2" charset="2"/>
              <a:buChar char="§"/>
            </a:pPr>
            <a:r>
              <a:rPr lang="en-US" altLang="en-US" dirty="0">
                <a:solidFill>
                  <a:srgbClr val="000000"/>
                </a:solidFill>
                <a:ea typeface="Arial" pitchFamily="34" charset="0"/>
                <a:cs typeface="MANHelveticaNeue-45Light"/>
              </a:rPr>
              <a:t>Diesel and gas power plants up to 300 MW</a:t>
            </a:r>
          </a:p>
          <a:p>
            <a:pPr marL="177800" indent="-177800" eaLnBrk="1" hangingPunct="1">
              <a:spcBef>
                <a:spcPts val="975"/>
              </a:spcBef>
              <a:buClr>
                <a:schemeClr val="accent2"/>
              </a:buClr>
              <a:buFont typeface="Wingdings" pitchFamily="2" charset="2"/>
              <a:buChar char="§"/>
            </a:pPr>
            <a:r>
              <a:rPr lang="en-US" altLang="en-US" dirty="0">
                <a:solidFill>
                  <a:srgbClr val="000000"/>
                </a:solidFill>
                <a:ea typeface="Arial" pitchFamily="34" charset="0"/>
                <a:cs typeface="MANHelveticaNeue-45Light"/>
              </a:rPr>
              <a:t>Combined heat and power plants, motor combined cycle</a:t>
            </a:r>
          </a:p>
          <a:p>
            <a:pPr marL="177800" indent="-177800" eaLnBrk="1" hangingPunct="1">
              <a:spcBef>
                <a:spcPts val="975"/>
              </a:spcBef>
              <a:buClr>
                <a:schemeClr val="accent2"/>
              </a:buClr>
              <a:buFont typeface="Wingdings" pitchFamily="2" charset="2"/>
              <a:buChar char="§"/>
            </a:pPr>
            <a:r>
              <a:rPr lang="en-US" altLang="en-US" dirty="0">
                <a:solidFill>
                  <a:srgbClr val="000000"/>
                </a:solidFill>
                <a:ea typeface="Arial" pitchFamily="34" charset="0"/>
                <a:cs typeface="MANHelveticaNeue-45Light"/>
              </a:rPr>
              <a:t>Excellent fuel flexibility: diesel, heavy fuel oil, biofuels, gas, dual fuel</a:t>
            </a:r>
          </a:p>
          <a:p>
            <a:pPr marL="177800" indent="-177800" eaLnBrk="1" hangingPunct="1">
              <a:spcBef>
                <a:spcPts val="975"/>
              </a:spcBef>
              <a:buClr>
                <a:schemeClr val="accent2"/>
              </a:buClr>
              <a:buFont typeface="Wingdings" pitchFamily="2" charset="2"/>
              <a:buChar char="§"/>
            </a:pPr>
            <a:r>
              <a:rPr lang="en-US" altLang="en-US" dirty="0">
                <a:solidFill>
                  <a:srgbClr val="000000"/>
                </a:solidFill>
                <a:ea typeface="Arial" pitchFamily="34" charset="0"/>
                <a:cs typeface="MANHelveticaNeue-45Light"/>
              </a:rPr>
              <a:t>Operation and maintenance, complete services</a:t>
            </a:r>
          </a:p>
          <a:p>
            <a:pPr marL="177800" indent="-177800" eaLnBrk="1" hangingPunct="1">
              <a:spcBef>
                <a:spcPts val="975"/>
              </a:spcBef>
              <a:buClr>
                <a:schemeClr val="accent2"/>
              </a:buClr>
              <a:buFont typeface="Wingdings" pitchFamily="2" charset="2"/>
              <a:buChar char="§"/>
            </a:pPr>
            <a:r>
              <a:rPr lang="en-US" altLang="en-US" dirty="0">
                <a:solidFill>
                  <a:srgbClr val="000000"/>
                </a:solidFill>
                <a:ea typeface="Arial" pitchFamily="34" charset="0"/>
                <a:cs typeface="MANHelveticaNeue-45Light"/>
              </a:rPr>
              <a:t>Expandable, modular concepts</a:t>
            </a:r>
            <a:endParaRPr lang="en-US" altLang="en-US" dirty="0">
              <a:ea typeface="Arial" pitchFamily="34" charset="0"/>
              <a:cs typeface="MANHelveticaNeue-45Light"/>
            </a:endParaRPr>
          </a:p>
        </p:txBody>
      </p:sp>
    </p:spTree>
    <p:extLst>
      <p:ext uri="{BB962C8B-B14F-4D97-AF65-F5344CB8AC3E}">
        <p14:creationId xmlns:p14="http://schemas.microsoft.com/office/powerpoint/2010/main" val="310180533"/>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el 1"/>
          <p:cNvSpPr>
            <a:spLocks noGrp="1"/>
          </p:cNvSpPr>
          <p:nvPr>
            <p:ph type="title"/>
          </p:nvPr>
        </p:nvSpPr>
        <p:spPr/>
        <p:txBody>
          <a:bodyPr/>
          <a:lstStyle/>
          <a:p>
            <a:r>
              <a:rPr lang="de-DE" altLang="de-DE" dirty="0" smtClean="0"/>
              <a:t>Content overview</a:t>
            </a:r>
          </a:p>
        </p:txBody>
      </p:sp>
      <p:sp>
        <p:nvSpPr>
          <p:cNvPr id="5" name="Rechteck 4"/>
          <p:cNvSpPr/>
          <p:nvPr/>
        </p:nvSpPr>
        <p:spPr bwMode="gray">
          <a:xfrm>
            <a:off x="539750" y="1484313"/>
            <a:ext cx="719138" cy="360362"/>
          </a:xfrm>
          <a:prstGeom prst="rect">
            <a:avLst/>
          </a:prstGeom>
          <a:solidFill>
            <a:srgbClr val="CAD0D8"/>
          </a:solidFill>
          <a:ln w="9525">
            <a:solidFill>
              <a:srgbClr val="6E7E8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dirty="0">
                <a:solidFill>
                  <a:srgbClr val="6E7E8D"/>
                </a:solidFill>
              </a:rPr>
              <a:t>1</a:t>
            </a:r>
          </a:p>
        </p:txBody>
      </p:sp>
      <p:sp>
        <p:nvSpPr>
          <p:cNvPr id="6" name="Rechteck 5"/>
          <p:cNvSpPr/>
          <p:nvPr/>
        </p:nvSpPr>
        <p:spPr bwMode="gray">
          <a:xfrm>
            <a:off x="1258888" y="1484313"/>
            <a:ext cx="7345362" cy="360362"/>
          </a:xfrm>
          <a:prstGeom prst="rect">
            <a:avLst/>
          </a:prstGeom>
          <a:solidFill>
            <a:schemeClr val="bg1"/>
          </a:solidFill>
          <a:ln w="9525">
            <a:solidFill>
              <a:srgbClr val="6E7E8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de-DE" dirty="0">
                <a:solidFill>
                  <a:srgbClr val="6E7E8D"/>
                </a:solidFill>
              </a:rPr>
              <a:t>MAN at a glance</a:t>
            </a:r>
          </a:p>
        </p:txBody>
      </p:sp>
      <p:sp>
        <p:nvSpPr>
          <p:cNvPr id="7" name="Rechteck 6"/>
          <p:cNvSpPr/>
          <p:nvPr/>
        </p:nvSpPr>
        <p:spPr bwMode="gray">
          <a:xfrm>
            <a:off x="539750" y="1989138"/>
            <a:ext cx="719138" cy="360362"/>
          </a:xfrm>
          <a:prstGeom prst="rect">
            <a:avLst/>
          </a:prstGeom>
          <a:solidFill>
            <a:srgbClr val="CAD0D8"/>
          </a:solidFill>
          <a:ln w="9525">
            <a:solidFill>
              <a:srgbClr val="6E7E8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dirty="0">
                <a:solidFill>
                  <a:srgbClr val="6E7E8D"/>
                </a:solidFill>
              </a:rPr>
              <a:t>2</a:t>
            </a:r>
          </a:p>
        </p:txBody>
      </p:sp>
      <p:sp>
        <p:nvSpPr>
          <p:cNvPr id="8" name="Rechteck 7"/>
          <p:cNvSpPr/>
          <p:nvPr/>
        </p:nvSpPr>
        <p:spPr bwMode="gray">
          <a:xfrm>
            <a:off x="1257301" y="1989138"/>
            <a:ext cx="7345362" cy="360362"/>
          </a:xfrm>
          <a:prstGeom prst="rect">
            <a:avLst/>
          </a:prstGeom>
          <a:solidFill>
            <a:schemeClr val="bg1"/>
          </a:solidFill>
          <a:ln w="9525">
            <a:solidFill>
              <a:srgbClr val="6E7E8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de-DE" dirty="0">
                <a:solidFill>
                  <a:srgbClr val="6E7E8D"/>
                </a:solidFill>
              </a:rPr>
              <a:t>Engines &amp; Marine Systems – Products &amp; Applications</a:t>
            </a:r>
          </a:p>
        </p:txBody>
      </p:sp>
      <p:sp>
        <p:nvSpPr>
          <p:cNvPr id="9" name="Rechteck 8"/>
          <p:cNvSpPr/>
          <p:nvPr/>
        </p:nvSpPr>
        <p:spPr bwMode="gray">
          <a:xfrm>
            <a:off x="539750" y="2493963"/>
            <a:ext cx="719138" cy="360362"/>
          </a:xfrm>
          <a:prstGeom prst="rect">
            <a:avLst/>
          </a:prstGeom>
          <a:solidFill>
            <a:srgbClr val="CAD0D8"/>
          </a:solidFill>
          <a:ln w="9525">
            <a:solidFill>
              <a:srgbClr val="6E7E8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dirty="0">
                <a:solidFill>
                  <a:srgbClr val="6E7E8D"/>
                </a:solidFill>
              </a:rPr>
              <a:t>3</a:t>
            </a:r>
          </a:p>
        </p:txBody>
      </p:sp>
      <p:sp>
        <p:nvSpPr>
          <p:cNvPr id="10" name="Rechteck 9"/>
          <p:cNvSpPr/>
          <p:nvPr/>
        </p:nvSpPr>
        <p:spPr bwMode="gray">
          <a:xfrm>
            <a:off x="1258888" y="2493963"/>
            <a:ext cx="7345362" cy="360362"/>
          </a:xfrm>
          <a:prstGeom prst="rect">
            <a:avLst/>
          </a:prstGeom>
          <a:solidFill>
            <a:schemeClr val="bg1"/>
          </a:solidFill>
          <a:ln w="9525">
            <a:solidFill>
              <a:srgbClr val="6E7E8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de-DE" dirty="0">
                <a:solidFill>
                  <a:srgbClr val="6E7E8D"/>
                </a:solidFill>
              </a:rPr>
              <a:t>Power Plants – Products &amp; Applications</a:t>
            </a:r>
          </a:p>
        </p:txBody>
      </p:sp>
      <p:sp>
        <p:nvSpPr>
          <p:cNvPr id="11" name="Rechteck 10"/>
          <p:cNvSpPr/>
          <p:nvPr/>
        </p:nvSpPr>
        <p:spPr bwMode="gray">
          <a:xfrm>
            <a:off x="539750" y="2997200"/>
            <a:ext cx="719138" cy="361950"/>
          </a:xfrm>
          <a:prstGeom prst="rect">
            <a:avLst/>
          </a:prstGeom>
          <a:solidFill>
            <a:srgbClr val="E40045"/>
          </a:solidFill>
          <a:ln w="9525">
            <a:solidFill>
              <a:srgbClr val="E4004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dirty="0">
                <a:solidFill>
                  <a:srgbClr val="FFFFFF"/>
                </a:solidFill>
              </a:rPr>
              <a:t>4</a:t>
            </a:r>
          </a:p>
        </p:txBody>
      </p:sp>
      <p:sp>
        <p:nvSpPr>
          <p:cNvPr id="12" name="Rechteck 11"/>
          <p:cNvSpPr/>
          <p:nvPr/>
        </p:nvSpPr>
        <p:spPr bwMode="gray">
          <a:xfrm>
            <a:off x="1258888" y="2997200"/>
            <a:ext cx="7345362" cy="361950"/>
          </a:xfrm>
          <a:prstGeom prst="rect">
            <a:avLst/>
          </a:prstGeom>
          <a:solidFill>
            <a:schemeClr val="bg1"/>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de-DE" dirty="0">
                <a:solidFill>
                  <a:schemeClr val="tx1"/>
                </a:solidFill>
              </a:rPr>
              <a:t>Turbomachinery – Products &amp; Applications</a:t>
            </a:r>
          </a:p>
        </p:txBody>
      </p:sp>
      <p:sp>
        <p:nvSpPr>
          <p:cNvPr id="15" name="Rechteck 14"/>
          <p:cNvSpPr/>
          <p:nvPr/>
        </p:nvSpPr>
        <p:spPr bwMode="gray">
          <a:xfrm>
            <a:off x="538163" y="3501008"/>
            <a:ext cx="720725" cy="360363"/>
          </a:xfrm>
          <a:prstGeom prst="rect">
            <a:avLst/>
          </a:prstGeom>
          <a:solidFill>
            <a:schemeClr val="accent4"/>
          </a:solidFill>
          <a:ln w="9525">
            <a:solidFill>
              <a:srgbClr val="6E7E8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dirty="0" smtClean="0">
                <a:solidFill>
                  <a:schemeClr val="accent3"/>
                </a:solidFill>
              </a:rPr>
              <a:t>5</a:t>
            </a:r>
            <a:endParaRPr lang="de-DE" dirty="0">
              <a:solidFill>
                <a:schemeClr val="accent3"/>
              </a:solidFill>
            </a:endParaRPr>
          </a:p>
        </p:txBody>
      </p:sp>
      <p:sp>
        <p:nvSpPr>
          <p:cNvPr id="16" name="Rechteck 15"/>
          <p:cNvSpPr/>
          <p:nvPr/>
        </p:nvSpPr>
        <p:spPr bwMode="gray">
          <a:xfrm>
            <a:off x="1258888" y="3501008"/>
            <a:ext cx="7343775" cy="360363"/>
          </a:xfrm>
          <a:prstGeom prst="rect">
            <a:avLst/>
          </a:prstGeom>
          <a:solidFill>
            <a:schemeClr val="bg1"/>
          </a:solidFill>
          <a:ln w="9525">
            <a:solidFill>
              <a:srgbClr val="6E7E8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de-DE" dirty="0">
                <a:solidFill>
                  <a:schemeClr val="accent3"/>
                </a:solidFill>
              </a:rPr>
              <a:t>MAN Cryo – Products &amp; Applications</a:t>
            </a:r>
          </a:p>
        </p:txBody>
      </p:sp>
      <p:sp>
        <p:nvSpPr>
          <p:cNvPr id="13" name="Rechteck 12"/>
          <p:cNvSpPr/>
          <p:nvPr/>
        </p:nvSpPr>
        <p:spPr bwMode="gray">
          <a:xfrm>
            <a:off x="539552" y="4004741"/>
            <a:ext cx="720725" cy="360363"/>
          </a:xfrm>
          <a:prstGeom prst="rect">
            <a:avLst/>
          </a:prstGeom>
          <a:solidFill>
            <a:schemeClr val="accent4"/>
          </a:solidFill>
          <a:ln w="9525">
            <a:solidFill>
              <a:srgbClr val="6E7E8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dirty="0" smtClean="0">
                <a:solidFill>
                  <a:schemeClr val="accent3"/>
                </a:solidFill>
              </a:rPr>
              <a:t>6</a:t>
            </a:r>
            <a:endParaRPr lang="de-DE" dirty="0">
              <a:solidFill>
                <a:schemeClr val="accent3"/>
              </a:solidFill>
            </a:endParaRPr>
          </a:p>
        </p:txBody>
      </p:sp>
      <p:sp>
        <p:nvSpPr>
          <p:cNvPr id="14" name="Rechteck 13"/>
          <p:cNvSpPr/>
          <p:nvPr/>
        </p:nvSpPr>
        <p:spPr bwMode="gray">
          <a:xfrm>
            <a:off x="1260277" y="4004741"/>
            <a:ext cx="7343775" cy="360363"/>
          </a:xfrm>
          <a:prstGeom prst="rect">
            <a:avLst/>
          </a:prstGeom>
          <a:solidFill>
            <a:schemeClr val="bg1"/>
          </a:solidFill>
          <a:ln w="9525">
            <a:solidFill>
              <a:srgbClr val="6E7E8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de-DE" dirty="0">
                <a:solidFill>
                  <a:schemeClr val="accent3"/>
                </a:solidFill>
              </a:rPr>
              <a:t>Global </a:t>
            </a:r>
            <a:r>
              <a:rPr lang="de-DE" dirty="0" smtClean="0">
                <a:solidFill>
                  <a:schemeClr val="accent3"/>
                </a:solidFill>
              </a:rPr>
              <a:t>Megatrends</a:t>
            </a:r>
            <a:endParaRPr lang="de-DE" dirty="0">
              <a:solidFill>
                <a:schemeClr val="accent3"/>
              </a:solidFill>
            </a:endParaRPr>
          </a:p>
        </p:txBody>
      </p:sp>
    </p:spTree>
    <p:extLst>
      <p:ext uri="{BB962C8B-B14F-4D97-AF65-F5344CB8AC3E}">
        <p14:creationId xmlns:p14="http://schemas.microsoft.com/office/powerpoint/2010/main" val="17757460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1"/>
          <p:cNvSpPr>
            <a:spLocks noChangeArrowheads="1"/>
          </p:cNvSpPr>
          <p:nvPr/>
        </p:nvSpPr>
        <p:spPr bwMode="auto">
          <a:xfrm>
            <a:off x="573088" y="2133600"/>
            <a:ext cx="4286250" cy="436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724" tIns="44362" rIns="88724" bIns="44362"/>
          <a:lstStyle>
            <a:lvl1pPr marL="168275" indent="-168275" defTabSz="885825" eaLnBrk="0" hangingPunct="0">
              <a:spcBef>
                <a:spcPts val="400"/>
              </a:spcBef>
              <a:buFont typeface="Wingdings" pitchFamily="2" charset="2"/>
              <a:defRPr>
                <a:solidFill>
                  <a:schemeClr val="tx1"/>
                </a:solidFill>
                <a:latin typeface="Arial" pitchFamily="34" charset="0"/>
              </a:defRPr>
            </a:lvl1pPr>
            <a:lvl2pPr marL="742950" indent="-285750" defTabSz="885825" eaLnBrk="0" hangingPunct="0">
              <a:spcBef>
                <a:spcPts val="400"/>
              </a:spcBef>
              <a:buClr>
                <a:schemeClr val="tx1"/>
              </a:buClr>
              <a:buFont typeface="Wingdings" pitchFamily="2" charset="2"/>
              <a:buChar char="§"/>
              <a:defRPr>
                <a:solidFill>
                  <a:schemeClr val="tx1"/>
                </a:solidFill>
                <a:latin typeface="Arial" pitchFamily="34" charset="0"/>
              </a:defRPr>
            </a:lvl2pPr>
            <a:lvl3pPr marL="1143000" indent="-228600" defTabSz="885825" eaLnBrk="0" hangingPunct="0">
              <a:spcBef>
                <a:spcPts val="400"/>
              </a:spcBef>
              <a:buClr>
                <a:schemeClr val="tx1"/>
              </a:buClr>
              <a:buFont typeface="Wingdings" pitchFamily="2" charset="2"/>
              <a:buChar char="§"/>
              <a:defRPr>
                <a:solidFill>
                  <a:schemeClr val="tx1"/>
                </a:solidFill>
                <a:latin typeface="Arial" pitchFamily="34" charset="0"/>
              </a:defRPr>
            </a:lvl3pPr>
            <a:lvl4pPr marL="1600200" indent="-228600" defTabSz="885825" eaLnBrk="0" hangingPunct="0">
              <a:spcBef>
                <a:spcPts val="400"/>
              </a:spcBef>
              <a:buClr>
                <a:schemeClr val="tx1"/>
              </a:buClr>
              <a:buFont typeface="Wingdings" pitchFamily="2" charset="2"/>
              <a:buChar char="§"/>
              <a:defRPr>
                <a:solidFill>
                  <a:schemeClr val="tx1"/>
                </a:solidFill>
                <a:latin typeface="Arial" pitchFamily="34" charset="0"/>
              </a:defRPr>
            </a:lvl4pPr>
            <a:lvl5pPr marL="2057400" indent="-228600" defTabSz="885825" eaLnBrk="0" hangingPunct="0">
              <a:spcBef>
                <a:spcPts val="400"/>
              </a:spcBef>
              <a:buClr>
                <a:schemeClr val="tx1"/>
              </a:buClr>
              <a:buFont typeface="Wingdings" pitchFamily="2" charset="2"/>
              <a:buChar char="§"/>
              <a:defRPr>
                <a:solidFill>
                  <a:schemeClr val="tx1"/>
                </a:solidFill>
                <a:latin typeface="Arial" pitchFamily="34" charset="0"/>
              </a:defRPr>
            </a:lvl5pPr>
            <a:lvl6pPr marL="2514600" indent="-228600" defTabSz="885825"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6pPr>
            <a:lvl7pPr marL="2971800" indent="-228600" defTabSz="885825"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7pPr>
            <a:lvl8pPr marL="3429000" indent="-228600" defTabSz="885825"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8pPr>
            <a:lvl9pPr marL="3886200" indent="-228600" defTabSz="885825"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9pPr>
          </a:lstStyle>
          <a:p>
            <a:pPr marL="177800" indent="-177800" eaLnBrk="1" hangingPunct="1">
              <a:spcBef>
                <a:spcPts val="975"/>
              </a:spcBef>
              <a:buClr>
                <a:srgbClr val="E40045"/>
              </a:buClr>
              <a:buFont typeface="Wingdings" pitchFamily="2" charset="2"/>
              <a:buChar char="§"/>
            </a:pPr>
            <a:r>
              <a:rPr lang="en-US" altLang="en-US" dirty="0">
                <a:ea typeface="Arial" pitchFamily="34" charset="0"/>
                <a:cs typeface="MANHelveticaNeue-45Light"/>
              </a:rPr>
              <a:t>Compressors, expanders, gas turbines and steam turbines for the oil &amp; gas industry, the process industry and power generation</a:t>
            </a:r>
          </a:p>
          <a:p>
            <a:pPr marL="177800" indent="-177800" eaLnBrk="1" hangingPunct="1">
              <a:spcBef>
                <a:spcPts val="975"/>
              </a:spcBef>
              <a:buClr>
                <a:srgbClr val="E40045"/>
              </a:buClr>
              <a:buFont typeface="Wingdings" pitchFamily="2" charset="2"/>
              <a:buChar char="§"/>
            </a:pPr>
            <a:r>
              <a:rPr lang="en-US" altLang="en-US" dirty="0" smtClean="0">
                <a:ea typeface="Arial" pitchFamily="34" charset="0"/>
                <a:cs typeface="MANHelveticaNeue-45Light"/>
              </a:rPr>
              <a:t>Full machinery train competence </a:t>
            </a:r>
            <a:r>
              <a:rPr lang="en-US" altLang="en-US" dirty="0">
                <a:ea typeface="Arial" pitchFamily="34" charset="0"/>
                <a:cs typeface="MANHelveticaNeue-45Light"/>
              </a:rPr>
              <a:t>including </a:t>
            </a:r>
            <a:r>
              <a:rPr lang="en-US" altLang="en-US" dirty="0" smtClean="0">
                <a:ea typeface="Arial" pitchFamily="34" charset="0"/>
                <a:cs typeface="MANHelveticaNeue-45Light"/>
              </a:rPr>
              <a:t>compressor, drive </a:t>
            </a:r>
            <a:r>
              <a:rPr lang="en-US" altLang="en-US" dirty="0">
                <a:ea typeface="Arial" pitchFamily="34" charset="0"/>
                <a:cs typeface="MANHelveticaNeue-45Light"/>
              </a:rPr>
              <a:t>and </a:t>
            </a:r>
            <a:r>
              <a:rPr lang="en-US" altLang="en-US" dirty="0" smtClean="0">
                <a:ea typeface="Arial" pitchFamily="34" charset="0"/>
                <a:cs typeface="MANHelveticaNeue-45Light"/>
              </a:rPr>
              <a:t>expander</a:t>
            </a:r>
            <a:endParaRPr lang="en-US" altLang="en-US" dirty="0">
              <a:ea typeface="Arial" pitchFamily="34" charset="0"/>
              <a:cs typeface="MANHelveticaNeue-45Light"/>
            </a:endParaRPr>
          </a:p>
          <a:p>
            <a:pPr marL="177800" indent="-177800" eaLnBrk="1" hangingPunct="1">
              <a:spcBef>
                <a:spcPts val="975"/>
              </a:spcBef>
              <a:buClr>
                <a:srgbClr val="E40045"/>
              </a:buClr>
              <a:buFont typeface="Wingdings" pitchFamily="2" charset="2"/>
              <a:buChar char="§"/>
            </a:pPr>
            <a:r>
              <a:rPr lang="en-US" altLang="en-US" dirty="0">
                <a:ea typeface="Arial" pitchFamily="34" charset="0"/>
                <a:cs typeface="MANHelveticaNeue-45Light"/>
              </a:rPr>
              <a:t>Reactors for the chemical and petrochemical industry, special apparatus for science</a:t>
            </a:r>
          </a:p>
        </p:txBody>
      </p:sp>
      <p:pic>
        <p:nvPicPr>
          <p:cNvPr id="55300" name="Picture 6" descr="http://atlas.md-man.biz/knowledge-sharing/templates-media/SBU_Turbo_Photo_Archive/Gasturbine%20neu%20(GT6)%20(freigegeben)/OB5558-001.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364163" y="1341438"/>
            <a:ext cx="3779837"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r>
              <a:rPr lang="en-GB" altLang="en-US" dirty="0">
                <a:solidFill>
                  <a:srgbClr val="FFFFFF"/>
                </a:solidFill>
              </a:rPr>
              <a:t>Turbomachinery</a:t>
            </a:r>
            <a:r>
              <a:rPr lang="en-GB" altLang="en-US" b="0" dirty="0">
                <a:solidFill>
                  <a:srgbClr val="C9DBED"/>
                </a:solidFill>
              </a:rPr>
              <a:t/>
            </a:r>
            <a:br>
              <a:rPr lang="en-GB" altLang="en-US" b="0" dirty="0">
                <a:solidFill>
                  <a:srgbClr val="C9DBED"/>
                </a:solidFill>
              </a:rPr>
            </a:br>
            <a:r>
              <a:rPr lang="de-DE" altLang="de-DE" sz="1800" b="0" dirty="0">
                <a:solidFill>
                  <a:schemeClr val="bg2"/>
                </a:solidFill>
              </a:rPr>
              <a:t>Wide-ranging product range </a:t>
            </a:r>
            <a:r>
              <a:rPr lang="en-US" altLang="de-DE" sz="1800" b="0" dirty="0">
                <a:solidFill>
                  <a:schemeClr val="bg2"/>
                </a:solidFill>
              </a:rPr>
              <a:t>for various industrial applications</a:t>
            </a:r>
            <a:endParaRPr lang="de-DE" sz="1800" dirty="0"/>
          </a:p>
        </p:txBody>
      </p:sp>
    </p:spTree>
    <p:extLst>
      <p:ext uri="{BB962C8B-B14F-4D97-AF65-F5344CB8AC3E}">
        <p14:creationId xmlns:p14="http://schemas.microsoft.com/office/powerpoint/2010/main" val="1273783872"/>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el 3"/>
          <p:cNvSpPr>
            <a:spLocks noGrp="1"/>
          </p:cNvSpPr>
          <p:nvPr>
            <p:ph type="title"/>
          </p:nvPr>
        </p:nvSpPr>
        <p:spPr/>
        <p:txBody>
          <a:bodyPr/>
          <a:lstStyle/>
          <a:p>
            <a:r>
              <a:rPr lang="de-DE" altLang="de-DE" dirty="0" smtClean="0"/>
              <a:t>Turbomachinery Applications</a:t>
            </a:r>
            <a:br>
              <a:rPr lang="de-DE" altLang="de-DE" dirty="0" smtClean="0"/>
            </a:br>
            <a:r>
              <a:rPr lang="de-DE" altLang="de-DE" sz="1800" b="0" dirty="0" smtClean="0">
                <a:solidFill>
                  <a:schemeClr val="bg2"/>
                </a:solidFill>
              </a:rPr>
              <a:t>From the oil &amp; gas market to process industry</a:t>
            </a:r>
          </a:p>
        </p:txBody>
      </p:sp>
      <p:pic>
        <p:nvPicPr>
          <p:cNvPr id="21" name="Picture 3" descr="CB025007_02"/>
          <p:cNvPicPr>
            <a:picLocks noChangeAspect="1" noChangeArrowheads="1"/>
          </p:cNvPicPr>
          <p:nvPr>
            <p:custDataLst>
              <p:tags r:id="rId1"/>
            </p:custDataLst>
          </p:nvPr>
        </p:nvPicPr>
        <p:blipFill>
          <a:blip r:embed="rId7" cstate="screen">
            <a:extLst>
              <a:ext uri="{28A0092B-C50C-407E-A947-70E740481C1C}">
                <a14:useLocalDpi xmlns:a14="http://schemas.microsoft.com/office/drawing/2010/main" val="0"/>
              </a:ext>
            </a:extLst>
          </a:blip>
          <a:srcRect l="19119" t="16692" r="17316" b="28098"/>
          <a:stretch>
            <a:fillRect/>
          </a:stretch>
        </p:blipFill>
        <p:spPr bwMode="auto">
          <a:xfrm>
            <a:off x="398463" y="3927475"/>
            <a:ext cx="1944687"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3" descr="ASU_Dolunair_Day"/>
          <p:cNvPicPr>
            <a:picLocks noChangeAspect="1" noChangeArrowheads="1"/>
          </p:cNvPicPr>
          <p:nvPr>
            <p:custDataLst>
              <p:tags r:id="rId2"/>
            </p:custDataLst>
          </p:nvPr>
        </p:nvPicPr>
        <p:blipFill>
          <a:blip r:embed="rId8" cstate="screen">
            <a:extLst>
              <a:ext uri="{28A0092B-C50C-407E-A947-70E740481C1C}">
                <a14:useLocalDpi xmlns:a14="http://schemas.microsoft.com/office/drawing/2010/main" val="0"/>
              </a:ext>
            </a:extLst>
          </a:blip>
          <a:srcRect l="17921" t="3738" r="23833" b="31323"/>
          <a:stretch>
            <a:fillRect/>
          </a:stretch>
        </p:blipFill>
        <p:spPr bwMode="auto">
          <a:xfrm>
            <a:off x="398463" y="5149850"/>
            <a:ext cx="1944687" cy="12160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3" name="Picture 3" descr="06 Haidach_ 019_ret_150dpi"/>
          <p:cNvPicPr>
            <a:picLocks noChangeAspect="1" noChangeArrowheads="1"/>
          </p:cNvPicPr>
          <p:nvPr/>
        </p:nvPicPr>
        <p:blipFill>
          <a:blip r:embed="rId9" cstate="screen">
            <a:extLst>
              <a:ext uri="{28A0092B-C50C-407E-A947-70E740481C1C}">
                <a14:useLocalDpi xmlns:a14="http://schemas.microsoft.com/office/drawing/2010/main" val="0"/>
              </a:ext>
            </a:extLst>
          </a:blip>
          <a:srcRect l="11417" t="11353" r="25661" b="22144"/>
          <a:stretch>
            <a:fillRect/>
          </a:stretch>
        </p:blipFill>
        <p:spPr bwMode="auto">
          <a:xfrm>
            <a:off x="398463" y="2701925"/>
            <a:ext cx="1944687" cy="1219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 name="Picture 4" descr="Bild_7"/>
          <p:cNvPicPr>
            <a:picLocks noChangeAspect="1" noChangeArrowheads="1"/>
          </p:cNvPicPr>
          <p:nvPr>
            <p:custDataLst>
              <p:tags r:id="rId3"/>
            </p:custDataLst>
          </p:nvPr>
        </p:nvPicPr>
        <p:blipFill>
          <a:blip r:embed="rId10" cstate="screen">
            <a:extLst>
              <a:ext uri="{28A0092B-C50C-407E-A947-70E740481C1C}">
                <a14:useLocalDpi xmlns:a14="http://schemas.microsoft.com/office/drawing/2010/main" val="0"/>
              </a:ext>
            </a:extLst>
          </a:blip>
          <a:srcRect l="438" t="29622" b="12769"/>
          <a:stretch>
            <a:fillRect/>
          </a:stretch>
        </p:blipFill>
        <p:spPr bwMode="auto">
          <a:xfrm>
            <a:off x="4821238" y="2735263"/>
            <a:ext cx="1924050" cy="11461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 name="Picture 4"/>
          <p:cNvPicPr>
            <a:picLocks noChangeAspect="1" noChangeArrowheads="1"/>
          </p:cNvPicPr>
          <p:nvPr/>
        </p:nvPicPr>
        <p:blipFill>
          <a:blip r:embed="rId11" cstate="screen">
            <a:extLst>
              <a:ext uri="{28A0092B-C50C-407E-A947-70E740481C1C}">
                <a14:useLocalDpi xmlns:a14="http://schemas.microsoft.com/office/drawing/2010/main" val="0"/>
              </a:ext>
            </a:extLst>
          </a:blip>
          <a:srcRect/>
          <a:stretch>
            <a:fillRect/>
          </a:stretch>
        </p:blipFill>
        <p:spPr bwMode="auto">
          <a:xfrm>
            <a:off x="4821238" y="3970338"/>
            <a:ext cx="1917700" cy="1143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13" descr="isotherm"/>
          <p:cNvPicPr>
            <a:picLocks noChangeAspect="1" noChangeArrowheads="1"/>
          </p:cNvPicPr>
          <p:nvPr>
            <p:custDataLst>
              <p:tags r:id="rId4"/>
            </p:custDataLst>
          </p:nvPr>
        </p:nvPicPr>
        <p:blipFill>
          <a:blip r:embed="rId12" cstate="screen">
            <a:extLst>
              <a:ext uri="{28A0092B-C50C-407E-A947-70E740481C1C}">
                <a14:useLocalDpi xmlns:a14="http://schemas.microsoft.com/office/drawing/2010/main" val="0"/>
              </a:ext>
            </a:extLst>
          </a:blip>
          <a:srcRect l="2399" r="6119"/>
          <a:stretch>
            <a:fillRect/>
          </a:stretch>
        </p:blipFill>
        <p:spPr bwMode="auto">
          <a:xfrm>
            <a:off x="4821238" y="5180013"/>
            <a:ext cx="1917700" cy="11525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 name="Picture 4"/>
          <p:cNvPicPr>
            <a:picLocks noChangeAspect="1" noChangeArrowheads="1"/>
          </p:cNvPicPr>
          <p:nvPr/>
        </p:nvPicPr>
        <p:blipFill>
          <a:blip r:embed="rId13" cstate="screen">
            <a:extLst>
              <a:ext uri="{28A0092B-C50C-407E-A947-70E740481C1C}">
                <a14:useLocalDpi xmlns:a14="http://schemas.microsoft.com/office/drawing/2010/main" val="0"/>
              </a:ext>
            </a:extLst>
          </a:blip>
          <a:srcRect/>
          <a:stretch>
            <a:fillRect/>
          </a:stretch>
        </p:blipFill>
        <p:spPr bwMode="gray">
          <a:xfrm>
            <a:off x="6804025" y="1517650"/>
            <a:ext cx="1917700" cy="1152525"/>
          </a:xfrm>
          <a:prstGeom prst="rect">
            <a:avLst/>
          </a:prstGeom>
          <a:noFill/>
          <a:ln w="9525" algn="ctr">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3"/>
          <p:cNvPicPr>
            <a:picLocks noChangeAspect="1" noChangeArrowheads="1"/>
          </p:cNvPicPr>
          <p:nvPr/>
        </p:nvPicPr>
        <p:blipFill>
          <a:blip r:embed="rId14" cstate="screen">
            <a:extLst>
              <a:ext uri="{28A0092B-C50C-407E-A947-70E740481C1C}">
                <a14:useLocalDpi xmlns:a14="http://schemas.microsoft.com/office/drawing/2010/main" val="0"/>
              </a:ext>
            </a:extLst>
          </a:blip>
          <a:srcRect t="1938" b="4070"/>
          <a:stretch>
            <a:fillRect/>
          </a:stretch>
        </p:blipFill>
        <p:spPr bwMode="auto">
          <a:xfrm>
            <a:off x="395288" y="1482725"/>
            <a:ext cx="1947862" cy="12128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9" name="Picture 2"/>
          <p:cNvPicPr>
            <a:picLocks noChangeAspect="1" noChangeArrowheads="1"/>
          </p:cNvPicPr>
          <p:nvPr/>
        </p:nvPicPr>
        <p:blipFill>
          <a:blip r:embed="rId15" cstate="screen">
            <a:extLst>
              <a:ext uri="{28A0092B-C50C-407E-A947-70E740481C1C}">
                <a14:useLocalDpi xmlns:a14="http://schemas.microsoft.com/office/drawing/2010/main" val="0"/>
              </a:ext>
            </a:extLst>
          </a:blip>
          <a:srcRect l="1183" t="14342" r="4063" b="26599"/>
          <a:stretch>
            <a:fillRect/>
          </a:stretch>
        </p:blipFill>
        <p:spPr bwMode="auto">
          <a:xfrm>
            <a:off x="4821238" y="1517650"/>
            <a:ext cx="1924050" cy="11525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 name="Picture 4" descr="Kirchpipe_B-0767_jpg"/>
          <p:cNvPicPr>
            <a:picLocks noChangeAspect="1" noChangeArrowheads="1"/>
          </p:cNvPicPr>
          <p:nvPr/>
        </p:nvPicPr>
        <p:blipFill>
          <a:blip r:embed="rId16">
            <a:extLst>
              <a:ext uri="{28A0092B-C50C-407E-A947-70E740481C1C}">
                <a14:useLocalDpi xmlns:a14="http://schemas.microsoft.com/office/drawing/2010/main" val="0"/>
              </a:ext>
            </a:extLst>
          </a:blip>
          <a:srcRect b="4111"/>
          <a:stretch>
            <a:fillRect/>
          </a:stretch>
        </p:blipFill>
        <p:spPr bwMode="auto">
          <a:xfrm>
            <a:off x="6804025" y="2735263"/>
            <a:ext cx="1917700" cy="11525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1" name="Picture 9" descr="Jamuni_04a"/>
          <p:cNvPicPr>
            <a:picLocks noChangeAspect="1" noChangeArrowheads="1"/>
          </p:cNvPicPr>
          <p:nvPr/>
        </p:nvPicPr>
        <p:blipFill>
          <a:blip r:embed="rId17" cstate="screen">
            <a:extLst>
              <a:ext uri="{28A0092B-C50C-407E-A947-70E740481C1C}">
                <a14:useLocalDpi xmlns:a14="http://schemas.microsoft.com/office/drawing/2010/main" val="0"/>
              </a:ext>
            </a:extLst>
          </a:blip>
          <a:srcRect t="13698" b="20171"/>
          <a:stretch>
            <a:fillRect/>
          </a:stretch>
        </p:blipFill>
        <p:spPr bwMode="auto">
          <a:xfrm>
            <a:off x="6804025" y="3970338"/>
            <a:ext cx="1917700" cy="1143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2" name="Rechteck 3"/>
          <p:cNvSpPr/>
          <p:nvPr/>
        </p:nvSpPr>
        <p:spPr bwMode="gray">
          <a:xfrm>
            <a:off x="2428875" y="1517650"/>
            <a:ext cx="2287588" cy="115252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468000" anchor="ctr"/>
          <a:lstStyle/>
          <a:p>
            <a:pPr eaLnBrk="1" fontAlgn="auto" hangingPunct="1">
              <a:spcBef>
                <a:spcPts val="0"/>
              </a:spcBef>
              <a:spcAft>
                <a:spcPts val="0"/>
              </a:spcAft>
              <a:defRPr/>
            </a:pPr>
            <a:r>
              <a:rPr lang="de-DE" sz="800" kern="0" dirty="0">
                <a:solidFill>
                  <a:schemeClr val="tx1"/>
                </a:solidFill>
              </a:rPr>
              <a:t>Gas Processing</a:t>
            </a:r>
          </a:p>
          <a:p>
            <a:pPr eaLnBrk="1" fontAlgn="auto" hangingPunct="1">
              <a:spcBef>
                <a:spcPts val="0"/>
              </a:spcBef>
              <a:spcAft>
                <a:spcPts val="0"/>
              </a:spcAft>
              <a:defRPr/>
            </a:pPr>
            <a:r>
              <a:rPr lang="de-DE" sz="800" kern="0" dirty="0">
                <a:solidFill>
                  <a:schemeClr val="tx1"/>
                </a:solidFill>
              </a:rPr>
              <a:t>Gas Gathering</a:t>
            </a:r>
          </a:p>
          <a:p>
            <a:pPr eaLnBrk="1" fontAlgn="auto" hangingPunct="1">
              <a:spcBef>
                <a:spcPts val="0"/>
              </a:spcBef>
              <a:spcAft>
                <a:spcPts val="0"/>
              </a:spcAft>
              <a:defRPr/>
            </a:pPr>
            <a:r>
              <a:rPr lang="de-DE" sz="800" kern="0" dirty="0">
                <a:solidFill>
                  <a:schemeClr val="tx1"/>
                </a:solidFill>
              </a:rPr>
              <a:t>Gas Lift / Reinjection</a:t>
            </a:r>
          </a:p>
          <a:p>
            <a:pPr eaLnBrk="1" fontAlgn="auto" hangingPunct="1">
              <a:spcBef>
                <a:spcPts val="0"/>
              </a:spcBef>
              <a:spcAft>
                <a:spcPts val="0"/>
              </a:spcAft>
              <a:defRPr/>
            </a:pPr>
            <a:r>
              <a:rPr lang="de-DE" sz="800" kern="0" dirty="0">
                <a:solidFill>
                  <a:schemeClr val="tx1"/>
                </a:solidFill>
              </a:rPr>
              <a:t>Gas Export / Treatment</a:t>
            </a:r>
          </a:p>
          <a:p>
            <a:pPr eaLnBrk="1" fontAlgn="auto" hangingPunct="1">
              <a:spcBef>
                <a:spcPts val="0"/>
              </a:spcBef>
              <a:spcAft>
                <a:spcPts val="0"/>
              </a:spcAft>
              <a:defRPr/>
            </a:pPr>
            <a:r>
              <a:rPr lang="de-DE" sz="800" kern="0" dirty="0">
                <a:solidFill>
                  <a:schemeClr val="tx1"/>
                </a:solidFill>
              </a:rPr>
              <a:t>Subsea Compression</a:t>
            </a:r>
          </a:p>
          <a:p>
            <a:pPr eaLnBrk="1" fontAlgn="auto" hangingPunct="1">
              <a:spcBef>
                <a:spcPts val="0"/>
              </a:spcBef>
              <a:spcAft>
                <a:spcPts val="0"/>
              </a:spcAft>
              <a:defRPr/>
            </a:pPr>
            <a:r>
              <a:rPr lang="de-DE" sz="800" kern="0" dirty="0">
                <a:solidFill>
                  <a:schemeClr val="tx1"/>
                </a:solidFill>
              </a:rPr>
              <a:t>CO2 Injection</a:t>
            </a:r>
          </a:p>
          <a:p>
            <a:pPr eaLnBrk="1" fontAlgn="auto" hangingPunct="1">
              <a:spcBef>
                <a:spcPts val="0"/>
              </a:spcBef>
              <a:spcAft>
                <a:spcPts val="0"/>
              </a:spcAft>
              <a:defRPr/>
            </a:pPr>
            <a:r>
              <a:rPr lang="de-DE" sz="800" kern="0" dirty="0">
                <a:solidFill>
                  <a:schemeClr val="tx1"/>
                </a:solidFill>
              </a:rPr>
              <a:t>LNG</a:t>
            </a:r>
          </a:p>
          <a:p>
            <a:pPr eaLnBrk="1" fontAlgn="auto" hangingPunct="1">
              <a:spcBef>
                <a:spcPts val="0"/>
              </a:spcBef>
              <a:spcAft>
                <a:spcPts val="0"/>
              </a:spcAft>
              <a:defRPr/>
            </a:pPr>
            <a:r>
              <a:rPr lang="de-DE" sz="800" kern="0" dirty="0">
                <a:solidFill>
                  <a:schemeClr val="tx1"/>
                </a:solidFill>
              </a:rPr>
              <a:t>Propane / Butane / Ethane</a:t>
            </a:r>
          </a:p>
        </p:txBody>
      </p:sp>
      <p:sp>
        <p:nvSpPr>
          <p:cNvPr id="33" name="Rechteck 22"/>
          <p:cNvSpPr/>
          <p:nvPr/>
        </p:nvSpPr>
        <p:spPr bwMode="gray">
          <a:xfrm>
            <a:off x="2428875" y="2735263"/>
            <a:ext cx="2287588" cy="115252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468000" anchor="ctr"/>
          <a:lstStyle/>
          <a:p>
            <a:pPr eaLnBrk="1" fontAlgn="auto" hangingPunct="1">
              <a:spcBef>
                <a:spcPts val="0"/>
              </a:spcBef>
              <a:spcAft>
                <a:spcPts val="0"/>
              </a:spcAft>
              <a:defRPr/>
            </a:pPr>
            <a:r>
              <a:rPr lang="de-DE" sz="800" kern="0" dirty="0">
                <a:solidFill>
                  <a:schemeClr val="tx1"/>
                </a:solidFill>
              </a:rPr>
              <a:t>Gas Transport</a:t>
            </a:r>
          </a:p>
          <a:p>
            <a:pPr eaLnBrk="1" fontAlgn="auto" hangingPunct="1">
              <a:spcBef>
                <a:spcPts val="0"/>
              </a:spcBef>
              <a:spcAft>
                <a:spcPts val="0"/>
              </a:spcAft>
              <a:defRPr/>
            </a:pPr>
            <a:r>
              <a:rPr lang="de-DE" sz="800" kern="0" dirty="0">
                <a:solidFill>
                  <a:schemeClr val="tx1"/>
                </a:solidFill>
              </a:rPr>
              <a:t>Gas Storage</a:t>
            </a:r>
          </a:p>
          <a:p>
            <a:pPr eaLnBrk="1" fontAlgn="auto" hangingPunct="1">
              <a:spcBef>
                <a:spcPts val="0"/>
              </a:spcBef>
              <a:spcAft>
                <a:spcPts val="0"/>
              </a:spcAft>
              <a:defRPr/>
            </a:pPr>
            <a:r>
              <a:rPr lang="de-DE" sz="800" kern="0" dirty="0">
                <a:solidFill>
                  <a:schemeClr val="tx1"/>
                </a:solidFill>
              </a:rPr>
              <a:t>Boil-off Gas</a:t>
            </a:r>
          </a:p>
        </p:txBody>
      </p:sp>
      <p:sp>
        <p:nvSpPr>
          <p:cNvPr id="34" name="Rechteck 23"/>
          <p:cNvSpPr/>
          <p:nvPr/>
        </p:nvSpPr>
        <p:spPr bwMode="gray">
          <a:xfrm>
            <a:off x="2428875" y="3960813"/>
            <a:ext cx="2287588" cy="115252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468000"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endParaRPr lang="de-DE" altLang="de-DE" sz="800" dirty="0"/>
          </a:p>
          <a:p>
            <a:pPr eaLnBrk="1" hangingPunct="1"/>
            <a:r>
              <a:rPr lang="de-DE" altLang="de-DE" sz="800" b="1" dirty="0"/>
              <a:t>Refineries:</a:t>
            </a:r>
          </a:p>
          <a:p>
            <a:pPr eaLnBrk="1" hangingPunct="1">
              <a:buFont typeface="Wingdings" pitchFamily="2" charset="2"/>
              <a:buNone/>
            </a:pPr>
            <a:r>
              <a:rPr lang="de-DE" altLang="de-DE" sz="800" dirty="0"/>
              <a:t>     H</a:t>
            </a:r>
            <a:r>
              <a:rPr lang="de-DE" altLang="de-DE" sz="800" baseline="-25000" dirty="0"/>
              <a:t>2</a:t>
            </a:r>
            <a:r>
              <a:rPr lang="de-DE" altLang="de-DE" sz="800" dirty="0"/>
              <a:t> Production</a:t>
            </a:r>
          </a:p>
          <a:p>
            <a:pPr eaLnBrk="1" hangingPunct="1">
              <a:buFont typeface="Wingdings" pitchFamily="2" charset="2"/>
              <a:buNone/>
            </a:pPr>
            <a:r>
              <a:rPr lang="de-DE" altLang="de-DE" sz="800" dirty="0"/>
              <a:t>     GTL-</a:t>
            </a:r>
            <a:r>
              <a:rPr lang="de-DE" altLang="de-DE" sz="800" dirty="0" err="1"/>
              <a:t>SynGas</a:t>
            </a:r>
            <a:r>
              <a:rPr lang="de-DE" altLang="de-DE" sz="800" dirty="0"/>
              <a:t>  / Reaktors</a:t>
            </a:r>
          </a:p>
          <a:p>
            <a:pPr eaLnBrk="1" hangingPunct="1">
              <a:buFont typeface="Wingdings" pitchFamily="2" charset="2"/>
              <a:buNone/>
            </a:pPr>
            <a:r>
              <a:rPr lang="de-DE" altLang="de-DE" sz="800" dirty="0"/>
              <a:t>     Coal / Oil Gasification</a:t>
            </a:r>
          </a:p>
          <a:p>
            <a:pPr eaLnBrk="1" hangingPunct="1">
              <a:buFont typeface="Wingdings" pitchFamily="2" charset="2"/>
              <a:buNone/>
            </a:pPr>
            <a:r>
              <a:rPr lang="de-DE" altLang="de-DE" sz="800" dirty="0"/>
              <a:t>     Dealyed Coking</a:t>
            </a:r>
          </a:p>
          <a:p>
            <a:pPr eaLnBrk="1" hangingPunct="1">
              <a:buFont typeface="Wingdings" pitchFamily="2" charset="2"/>
              <a:buNone/>
            </a:pPr>
            <a:r>
              <a:rPr lang="de-DE" altLang="de-DE" sz="800" b="1" dirty="0"/>
              <a:t>Petrochemicals:</a:t>
            </a:r>
          </a:p>
          <a:p>
            <a:pPr eaLnBrk="1" hangingPunct="1">
              <a:buFont typeface="Wingdings" pitchFamily="2" charset="2"/>
              <a:buNone/>
            </a:pPr>
            <a:r>
              <a:rPr lang="de-DE" altLang="de-DE" sz="800" dirty="0"/>
              <a:t>     Chlorines</a:t>
            </a:r>
          </a:p>
          <a:p>
            <a:pPr eaLnBrk="1" hangingPunct="1">
              <a:buFont typeface="Wingdings" pitchFamily="2" charset="2"/>
              <a:buNone/>
            </a:pPr>
            <a:r>
              <a:rPr lang="de-DE" altLang="de-DE" sz="800" dirty="0"/>
              <a:t>     Methanol</a:t>
            </a:r>
          </a:p>
          <a:p>
            <a:pPr eaLnBrk="1" hangingPunct="1">
              <a:buFont typeface="Wingdings" pitchFamily="2" charset="2"/>
              <a:buNone/>
            </a:pPr>
            <a:r>
              <a:rPr lang="de-DE" altLang="de-DE" sz="800" dirty="0"/>
              <a:t>     Vapor Recompression</a:t>
            </a:r>
          </a:p>
          <a:p>
            <a:pPr algn="ctr" eaLnBrk="1" hangingPunct="1"/>
            <a:endParaRPr lang="de-DE" altLang="de-DE" sz="800" dirty="0"/>
          </a:p>
        </p:txBody>
      </p:sp>
      <p:sp>
        <p:nvSpPr>
          <p:cNvPr id="35" name="Rechteck 24"/>
          <p:cNvSpPr/>
          <p:nvPr/>
        </p:nvSpPr>
        <p:spPr bwMode="gray">
          <a:xfrm>
            <a:off x="2435225" y="5180013"/>
            <a:ext cx="2286000" cy="115252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468000"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r>
              <a:rPr lang="de-DE" altLang="de-DE" sz="800" dirty="0"/>
              <a:t>Air Separation</a:t>
            </a:r>
          </a:p>
          <a:p>
            <a:pPr eaLnBrk="1" hangingPunct="1"/>
            <a:r>
              <a:rPr lang="de-DE" altLang="de-DE" sz="800" dirty="0"/>
              <a:t>Air Storage (CAES)</a:t>
            </a:r>
          </a:p>
          <a:p>
            <a:pPr eaLnBrk="1" hangingPunct="1"/>
            <a:r>
              <a:rPr lang="de-DE" altLang="de-DE" sz="800" dirty="0"/>
              <a:t>Blast </a:t>
            </a:r>
            <a:r>
              <a:rPr lang="de-DE" altLang="de-DE" sz="800" dirty="0" err="1"/>
              <a:t>Furnace</a:t>
            </a:r>
            <a:endParaRPr lang="de-DE" altLang="de-DE" sz="800" dirty="0"/>
          </a:p>
          <a:p>
            <a:pPr eaLnBrk="1" hangingPunct="1"/>
            <a:r>
              <a:rPr lang="de-DE" altLang="de-DE" sz="800" dirty="0"/>
              <a:t>Paper - </a:t>
            </a:r>
            <a:r>
              <a:rPr lang="de-DE" altLang="de-DE" sz="800" dirty="0" err="1"/>
              <a:t>Turbair</a:t>
            </a:r>
            <a:r>
              <a:rPr lang="de-DE" altLang="de-DE" sz="800" dirty="0"/>
              <a:t>™</a:t>
            </a:r>
          </a:p>
          <a:p>
            <a:pPr eaLnBrk="1" hangingPunct="1"/>
            <a:r>
              <a:rPr lang="de-DE" altLang="de-DE" sz="800" dirty="0"/>
              <a:t>Mine Ventilation</a:t>
            </a:r>
          </a:p>
          <a:p>
            <a:pPr eaLnBrk="1" hangingPunct="1"/>
            <a:r>
              <a:rPr lang="de-DE" altLang="de-DE" sz="800" dirty="0"/>
              <a:t>Food Industry</a:t>
            </a:r>
          </a:p>
          <a:p>
            <a:pPr eaLnBrk="1" hangingPunct="1"/>
            <a:r>
              <a:rPr lang="de-DE" altLang="de-DE" sz="800" dirty="0"/>
              <a:t>Wind Tunnel</a:t>
            </a:r>
          </a:p>
        </p:txBody>
      </p:sp>
      <p:sp>
        <p:nvSpPr>
          <p:cNvPr id="36" name="Rechteck 4"/>
          <p:cNvSpPr/>
          <p:nvPr/>
        </p:nvSpPr>
        <p:spPr bwMode="gray">
          <a:xfrm rot="16200000">
            <a:off x="2091532" y="1985169"/>
            <a:ext cx="1008062" cy="2159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de-DE" sz="1000" b="1" dirty="0">
                <a:solidFill>
                  <a:schemeClr val="tx1"/>
                </a:solidFill>
              </a:rPr>
              <a:t>UPSTREAM</a:t>
            </a:r>
          </a:p>
        </p:txBody>
      </p:sp>
      <p:sp>
        <p:nvSpPr>
          <p:cNvPr id="37" name="Rechteck 26"/>
          <p:cNvSpPr/>
          <p:nvPr/>
        </p:nvSpPr>
        <p:spPr bwMode="gray">
          <a:xfrm rot="16200000">
            <a:off x="2110582" y="3217069"/>
            <a:ext cx="1008062" cy="2159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de-DE" sz="1000" b="1" dirty="0">
                <a:solidFill>
                  <a:schemeClr val="tx1"/>
                </a:solidFill>
              </a:rPr>
              <a:t>MIDSTREAM</a:t>
            </a:r>
          </a:p>
        </p:txBody>
      </p:sp>
      <p:sp>
        <p:nvSpPr>
          <p:cNvPr id="38" name="Rechteck 30"/>
          <p:cNvSpPr/>
          <p:nvPr/>
        </p:nvSpPr>
        <p:spPr bwMode="gray">
          <a:xfrm rot="16200000">
            <a:off x="2037557" y="4439444"/>
            <a:ext cx="1154112" cy="2159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de-DE" sz="1000" b="1" dirty="0">
                <a:solidFill>
                  <a:schemeClr val="tx1"/>
                </a:solidFill>
              </a:rPr>
              <a:t>DOWNSTREAM</a:t>
            </a:r>
          </a:p>
        </p:txBody>
      </p:sp>
      <p:sp>
        <p:nvSpPr>
          <p:cNvPr id="39" name="Rechteck 31"/>
          <p:cNvSpPr/>
          <p:nvPr/>
        </p:nvSpPr>
        <p:spPr bwMode="gray">
          <a:xfrm rot="16200000">
            <a:off x="2125663" y="5624513"/>
            <a:ext cx="1008062" cy="28416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de-DE" sz="1000" b="1" dirty="0">
                <a:solidFill>
                  <a:schemeClr val="tx1"/>
                </a:solidFill>
              </a:rPr>
              <a:t>INDUSTRIAL GASES</a:t>
            </a:r>
          </a:p>
        </p:txBody>
      </p:sp>
      <p:pic>
        <p:nvPicPr>
          <p:cNvPr id="40" name="Picture 5" descr="AIRMAN-reinigung-a-Tiefenschärfe"/>
          <p:cNvPicPr>
            <a:picLocks noChangeAspect="1" noChangeArrowheads="1"/>
          </p:cNvPicPr>
          <p:nvPr/>
        </p:nvPicPr>
        <p:blipFill>
          <a:blip r:embed="rId18" cstate="screen">
            <a:extLst>
              <a:ext uri="{28A0092B-C50C-407E-A947-70E740481C1C}">
                <a14:useLocalDpi xmlns:a14="http://schemas.microsoft.com/office/drawing/2010/main" val="0"/>
              </a:ext>
            </a:extLst>
          </a:blip>
          <a:srcRect r="12477"/>
          <a:stretch>
            <a:fillRect/>
          </a:stretch>
        </p:blipFill>
        <p:spPr bwMode="auto">
          <a:xfrm>
            <a:off x="6804025" y="5180013"/>
            <a:ext cx="1917700" cy="11525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52536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0" name="Text Box 11"/>
          <p:cNvSpPr txBox="1">
            <a:spLocks noChangeArrowheads="1"/>
          </p:cNvSpPr>
          <p:nvPr/>
        </p:nvSpPr>
        <p:spPr bwMode="auto">
          <a:xfrm>
            <a:off x="3138810" y="2132856"/>
            <a:ext cx="290383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accent1"/>
                </a:solidFill>
                <a:latin typeface="Arial" pitchFamily="34" charset="0"/>
                <a:ea typeface="MS PGothic" pitchFamily="34" charset="-128"/>
              </a:defRPr>
            </a:lvl1pPr>
            <a:lvl2pPr marL="742950" indent="-285750" eaLnBrk="0" hangingPunct="0">
              <a:defRPr>
                <a:solidFill>
                  <a:schemeClr val="accent1"/>
                </a:solidFill>
                <a:latin typeface="Arial" pitchFamily="34" charset="0"/>
                <a:ea typeface="MS PGothic" pitchFamily="34" charset="-128"/>
              </a:defRPr>
            </a:lvl2pPr>
            <a:lvl3pPr marL="1143000" indent="-228600" eaLnBrk="0" hangingPunct="0">
              <a:defRPr>
                <a:solidFill>
                  <a:schemeClr val="accent1"/>
                </a:solidFill>
                <a:latin typeface="Arial" pitchFamily="34" charset="0"/>
                <a:ea typeface="MS PGothic" pitchFamily="34" charset="-128"/>
              </a:defRPr>
            </a:lvl3pPr>
            <a:lvl4pPr marL="1600200" indent="-228600" eaLnBrk="0" hangingPunct="0">
              <a:defRPr>
                <a:solidFill>
                  <a:schemeClr val="accent1"/>
                </a:solidFill>
                <a:latin typeface="Arial" pitchFamily="34" charset="0"/>
                <a:ea typeface="MS PGothic" pitchFamily="34" charset="-128"/>
              </a:defRPr>
            </a:lvl4pPr>
            <a:lvl5pPr marL="2057400" indent="-228600" eaLnBrk="0" hangingPunct="0">
              <a:defRPr>
                <a:solidFill>
                  <a:schemeClr val="accent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accent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accent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accent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accent1"/>
                </a:solidFill>
                <a:latin typeface="Arial" pitchFamily="34" charset="0"/>
                <a:ea typeface="MS PGothic" pitchFamily="34" charset="-128"/>
              </a:defRPr>
            </a:lvl9pPr>
          </a:lstStyle>
          <a:p>
            <a:pPr eaLnBrk="1" hangingPunct="1"/>
            <a:r>
              <a:rPr lang="en-GB" altLang="de-DE" dirty="0" smtClean="0">
                <a:solidFill>
                  <a:srgbClr val="000000"/>
                </a:solidFill>
              </a:rPr>
              <a:t>More than 180 </a:t>
            </a:r>
            <a:r>
              <a:rPr lang="en-GB" altLang="de-DE" dirty="0">
                <a:solidFill>
                  <a:srgbClr val="000000"/>
                </a:solidFill>
              </a:rPr>
              <a:t>casing on platforms sold </a:t>
            </a:r>
            <a:r>
              <a:rPr lang="en-GB" altLang="de-DE" dirty="0" smtClean="0">
                <a:solidFill>
                  <a:srgbClr val="000000"/>
                </a:solidFill>
              </a:rPr>
              <a:t>since 1977</a:t>
            </a:r>
            <a:endParaRPr lang="en-GB" altLang="de-DE" dirty="0">
              <a:solidFill>
                <a:srgbClr val="000000"/>
              </a:solidFill>
            </a:endParaRPr>
          </a:p>
        </p:txBody>
      </p:sp>
      <p:sp>
        <p:nvSpPr>
          <p:cNvPr id="94220" name="Text Box 12"/>
          <p:cNvSpPr txBox="1">
            <a:spLocks noChangeArrowheads="1"/>
          </p:cNvSpPr>
          <p:nvPr/>
        </p:nvSpPr>
        <p:spPr bwMode="auto">
          <a:xfrm>
            <a:off x="3347864" y="4927391"/>
            <a:ext cx="269478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accent1"/>
                </a:solidFill>
                <a:latin typeface="Arial" pitchFamily="34" charset="0"/>
                <a:ea typeface="MS PGothic" pitchFamily="34" charset="-128"/>
              </a:defRPr>
            </a:lvl1pPr>
            <a:lvl2pPr marL="742950" indent="-285750" eaLnBrk="0" hangingPunct="0">
              <a:defRPr>
                <a:solidFill>
                  <a:schemeClr val="accent1"/>
                </a:solidFill>
                <a:latin typeface="Arial" pitchFamily="34" charset="0"/>
                <a:ea typeface="MS PGothic" pitchFamily="34" charset="-128"/>
              </a:defRPr>
            </a:lvl2pPr>
            <a:lvl3pPr marL="1143000" indent="-228600" eaLnBrk="0" hangingPunct="0">
              <a:defRPr>
                <a:solidFill>
                  <a:schemeClr val="accent1"/>
                </a:solidFill>
                <a:latin typeface="Arial" pitchFamily="34" charset="0"/>
                <a:ea typeface="MS PGothic" pitchFamily="34" charset="-128"/>
              </a:defRPr>
            </a:lvl3pPr>
            <a:lvl4pPr marL="1600200" indent="-228600" eaLnBrk="0" hangingPunct="0">
              <a:defRPr>
                <a:solidFill>
                  <a:schemeClr val="accent1"/>
                </a:solidFill>
                <a:latin typeface="Arial" pitchFamily="34" charset="0"/>
                <a:ea typeface="MS PGothic" pitchFamily="34" charset="-128"/>
              </a:defRPr>
            </a:lvl4pPr>
            <a:lvl5pPr marL="2057400" indent="-228600" eaLnBrk="0" hangingPunct="0">
              <a:defRPr>
                <a:solidFill>
                  <a:schemeClr val="accent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accent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accent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accent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accent1"/>
                </a:solidFill>
                <a:latin typeface="Arial" pitchFamily="34" charset="0"/>
                <a:ea typeface="MS PGothic" pitchFamily="34" charset="-128"/>
              </a:defRPr>
            </a:lvl9pPr>
          </a:lstStyle>
          <a:p>
            <a:pPr eaLnBrk="1" hangingPunct="1"/>
            <a:r>
              <a:rPr lang="en-GB" altLang="de-DE" dirty="0" smtClean="0">
                <a:solidFill>
                  <a:srgbClr val="000000"/>
                </a:solidFill>
              </a:rPr>
              <a:t>More than 60 </a:t>
            </a:r>
            <a:r>
              <a:rPr lang="en-GB" altLang="de-DE" dirty="0">
                <a:solidFill>
                  <a:srgbClr val="000000"/>
                </a:solidFill>
              </a:rPr>
              <a:t>casing on FPSOs sold </a:t>
            </a:r>
            <a:r>
              <a:rPr lang="en-GB" altLang="de-DE" dirty="0" smtClean="0">
                <a:solidFill>
                  <a:srgbClr val="000000"/>
                </a:solidFill>
              </a:rPr>
              <a:t>since 1994</a:t>
            </a:r>
            <a:endParaRPr lang="en-GB" altLang="de-DE" dirty="0">
              <a:solidFill>
                <a:srgbClr val="000000"/>
              </a:solidFill>
            </a:endParaRPr>
          </a:p>
        </p:txBody>
      </p:sp>
      <p:sp>
        <p:nvSpPr>
          <p:cNvPr id="21513" name="Titel 1"/>
          <p:cNvSpPr>
            <a:spLocks noGrp="1"/>
          </p:cNvSpPr>
          <p:nvPr>
            <p:ph type="title"/>
          </p:nvPr>
        </p:nvSpPr>
        <p:spPr>
          <a:xfrm>
            <a:off x="539750" y="201613"/>
            <a:ext cx="6337300" cy="863600"/>
          </a:xfrm>
        </p:spPr>
        <p:txBody>
          <a:bodyPr/>
          <a:lstStyle/>
          <a:p>
            <a:r>
              <a:rPr lang="en-US" altLang="de-DE" dirty="0" smtClean="0"/>
              <a:t>Contract List</a:t>
            </a:r>
            <a:r>
              <a:rPr lang="en-GB" dirty="0"/>
              <a:t/>
            </a:r>
            <a:br>
              <a:rPr lang="en-GB" dirty="0"/>
            </a:br>
            <a:r>
              <a:rPr lang="en-GB" sz="1800" b="0" dirty="0" smtClean="0">
                <a:solidFill>
                  <a:schemeClr val="bg2"/>
                </a:solidFill>
              </a:rPr>
              <a:t>Offshore</a:t>
            </a:r>
            <a:endParaRPr lang="en-US" altLang="de-DE" dirty="0" smtClean="0"/>
          </a:p>
        </p:txBody>
      </p:sp>
      <p:pic>
        <p:nvPicPr>
          <p:cNvPr id="12" name="Picture 3" descr="R:\OS_New_Equipment\OS1_Oil_Gas\04_Sales\15_Sales_internal\Users\Rougemont\05_Pickies\Asgard\Asgard-subsea_released-pictures\Statoil-pictures\Installation_Subsea_Module_3_Statoil-Copyright.JPG"/>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6725626" y="1999418"/>
            <a:ext cx="2290192" cy="30535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
        <p:nvSpPr>
          <p:cNvPr id="94221" name="Text Box 13"/>
          <p:cNvSpPr txBox="1">
            <a:spLocks noChangeArrowheads="1"/>
          </p:cNvSpPr>
          <p:nvPr/>
        </p:nvSpPr>
        <p:spPr bwMode="auto">
          <a:xfrm>
            <a:off x="2547872" y="3330266"/>
            <a:ext cx="429476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accent1"/>
                </a:solidFill>
                <a:latin typeface="Arial" pitchFamily="34" charset="0"/>
                <a:ea typeface="MS PGothic" pitchFamily="34" charset="-128"/>
              </a:defRPr>
            </a:lvl1pPr>
            <a:lvl2pPr marL="742950" indent="-285750" eaLnBrk="0" hangingPunct="0">
              <a:defRPr>
                <a:solidFill>
                  <a:schemeClr val="accent1"/>
                </a:solidFill>
                <a:latin typeface="Arial" pitchFamily="34" charset="0"/>
                <a:ea typeface="MS PGothic" pitchFamily="34" charset="-128"/>
              </a:defRPr>
            </a:lvl2pPr>
            <a:lvl3pPr marL="1143000" indent="-228600" eaLnBrk="0" hangingPunct="0">
              <a:defRPr>
                <a:solidFill>
                  <a:schemeClr val="accent1"/>
                </a:solidFill>
                <a:latin typeface="Arial" pitchFamily="34" charset="0"/>
                <a:ea typeface="MS PGothic" pitchFamily="34" charset="-128"/>
              </a:defRPr>
            </a:lvl3pPr>
            <a:lvl4pPr marL="1600200" indent="-228600" eaLnBrk="0" hangingPunct="0">
              <a:defRPr>
                <a:solidFill>
                  <a:schemeClr val="accent1"/>
                </a:solidFill>
                <a:latin typeface="Arial" pitchFamily="34" charset="0"/>
                <a:ea typeface="MS PGothic" pitchFamily="34" charset="-128"/>
              </a:defRPr>
            </a:lvl4pPr>
            <a:lvl5pPr marL="2057400" indent="-228600" eaLnBrk="0" hangingPunct="0">
              <a:defRPr>
                <a:solidFill>
                  <a:schemeClr val="accent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accent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accent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accent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accent1"/>
                </a:solidFill>
                <a:latin typeface="Arial" pitchFamily="34" charset="0"/>
                <a:ea typeface="MS PGothic" pitchFamily="34" charset="-128"/>
              </a:defRPr>
            </a:lvl9pPr>
          </a:lstStyle>
          <a:p>
            <a:pPr eaLnBrk="1" hangingPunct="1"/>
            <a:r>
              <a:rPr lang="en-GB" altLang="de-DE" u="sng" dirty="0">
                <a:solidFill>
                  <a:srgbClr val="000000"/>
                </a:solidFill>
              </a:rPr>
              <a:t>World’s first</a:t>
            </a:r>
            <a:r>
              <a:rPr lang="en-GB" altLang="de-DE" dirty="0">
                <a:solidFill>
                  <a:srgbClr val="000000"/>
                </a:solidFill>
              </a:rPr>
              <a:t> Subsea Compressor </a:t>
            </a:r>
            <a:r>
              <a:rPr lang="en-GB" altLang="de-DE" dirty="0" smtClean="0">
                <a:solidFill>
                  <a:srgbClr val="000000"/>
                </a:solidFill>
              </a:rPr>
              <a:t>Unit,</a:t>
            </a:r>
          </a:p>
          <a:p>
            <a:pPr eaLnBrk="1" hangingPunct="1"/>
            <a:r>
              <a:rPr lang="en-GB" altLang="de-DE" dirty="0" err="1" smtClean="0">
                <a:solidFill>
                  <a:srgbClr val="000000"/>
                </a:solidFill>
              </a:rPr>
              <a:t>Åsgard</a:t>
            </a:r>
            <a:r>
              <a:rPr lang="en-GB" altLang="de-DE" dirty="0" smtClean="0">
                <a:solidFill>
                  <a:srgbClr val="000000"/>
                </a:solidFill>
              </a:rPr>
              <a:t> </a:t>
            </a:r>
            <a:r>
              <a:rPr lang="en-GB" altLang="de-DE" dirty="0">
                <a:solidFill>
                  <a:srgbClr val="000000"/>
                </a:solidFill>
              </a:rPr>
              <a:t>Subsea Compression Project</a:t>
            </a:r>
            <a:r>
              <a:rPr lang="en-GB" altLang="de-DE" dirty="0" smtClean="0">
                <a:solidFill>
                  <a:srgbClr val="000000"/>
                </a:solidFill>
              </a:rPr>
              <a:t>,</a:t>
            </a:r>
          </a:p>
          <a:p>
            <a:pPr eaLnBrk="1" hangingPunct="1"/>
            <a:r>
              <a:rPr lang="en-GB" altLang="de-DE" dirty="0" smtClean="0">
                <a:solidFill>
                  <a:srgbClr val="000000"/>
                </a:solidFill>
              </a:rPr>
              <a:t> in </a:t>
            </a:r>
            <a:r>
              <a:rPr lang="en-GB" altLang="de-DE" dirty="0">
                <a:solidFill>
                  <a:srgbClr val="000000"/>
                </a:solidFill>
              </a:rPr>
              <a:t>operation </a:t>
            </a:r>
            <a:r>
              <a:rPr lang="en-GB" altLang="de-DE" dirty="0" smtClean="0">
                <a:solidFill>
                  <a:srgbClr val="000000"/>
                </a:solidFill>
              </a:rPr>
              <a:t>since September 2015.</a:t>
            </a:r>
            <a:endParaRPr lang="en-GB" altLang="de-DE" dirty="0">
              <a:solidFill>
                <a:srgbClr val="000000"/>
              </a:solidFill>
            </a:endParaRPr>
          </a:p>
          <a:p>
            <a:pPr eaLnBrk="1" hangingPunct="1"/>
            <a:endParaRPr lang="en-GB" altLang="de-DE" dirty="0">
              <a:solidFill>
                <a:srgbClr val="000000"/>
              </a:solidFill>
            </a:endParaRPr>
          </a:p>
        </p:txBody>
      </p:sp>
      <p:pic>
        <p:nvPicPr>
          <p:cNvPr id="13" name="Picture 6" descr="Bruce_Lifting-Module-DSCF4247"/>
          <p:cNvPicPr>
            <a:picLocks noChangeAspect="1" noChangeArrowheads="1"/>
          </p:cNvPicPr>
          <p:nvPr/>
        </p:nvPicPr>
        <p:blipFill rotWithShape="1">
          <a:blip r:embed="rId4">
            <a:extLst>
              <a:ext uri="{28A0092B-C50C-407E-A947-70E740481C1C}">
                <a14:useLocalDpi xmlns:a14="http://schemas.microsoft.com/office/drawing/2010/main"/>
              </a:ext>
            </a:extLst>
          </a:blip>
          <a:srcRect/>
          <a:stretch/>
        </p:blipFill>
        <p:spPr bwMode="auto">
          <a:xfrm>
            <a:off x="122862" y="1628800"/>
            <a:ext cx="2288527" cy="17127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51520" y="4461704"/>
            <a:ext cx="2159869" cy="17039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8945559"/>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a:blip r:embed="rId2">
            <a:extLst>
              <a:ext uri="{28A0092B-C50C-407E-A947-70E740481C1C}">
                <a14:useLocalDpi xmlns:a14="http://schemas.microsoft.com/office/drawing/2010/main"/>
              </a:ext>
            </a:extLst>
          </a:blip>
          <a:srcRect/>
          <a:stretch>
            <a:fillRect/>
          </a:stretch>
        </p:blipFill>
        <p:spPr/>
      </p:pic>
      <p:sp>
        <p:nvSpPr>
          <p:cNvPr id="2" name="Title 1"/>
          <p:cNvSpPr>
            <a:spLocks noGrp="1"/>
          </p:cNvSpPr>
          <p:nvPr>
            <p:ph type="title"/>
          </p:nvPr>
        </p:nvSpPr>
        <p:spPr/>
        <p:txBody>
          <a:bodyPr/>
          <a:lstStyle/>
          <a:p>
            <a:r>
              <a:rPr lang="de-CH" dirty="0" err="1" smtClean="0"/>
              <a:t>Subsea</a:t>
            </a:r>
            <a:r>
              <a:rPr lang="de-CH" dirty="0" smtClean="0"/>
              <a:t> </a:t>
            </a:r>
            <a:r>
              <a:rPr lang="de-CH" dirty="0" err="1" smtClean="0"/>
              <a:t>Compression</a:t>
            </a:r>
            <a:endParaRPr lang="en-GB" dirty="0"/>
          </a:p>
        </p:txBody>
      </p:sp>
      <p:sp>
        <p:nvSpPr>
          <p:cNvPr id="5" name="TextBox 4"/>
          <p:cNvSpPr txBox="1"/>
          <p:nvPr/>
        </p:nvSpPr>
        <p:spPr bwMode="gray">
          <a:xfrm>
            <a:off x="5580112" y="4317969"/>
            <a:ext cx="2800768" cy="2209986"/>
          </a:xfrm>
          <a:prstGeom prst="rect">
            <a:avLst/>
          </a:prstGeom>
          <a:noFill/>
        </p:spPr>
        <p:txBody>
          <a:bodyPr vert="horz" wrap="none" lIns="0" tIns="0" rIns="0" bIns="0" rtlCol="0" anchor="t" anchorCtr="0">
            <a:noAutofit/>
          </a:bodyPr>
          <a:lstStyle>
            <a:defPPr>
              <a:defRPr lang="de-DE"/>
            </a:defPPr>
            <a:lvl2pPr marL="357188" lvl="1" indent="-342900">
              <a:lnSpc>
                <a:spcPct val="150000"/>
              </a:lnSpc>
              <a:buClr>
                <a:schemeClr val="bg1"/>
              </a:buClr>
              <a:buFont typeface="Arial" panose="020B0604020202020204" pitchFamily="34" charset="0"/>
              <a:buChar char="•"/>
              <a:defRPr>
                <a:solidFill>
                  <a:schemeClr val="bg1"/>
                </a:solidFill>
              </a:defRPr>
            </a:lvl2pPr>
          </a:lstStyle>
          <a:p>
            <a:pPr lvl="1"/>
            <a:r>
              <a:rPr lang="en-GB" b="1" dirty="0" smtClean="0"/>
              <a:t>Increased </a:t>
            </a:r>
            <a:r>
              <a:rPr lang="en-GB" b="1" dirty="0"/>
              <a:t>recovery</a:t>
            </a:r>
          </a:p>
          <a:p>
            <a:pPr lvl="1"/>
            <a:r>
              <a:rPr lang="en-GB" b="1" dirty="0" smtClean="0"/>
              <a:t>Reduced </a:t>
            </a:r>
            <a:r>
              <a:rPr lang="en-GB" b="1" dirty="0"/>
              <a:t>CAPEX </a:t>
            </a:r>
            <a:r>
              <a:rPr lang="en-GB" b="1" dirty="0" smtClean="0"/>
              <a:t>and OPEX</a:t>
            </a:r>
          </a:p>
          <a:p>
            <a:pPr lvl="1"/>
            <a:r>
              <a:rPr lang="de-CH" b="1" dirty="0" err="1" smtClean="0"/>
              <a:t>Reduced</a:t>
            </a:r>
            <a:r>
              <a:rPr lang="de-CH" b="1" dirty="0" smtClean="0"/>
              <a:t> </a:t>
            </a:r>
            <a:r>
              <a:rPr lang="de-CH" b="1" dirty="0" err="1" smtClean="0"/>
              <a:t>carbon</a:t>
            </a:r>
            <a:r>
              <a:rPr lang="de-CH" b="1" dirty="0" smtClean="0"/>
              <a:t> </a:t>
            </a:r>
            <a:r>
              <a:rPr lang="de-CH" b="1" dirty="0" err="1" smtClean="0"/>
              <a:t>footprint</a:t>
            </a:r>
            <a:endParaRPr lang="en-GB" b="1" dirty="0"/>
          </a:p>
          <a:p>
            <a:pPr lvl="1"/>
            <a:r>
              <a:rPr lang="en-GB" b="1" dirty="0" smtClean="0"/>
              <a:t>HSE benefits</a:t>
            </a:r>
          </a:p>
        </p:txBody>
      </p:sp>
    </p:spTree>
    <p:extLst>
      <p:ext uri="{BB962C8B-B14F-4D97-AF65-F5344CB8AC3E}">
        <p14:creationId xmlns:p14="http://schemas.microsoft.com/office/powerpoint/2010/main" val="635168032"/>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40" name="Rectangle 11"/>
          <p:cNvSpPr>
            <a:spLocks noGrp="1"/>
          </p:cNvSpPr>
          <p:nvPr>
            <p:ph type="title" idx="4294967295"/>
          </p:nvPr>
        </p:nvSpPr>
        <p:spPr/>
        <p:txBody>
          <a:bodyPr/>
          <a:lstStyle/>
          <a:p>
            <a:pPr eaLnBrk="1" hangingPunct="1"/>
            <a:r>
              <a:rPr lang="en-GB" sz="2800" dirty="0" err="1"/>
              <a:t>Åsgard</a:t>
            </a:r>
            <a:r>
              <a:rPr lang="en-GB" sz="2800" dirty="0"/>
              <a:t> Subsea Compression Project</a:t>
            </a:r>
            <a:endParaRPr lang="de-DE" altLang="de-DE" sz="1800" b="0" dirty="0" smtClean="0">
              <a:solidFill>
                <a:schemeClr val="bg2"/>
              </a:solidFill>
            </a:endParaRPr>
          </a:p>
        </p:txBody>
      </p:sp>
      <p:pic>
        <p:nvPicPr>
          <p:cNvPr id="9" name="Picture Placeholder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295220"/>
            <a:ext cx="9144000" cy="5334449"/>
          </a:xfrm>
          <a:prstGeom prst="rect">
            <a:avLst/>
          </a:prstGeom>
        </p:spPr>
      </p:pic>
      <p:pic>
        <p:nvPicPr>
          <p:cNvPr id="10" name="Grafik 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172201" y="5715192"/>
            <a:ext cx="847415" cy="160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rafik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17553" y="5906579"/>
            <a:ext cx="781250" cy="606478"/>
          </a:xfrm>
          <a:prstGeom prst="rect">
            <a:avLst/>
          </a:prstGeom>
        </p:spPr>
      </p:pic>
      <p:pic>
        <p:nvPicPr>
          <p:cNvPr id="16" name="Picture 10"/>
          <p:cNvPicPr>
            <a:picLocks noChangeAspect="1"/>
          </p:cNvPicPr>
          <p:nvPr/>
        </p:nvPicPr>
        <p:blipFill>
          <a:blip r:embed="rId6" cstate="screen">
            <a:lum bright="70000" contrast="-70000"/>
            <a:extLst>
              <a:ext uri="{28A0092B-C50C-407E-A947-70E740481C1C}">
                <a14:useLocalDpi xmlns:a14="http://schemas.microsoft.com/office/drawing/2010/main"/>
              </a:ext>
            </a:extLst>
          </a:blip>
          <a:stretch>
            <a:fillRect/>
          </a:stretch>
        </p:blipFill>
        <p:spPr>
          <a:xfrm rot="616720">
            <a:off x="7012541" y="1682402"/>
            <a:ext cx="1464460" cy="1952967"/>
          </a:xfrm>
          <a:prstGeom prst="rect">
            <a:avLst/>
          </a:prstGeom>
        </p:spPr>
      </p:pic>
      <p:sp>
        <p:nvSpPr>
          <p:cNvPr id="8" name="TextBox 11"/>
          <p:cNvSpPr txBox="1"/>
          <p:nvPr/>
        </p:nvSpPr>
        <p:spPr bwMode="gray">
          <a:xfrm>
            <a:off x="514018" y="5162746"/>
            <a:ext cx="2743623" cy="1314510"/>
          </a:xfrm>
          <a:prstGeom prst="rect">
            <a:avLst/>
          </a:prstGeom>
          <a:noFill/>
        </p:spPr>
        <p:txBody>
          <a:bodyPr vert="horz" wrap="none" lIns="0" tIns="0" rIns="0" bIns="0" rtlCol="0" anchor="t" anchorCtr="0">
            <a:noAutofit/>
          </a:bodyPr>
          <a:lstStyle>
            <a:defPPr>
              <a:defRPr lang="de-DE"/>
            </a:defPPr>
            <a:lvl2pPr marL="357188" lvl="1" indent="-342900">
              <a:lnSpc>
                <a:spcPct val="150000"/>
              </a:lnSpc>
              <a:buClr>
                <a:schemeClr val="bg1"/>
              </a:buClr>
              <a:buFont typeface="Arial" panose="020B0604020202020204" pitchFamily="34" charset="0"/>
              <a:buChar char="•"/>
              <a:defRPr>
                <a:solidFill>
                  <a:schemeClr val="bg1"/>
                </a:solidFill>
              </a:defRPr>
            </a:lvl2pPr>
          </a:lstStyle>
          <a:p>
            <a:pPr marL="180975" lvl="1" indent="-166688"/>
            <a:r>
              <a:rPr lang="en-GB" dirty="0" smtClean="0"/>
              <a:t>Water depth 300 m</a:t>
            </a:r>
          </a:p>
          <a:p>
            <a:pPr marL="180975" lvl="1" indent="-166688"/>
            <a:r>
              <a:rPr lang="en-GB" dirty="0" smtClean="0"/>
              <a:t>Gas pressure 220 bar</a:t>
            </a:r>
          </a:p>
          <a:p>
            <a:pPr marL="180975" lvl="1" indent="-166688"/>
            <a:r>
              <a:rPr lang="en-GB" dirty="0" smtClean="0"/>
              <a:t>Power rating 2x 11 MW</a:t>
            </a:r>
            <a:endParaRPr lang="en-GB" dirty="0"/>
          </a:p>
        </p:txBody>
      </p:sp>
      <p:sp>
        <p:nvSpPr>
          <p:cNvPr id="11" name="TextBox 9"/>
          <p:cNvSpPr txBox="1"/>
          <p:nvPr/>
        </p:nvSpPr>
        <p:spPr bwMode="gray">
          <a:xfrm>
            <a:off x="513088" y="2057284"/>
            <a:ext cx="5908762" cy="1143096"/>
          </a:xfrm>
          <a:prstGeom prst="rect">
            <a:avLst/>
          </a:prstGeom>
          <a:noFill/>
        </p:spPr>
        <p:txBody>
          <a:bodyPr vert="horz" wrap="square" lIns="0" tIns="0" rIns="0" bIns="0" rtlCol="0" anchor="ctr" anchorCtr="0">
            <a:noAutofit/>
          </a:bodyPr>
          <a:lstStyle/>
          <a:p>
            <a:pPr>
              <a:spcBef>
                <a:spcPts val="400"/>
              </a:spcBef>
              <a:spcAft>
                <a:spcPct val="0"/>
              </a:spcAft>
            </a:pPr>
            <a:endParaRPr lang="en-GB" sz="2400" b="1" dirty="0" smtClean="0">
              <a:solidFill>
                <a:schemeClr val="bg1"/>
              </a:solidFill>
              <a:ea typeface="MS PGothic" pitchFamily="34" charset="-128"/>
            </a:endParaRPr>
          </a:p>
          <a:p>
            <a:pPr>
              <a:spcBef>
                <a:spcPts val="400"/>
              </a:spcBef>
              <a:spcAft>
                <a:spcPct val="0"/>
              </a:spcAft>
            </a:pPr>
            <a:r>
              <a:rPr lang="en-GB" sz="2400" b="1" dirty="0" smtClean="0">
                <a:solidFill>
                  <a:schemeClr val="bg1"/>
                </a:solidFill>
                <a:ea typeface="MS PGothic" pitchFamily="34" charset="-128"/>
              </a:rPr>
              <a:t>MAN </a:t>
            </a:r>
            <a:r>
              <a:rPr lang="en-GB" sz="2400" b="1" dirty="0">
                <a:solidFill>
                  <a:schemeClr val="bg1"/>
                </a:solidFill>
                <a:ea typeface="MS PGothic" pitchFamily="34" charset="-128"/>
              </a:rPr>
              <a:t>Diesel &amp; </a:t>
            </a:r>
            <a:r>
              <a:rPr lang="en-GB" sz="2400" b="1" dirty="0" smtClean="0">
                <a:solidFill>
                  <a:schemeClr val="bg1"/>
                </a:solidFill>
                <a:ea typeface="MS PGothic" pitchFamily="34" charset="-128"/>
              </a:rPr>
              <a:t>Turbo: </a:t>
            </a:r>
          </a:p>
          <a:p>
            <a:pPr>
              <a:spcBef>
                <a:spcPts val="400"/>
              </a:spcBef>
              <a:spcAft>
                <a:spcPct val="0"/>
              </a:spcAft>
            </a:pPr>
            <a:r>
              <a:rPr lang="en-GB" sz="2400" b="1" dirty="0" smtClean="0">
                <a:solidFill>
                  <a:schemeClr val="bg1"/>
                </a:solidFill>
                <a:ea typeface="MS PGothic" pitchFamily="34" charset="-128"/>
              </a:rPr>
              <a:t>the </a:t>
            </a:r>
            <a:r>
              <a:rPr lang="en-GB" sz="2400" b="1" dirty="0">
                <a:solidFill>
                  <a:schemeClr val="bg1"/>
                </a:solidFill>
                <a:ea typeface="MS PGothic" pitchFamily="34" charset="-128"/>
              </a:rPr>
              <a:t>first and </a:t>
            </a:r>
            <a:r>
              <a:rPr lang="en-GB" sz="2400" b="1" dirty="0" smtClean="0">
                <a:solidFill>
                  <a:schemeClr val="bg1"/>
                </a:solidFill>
                <a:ea typeface="MS PGothic" pitchFamily="34" charset="-128"/>
              </a:rPr>
              <a:t>only successful manufacturer</a:t>
            </a:r>
          </a:p>
          <a:p>
            <a:pPr>
              <a:spcBef>
                <a:spcPts val="400"/>
              </a:spcBef>
              <a:spcAft>
                <a:spcPct val="0"/>
              </a:spcAft>
            </a:pPr>
            <a:r>
              <a:rPr lang="en-GB" sz="2400" b="1" dirty="0" smtClean="0">
                <a:solidFill>
                  <a:schemeClr val="bg1"/>
                </a:solidFill>
                <a:ea typeface="MS PGothic" pitchFamily="34" charset="-128"/>
              </a:rPr>
              <a:t>of subsea compressors</a:t>
            </a:r>
            <a:endParaRPr lang="en-GB" sz="2400" b="1" dirty="0">
              <a:solidFill>
                <a:schemeClr val="bg1"/>
              </a:solidFill>
              <a:ea typeface="MS PGothic" pitchFamily="34" charset="-128"/>
            </a:endParaRPr>
          </a:p>
          <a:p>
            <a:pPr>
              <a:spcBef>
                <a:spcPts val="400"/>
              </a:spcBef>
              <a:spcAft>
                <a:spcPct val="0"/>
              </a:spcAft>
            </a:pPr>
            <a:endParaRPr lang="de-CH" sz="2400" dirty="0" err="1" smtClean="0">
              <a:latin typeface="Arial"/>
            </a:endParaRPr>
          </a:p>
        </p:txBody>
      </p:sp>
    </p:spTree>
    <p:extLst>
      <p:ext uri="{BB962C8B-B14F-4D97-AF65-F5344CB8AC3E}">
        <p14:creationId xmlns:p14="http://schemas.microsoft.com/office/powerpoint/2010/main" val="2677298256"/>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395288" y="1753392"/>
            <a:ext cx="5078861" cy="4800070"/>
          </a:xfrm>
        </p:spPr>
        <p:txBody>
          <a:bodyPr/>
          <a:lstStyle/>
          <a:p>
            <a:pPr marL="342900" indent="-342900">
              <a:buFont typeface="Wingdings" panose="05000000000000000000" pitchFamily="2" charset="2"/>
              <a:buChar char="§"/>
            </a:pPr>
            <a:r>
              <a:rPr lang="en-GB" sz="2400" dirty="0" err="1"/>
              <a:t>Åsgard</a:t>
            </a:r>
            <a:r>
              <a:rPr lang="en-GB" sz="2400" dirty="0"/>
              <a:t> Subsea </a:t>
            </a:r>
            <a:r>
              <a:rPr lang="en-GB" sz="2400" dirty="0" smtClean="0"/>
              <a:t>Compression</a:t>
            </a:r>
          </a:p>
          <a:p>
            <a:pPr marL="342900" indent="-342900">
              <a:buFont typeface="Wingdings" panose="05000000000000000000" pitchFamily="2" charset="2"/>
              <a:buChar char="§"/>
            </a:pPr>
            <a:endParaRPr lang="en-GB" sz="2400" dirty="0"/>
          </a:p>
          <a:p>
            <a:pPr marL="342900" indent="-342900">
              <a:buFont typeface="Wingdings" panose="05000000000000000000" pitchFamily="2" charset="2"/>
              <a:buChar char="§"/>
            </a:pPr>
            <a:r>
              <a:rPr lang="en-GB" sz="2400" dirty="0"/>
              <a:t>First of its kind in the industry: </a:t>
            </a:r>
            <a:r>
              <a:rPr lang="en-GB" sz="2400" dirty="0" smtClean="0"/>
              <a:t/>
            </a:r>
            <a:br>
              <a:rPr lang="en-GB" sz="2400" dirty="0" smtClean="0"/>
            </a:br>
            <a:r>
              <a:rPr lang="en-GB" sz="2400" dirty="0" smtClean="0"/>
              <a:t>Subsea </a:t>
            </a:r>
            <a:r>
              <a:rPr lang="en-GB" sz="2400" dirty="0"/>
              <a:t>HOFIM</a:t>
            </a:r>
            <a:r>
              <a:rPr lang="en-GB" sz="2400" dirty="0" smtClean="0"/>
              <a:t>™</a:t>
            </a:r>
          </a:p>
          <a:p>
            <a:pPr marL="342900" indent="-342900">
              <a:buFont typeface="Wingdings" panose="05000000000000000000" pitchFamily="2" charset="2"/>
              <a:buChar char="§"/>
            </a:pPr>
            <a:endParaRPr lang="en-GB" sz="2400" dirty="0"/>
          </a:p>
          <a:p>
            <a:pPr marL="342900" indent="-342900">
              <a:buFont typeface="Wingdings" panose="05000000000000000000" pitchFamily="2" charset="2"/>
              <a:buChar char="§"/>
            </a:pPr>
            <a:r>
              <a:rPr lang="en-GB" sz="2400" dirty="0"/>
              <a:t>one and a half year of uninterrupted operation of the world's 1st subsea gas compression </a:t>
            </a:r>
            <a:r>
              <a:rPr lang="en-GB" sz="2400" dirty="0" smtClean="0"/>
              <a:t>station</a:t>
            </a:r>
          </a:p>
          <a:p>
            <a:pPr marL="342900" indent="-342900">
              <a:buFont typeface="Wingdings" panose="05000000000000000000" pitchFamily="2" charset="2"/>
              <a:buChar char="§"/>
            </a:pPr>
            <a:endParaRPr lang="en-GB" sz="2400" dirty="0"/>
          </a:p>
          <a:p>
            <a:pPr marL="342900" indent="-342900">
              <a:buFont typeface="Wingdings" panose="05000000000000000000" pitchFamily="2" charset="2"/>
              <a:buChar char="§"/>
            </a:pPr>
            <a:r>
              <a:rPr lang="en-GB" sz="2400" dirty="0"/>
              <a:t>Motor-compressor related </a:t>
            </a:r>
            <a:r>
              <a:rPr lang="en-GB" sz="2400" dirty="0" smtClean="0"/>
              <a:t>availability: </a:t>
            </a:r>
            <a:r>
              <a:rPr lang="en-GB" sz="2400" dirty="0"/>
              <a:t>100%</a:t>
            </a:r>
          </a:p>
        </p:txBody>
      </p:sp>
      <p:pic>
        <p:nvPicPr>
          <p:cNvPr id="7" name="Picture 3" descr="R:\OS_New_Equipment\OS1_Oil_Gas\04_Sales\15_Sales_internal\Users\Rougemont\05_Pickies\Asgard\Asgard-subsea_released-pictures\Statoil-pictures\Installation_Subsea_Module_3_Statoil-Copyright.JPG"/>
          <p:cNvPicPr>
            <a:picLocks noGrp="1" noChangeAspect="1" noChangeArrowheads="1"/>
          </p:cNvPicPr>
          <p:nvPr>
            <p:ph sz="quarter" idx="14"/>
          </p:nvPr>
        </p:nvPicPr>
        <p:blipFill>
          <a:blip r:embed="rId3" cstate="screen">
            <a:extLst>
              <a:ext uri="{28A0092B-C50C-407E-A947-70E740481C1C}">
                <a14:useLocalDpi xmlns:a14="http://schemas.microsoft.com/office/drawing/2010/main"/>
              </a:ext>
            </a:extLst>
          </a:blip>
          <a:stretch>
            <a:fillRect/>
          </a:stretch>
        </p:blipFill>
        <p:spPr bwMode="auto">
          <a:xfrm>
            <a:off x="5657775" y="1295220"/>
            <a:ext cx="3000293" cy="533385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de-CH" dirty="0" err="1" smtClean="0"/>
              <a:t>Successful</a:t>
            </a:r>
            <a:endParaRPr lang="en-GB" dirty="0"/>
          </a:p>
        </p:txBody>
      </p:sp>
      <p:pic>
        <p:nvPicPr>
          <p:cNvPr id="8" name="Picture 11" descr="statoil_horizontal"/>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772179" y="6067569"/>
            <a:ext cx="784573" cy="650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5" cstate="screen">
            <a:grayscl/>
            <a:extLst>
              <a:ext uri="{28A0092B-C50C-407E-A947-70E740481C1C}">
                <a14:useLocalDpi xmlns:a14="http://schemas.microsoft.com/office/drawing/2010/main"/>
              </a:ext>
            </a:extLst>
          </a:blip>
          <a:stretch>
            <a:fillRect/>
          </a:stretch>
        </p:blipFill>
        <p:spPr>
          <a:xfrm rot="616720">
            <a:off x="4447448" y="4710848"/>
            <a:ext cx="1281474" cy="1708680"/>
          </a:xfrm>
          <a:prstGeom prst="rect">
            <a:avLst/>
          </a:prstGeom>
        </p:spPr>
      </p:pic>
    </p:spTree>
    <p:extLst>
      <p:ext uri="{BB962C8B-B14F-4D97-AF65-F5344CB8AC3E}">
        <p14:creationId xmlns:p14="http://schemas.microsoft.com/office/powerpoint/2010/main" val="2842087805"/>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14018" y="152124"/>
            <a:ext cx="6572408" cy="914477"/>
          </a:xfrm>
        </p:spPr>
        <p:txBody>
          <a:bodyPr/>
          <a:lstStyle/>
          <a:p>
            <a:r>
              <a:rPr lang="en-US" dirty="0"/>
              <a:t>World Leading Technology, Now Even Smaller</a:t>
            </a:r>
            <a:endParaRPr lang="de-CH" dirty="0"/>
          </a:p>
        </p:txBody>
      </p:sp>
      <p:pic>
        <p:nvPicPr>
          <p:cNvPr id="5" name="Bild 2" descr="Next_Genertion.jpg"/>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315" y="1285140"/>
            <a:ext cx="9154080" cy="5326164"/>
          </a:xfrm>
          <a:prstGeom prst="rect">
            <a:avLst/>
          </a:prstGeom>
          <a:ln>
            <a:noFill/>
          </a:ln>
        </p:spPr>
      </p:pic>
      <p:sp>
        <p:nvSpPr>
          <p:cNvPr id="6" name="Title 1"/>
          <p:cNvSpPr txBox="1">
            <a:spLocks/>
          </p:cNvSpPr>
          <p:nvPr/>
        </p:nvSpPr>
        <p:spPr bwMode="gray">
          <a:xfrm>
            <a:off x="2457596" y="1976328"/>
            <a:ext cx="3034096" cy="1080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57600" numCol="1" anchor="b" anchorCtr="0" compatLnSpc="1">
            <a:prstTxWarp prst="textNoShape">
              <a:avLst/>
            </a:prstTxWarp>
          </a:bodyPr>
          <a:lstStyle>
            <a:lvl1pPr algn="l" rtl="0" eaLnBrk="1" fontAlgn="base" hangingPunct="1">
              <a:spcBef>
                <a:spcPct val="0"/>
              </a:spcBef>
              <a:spcAft>
                <a:spcPct val="0"/>
              </a:spcAft>
              <a:defRPr sz="2600" b="1">
                <a:solidFill>
                  <a:schemeClr val="bg1"/>
                </a:solidFill>
                <a:latin typeface="+mj-lt"/>
                <a:ea typeface="+mj-ea"/>
                <a:cs typeface="+mj-cs"/>
              </a:defRPr>
            </a:lvl1pPr>
            <a:lvl2pPr algn="l" rtl="0" eaLnBrk="1" fontAlgn="base" hangingPunct="1">
              <a:spcBef>
                <a:spcPct val="0"/>
              </a:spcBef>
              <a:spcAft>
                <a:spcPct val="0"/>
              </a:spcAft>
              <a:defRPr sz="2600" b="1">
                <a:solidFill>
                  <a:schemeClr val="bg1"/>
                </a:solidFill>
                <a:latin typeface="Arial" charset="0"/>
              </a:defRPr>
            </a:lvl2pPr>
            <a:lvl3pPr algn="l" rtl="0" eaLnBrk="1" fontAlgn="base" hangingPunct="1">
              <a:spcBef>
                <a:spcPct val="0"/>
              </a:spcBef>
              <a:spcAft>
                <a:spcPct val="0"/>
              </a:spcAft>
              <a:defRPr sz="2600" b="1">
                <a:solidFill>
                  <a:schemeClr val="bg1"/>
                </a:solidFill>
                <a:latin typeface="Arial" charset="0"/>
              </a:defRPr>
            </a:lvl3pPr>
            <a:lvl4pPr algn="l" rtl="0" eaLnBrk="1" fontAlgn="base" hangingPunct="1">
              <a:spcBef>
                <a:spcPct val="0"/>
              </a:spcBef>
              <a:spcAft>
                <a:spcPct val="0"/>
              </a:spcAft>
              <a:defRPr sz="2600" b="1">
                <a:solidFill>
                  <a:schemeClr val="bg1"/>
                </a:solidFill>
                <a:latin typeface="Arial" charset="0"/>
              </a:defRPr>
            </a:lvl4pPr>
            <a:lvl5pPr algn="l" rtl="0" eaLnBrk="1" fontAlgn="base" hangingPunct="1">
              <a:spcBef>
                <a:spcPct val="0"/>
              </a:spcBef>
              <a:spcAft>
                <a:spcPct val="0"/>
              </a:spcAft>
              <a:defRPr sz="2600" b="1">
                <a:solidFill>
                  <a:schemeClr val="bg1"/>
                </a:solidFill>
                <a:latin typeface="Arial" charset="0"/>
              </a:defRPr>
            </a:lvl5pPr>
            <a:lvl6pPr marL="457200" algn="l" rtl="0" eaLnBrk="1" fontAlgn="base" hangingPunct="1">
              <a:spcBef>
                <a:spcPct val="0"/>
              </a:spcBef>
              <a:spcAft>
                <a:spcPct val="0"/>
              </a:spcAft>
              <a:defRPr sz="2600" b="1">
                <a:solidFill>
                  <a:schemeClr val="bg1"/>
                </a:solidFill>
                <a:latin typeface="Arial" charset="0"/>
              </a:defRPr>
            </a:lvl6pPr>
            <a:lvl7pPr marL="914400" algn="l" rtl="0" eaLnBrk="1" fontAlgn="base" hangingPunct="1">
              <a:spcBef>
                <a:spcPct val="0"/>
              </a:spcBef>
              <a:spcAft>
                <a:spcPct val="0"/>
              </a:spcAft>
              <a:defRPr sz="2600" b="1">
                <a:solidFill>
                  <a:schemeClr val="bg1"/>
                </a:solidFill>
                <a:latin typeface="Arial" charset="0"/>
              </a:defRPr>
            </a:lvl7pPr>
            <a:lvl8pPr marL="1371600" algn="l" rtl="0" eaLnBrk="1" fontAlgn="base" hangingPunct="1">
              <a:spcBef>
                <a:spcPct val="0"/>
              </a:spcBef>
              <a:spcAft>
                <a:spcPct val="0"/>
              </a:spcAft>
              <a:defRPr sz="2600" b="1">
                <a:solidFill>
                  <a:schemeClr val="bg1"/>
                </a:solidFill>
                <a:latin typeface="Arial" charset="0"/>
              </a:defRPr>
            </a:lvl8pPr>
            <a:lvl9pPr marL="1828800" algn="l" rtl="0" eaLnBrk="1" fontAlgn="base" hangingPunct="1">
              <a:spcBef>
                <a:spcPct val="0"/>
              </a:spcBef>
              <a:spcAft>
                <a:spcPct val="0"/>
              </a:spcAft>
              <a:defRPr sz="2600" b="1">
                <a:solidFill>
                  <a:schemeClr val="bg1"/>
                </a:solidFill>
                <a:latin typeface="Arial" charset="0"/>
              </a:defRPr>
            </a:lvl9pPr>
          </a:lstStyle>
          <a:p>
            <a:r>
              <a:rPr lang="en-US" sz="2800" dirty="0" smtClean="0"/>
              <a:t>Today</a:t>
            </a:r>
          </a:p>
          <a:p>
            <a:r>
              <a:rPr lang="en-US" sz="1800" b="0" dirty="0" smtClean="0"/>
              <a:t>75 meters long</a:t>
            </a:r>
          </a:p>
          <a:p>
            <a:r>
              <a:rPr lang="en-US" sz="1800" b="0" dirty="0" smtClean="0"/>
              <a:t>2,500 </a:t>
            </a:r>
            <a:r>
              <a:rPr lang="en-US" sz="1800" b="0" dirty="0" err="1" smtClean="0"/>
              <a:t>tonnes</a:t>
            </a:r>
            <a:endParaRPr lang="en-GB" sz="1800" b="0" dirty="0"/>
          </a:p>
        </p:txBody>
      </p:sp>
      <p:sp>
        <p:nvSpPr>
          <p:cNvPr id="7" name="Title 1"/>
          <p:cNvSpPr txBox="1">
            <a:spLocks/>
          </p:cNvSpPr>
          <p:nvPr/>
        </p:nvSpPr>
        <p:spPr bwMode="gray">
          <a:xfrm>
            <a:off x="6514965" y="2495194"/>
            <a:ext cx="2182261" cy="123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57600" numCol="1" anchor="b" anchorCtr="0" compatLnSpc="1">
            <a:prstTxWarp prst="textNoShape">
              <a:avLst/>
            </a:prstTxWarp>
          </a:bodyPr>
          <a:lstStyle>
            <a:lvl1pPr algn="l" rtl="0" eaLnBrk="1" fontAlgn="base" hangingPunct="1">
              <a:spcBef>
                <a:spcPct val="0"/>
              </a:spcBef>
              <a:spcAft>
                <a:spcPct val="0"/>
              </a:spcAft>
              <a:defRPr sz="2600" b="1">
                <a:solidFill>
                  <a:schemeClr val="bg1"/>
                </a:solidFill>
                <a:latin typeface="+mj-lt"/>
                <a:ea typeface="+mj-ea"/>
                <a:cs typeface="+mj-cs"/>
              </a:defRPr>
            </a:lvl1pPr>
            <a:lvl2pPr algn="l" rtl="0" eaLnBrk="1" fontAlgn="base" hangingPunct="1">
              <a:spcBef>
                <a:spcPct val="0"/>
              </a:spcBef>
              <a:spcAft>
                <a:spcPct val="0"/>
              </a:spcAft>
              <a:defRPr sz="2600" b="1">
                <a:solidFill>
                  <a:schemeClr val="bg1"/>
                </a:solidFill>
                <a:latin typeface="Arial" charset="0"/>
              </a:defRPr>
            </a:lvl2pPr>
            <a:lvl3pPr algn="l" rtl="0" eaLnBrk="1" fontAlgn="base" hangingPunct="1">
              <a:spcBef>
                <a:spcPct val="0"/>
              </a:spcBef>
              <a:spcAft>
                <a:spcPct val="0"/>
              </a:spcAft>
              <a:defRPr sz="2600" b="1">
                <a:solidFill>
                  <a:schemeClr val="bg1"/>
                </a:solidFill>
                <a:latin typeface="Arial" charset="0"/>
              </a:defRPr>
            </a:lvl3pPr>
            <a:lvl4pPr algn="l" rtl="0" eaLnBrk="1" fontAlgn="base" hangingPunct="1">
              <a:spcBef>
                <a:spcPct val="0"/>
              </a:spcBef>
              <a:spcAft>
                <a:spcPct val="0"/>
              </a:spcAft>
              <a:defRPr sz="2600" b="1">
                <a:solidFill>
                  <a:schemeClr val="bg1"/>
                </a:solidFill>
                <a:latin typeface="Arial" charset="0"/>
              </a:defRPr>
            </a:lvl4pPr>
            <a:lvl5pPr algn="l" rtl="0" eaLnBrk="1" fontAlgn="base" hangingPunct="1">
              <a:spcBef>
                <a:spcPct val="0"/>
              </a:spcBef>
              <a:spcAft>
                <a:spcPct val="0"/>
              </a:spcAft>
              <a:defRPr sz="2600" b="1">
                <a:solidFill>
                  <a:schemeClr val="bg1"/>
                </a:solidFill>
                <a:latin typeface="Arial" charset="0"/>
              </a:defRPr>
            </a:lvl5pPr>
            <a:lvl6pPr marL="457200" algn="l" rtl="0" eaLnBrk="1" fontAlgn="base" hangingPunct="1">
              <a:spcBef>
                <a:spcPct val="0"/>
              </a:spcBef>
              <a:spcAft>
                <a:spcPct val="0"/>
              </a:spcAft>
              <a:defRPr sz="2600" b="1">
                <a:solidFill>
                  <a:schemeClr val="bg1"/>
                </a:solidFill>
                <a:latin typeface="Arial" charset="0"/>
              </a:defRPr>
            </a:lvl6pPr>
            <a:lvl7pPr marL="914400" algn="l" rtl="0" eaLnBrk="1" fontAlgn="base" hangingPunct="1">
              <a:spcBef>
                <a:spcPct val="0"/>
              </a:spcBef>
              <a:spcAft>
                <a:spcPct val="0"/>
              </a:spcAft>
              <a:defRPr sz="2600" b="1">
                <a:solidFill>
                  <a:schemeClr val="bg1"/>
                </a:solidFill>
                <a:latin typeface="Arial" charset="0"/>
              </a:defRPr>
            </a:lvl7pPr>
            <a:lvl8pPr marL="1371600" algn="l" rtl="0" eaLnBrk="1" fontAlgn="base" hangingPunct="1">
              <a:spcBef>
                <a:spcPct val="0"/>
              </a:spcBef>
              <a:spcAft>
                <a:spcPct val="0"/>
              </a:spcAft>
              <a:defRPr sz="2600" b="1">
                <a:solidFill>
                  <a:schemeClr val="bg1"/>
                </a:solidFill>
                <a:latin typeface="Arial" charset="0"/>
              </a:defRPr>
            </a:lvl8pPr>
            <a:lvl9pPr marL="1828800" algn="l" rtl="0" eaLnBrk="1" fontAlgn="base" hangingPunct="1">
              <a:spcBef>
                <a:spcPct val="0"/>
              </a:spcBef>
              <a:spcAft>
                <a:spcPct val="0"/>
              </a:spcAft>
              <a:defRPr sz="2600" b="1">
                <a:solidFill>
                  <a:schemeClr val="bg1"/>
                </a:solidFill>
                <a:latin typeface="Arial" charset="0"/>
              </a:defRPr>
            </a:lvl9pPr>
          </a:lstStyle>
          <a:p>
            <a:r>
              <a:rPr lang="en-US" sz="2800" dirty="0" smtClean="0"/>
              <a:t>Tomorrow</a:t>
            </a:r>
          </a:p>
          <a:p>
            <a:r>
              <a:rPr lang="en-US" sz="1800" b="0" dirty="0" smtClean="0"/>
              <a:t>Less than half the size </a:t>
            </a:r>
            <a:br>
              <a:rPr lang="en-US" sz="1800" b="0" dirty="0" smtClean="0"/>
            </a:br>
            <a:r>
              <a:rPr lang="en-US" sz="1800" b="0" dirty="0" smtClean="0"/>
              <a:t>and weight</a:t>
            </a:r>
            <a:endParaRPr lang="en-GB" sz="1800" b="0" dirty="0"/>
          </a:p>
        </p:txBody>
      </p:sp>
    </p:spTree>
    <p:extLst>
      <p:ext uri="{BB962C8B-B14F-4D97-AF65-F5344CB8AC3E}">
        <p14:creationId xmlns:p14="http://schemas.microsoft.com/office/powerpoint/2010/main" val="989999276"/>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a:t>Summary – </a:t>
            </a:r>
            <a:r>
              <a:rPr lang="de-CH" dirty="0" err="1"/>
              <a:t>Subsea</a:t>
            </a:r>
            <a:r>
              <a:rPr lang="de-CH" dirty="0"/>
              <a:t> </a:t>
            </a:r>
            <a:r>
              <a:rPr lang="de-CH" dirty="0" err="1"/>
              <a:t>Compression</a:t>
            </a:r>
            <a:endParaRPr lang="de-CH" dirty="0"/>
          </a:p>
        </p:txBody>
      </p:sp>
      <p:sp>
        <p:nvSpPr>
          <p:cNvPr id="5" name="Rechteck 4"/>
          <p:cNvSpPr/>
          <p:nvPr/>
        </p:nvSpPr>
        <p:spPr>
          <a:xfrm>
            <a:off x="286046" y="1752459"/>
            <a:ext cx="4400246" cy="4893647"/>
          </a:xfrm>
          <a:prstGeom prst="rect">
            <a:avLst/>
          </a:prstGeom>
        </p:spPr>
        <p:txBody>
          <a:bodyPr wrap="square">
            <a:spAutoFit/>
          </a:bodyPr>
          <a:lstStyle/>
          <a:p>
            <a:pPr marL="285750" indent="-285750">
              <a:buFont typeface="Wingdings" panose="05000000000000000000" pitchFamily="2" charset="2"/>
              <a:buChar char="§"/>
            </a:pPr>
            <a:r>
              <a:rPr lang="de-CH" sz="2400" b="1" dirty="0"/>
              <a:t>… </a:t>
            </a:r>
            <a:r>
              <a:rPr lang="de-CH" sz="2400" b="1" dirty="0" err="1"/>
              <a:t>it</a:t>
            </a:r>
            <a:r>
              <a:rPr lang="de-CH" sz="2400" b="1" dirty="0"/>
              <a:t> just </a:t>
            </a:r>
            <a:r>
              <a:rPr lang="de-CH" sz="2400" b="1" dirty="0" err="1"/>
              <a:t>works</a:t>
            </a:r>
            <a:r>
              <a:rPr lang="de-CH" sz="2400" b="1" dirty="0"/>
              <a:t> </a:t>
            </a:r>
            <a:r>
              <a:rPr lang="de-CH" sz="2400" b="1" dirty="0" err="1"/>
              <a:t>and</a:t>
            </a:r>
            <a:r>
              <a:rPr lang="de-CH" sz="2400" b="1" dirty="0"/>
              <a:t> </a:t>
            </a:r>
            <a:r>
              <a:rPr lang="de-CH" sz="2400" b="1" dirty="0" err="1"/>
              <a:t>we</a:t>
            </a:r>
            <a:r>
              <a:rPr lang="de-CH" sz="2400" b="1" dirty="0"/>
              <a:t> </a:t>
            </a:r>
            <a:r>
              <a:rPr lang="de-CH" sz="2400" b="1" dirty="0" err="1"/>
              <a:t>know</a:t>
            </a:r>
            <a:r>
              <a:rPr lang="de-CH" sz="2400" b="1" dirty="0"/>
              <a:t> </a:t>
            </a:r>
            <a:r>
              <a:rPr lang="de-CH" sz="2400" b="1" dirty="0" err="1"/>
              <a:t>what</a:t>
            </a:r>
            <a:r>
              <a:rPr lang="de-CH" sz="2400" b="1" dirty="0"/>
              <a:t> </a:t>
            </a:r>
            <a:r>
              <a:rPr lang="de-CH" sz="2400" b="1" dirty="0" err="1"/>
              <a:t>it</a:t>
            </a:r>
            <a:r>
              <a:rPr lang="de-CH" sz="2400" b="1" dirty="0"/>
              <a:t> </a:t>
            </a:r>
            <a:r>
              <a:rPr lang="de-CH" sz="2400" b="1" dirty="0" err="1"/>
              <a:t>takes</a:t>
            </a:r>
            <a:endParaRPr lang="de-CH" sz="2400" b="1" dirty="0"/>
          </a:p>
          <a:p>
            <a:pPr marL="800100" lvl="1" indent="-342900">
              <a:buFont typeface="Wingdings"/>
              <a:buChar char="à"/>
            </a:pPr>
            <a:r>
              <a:rPr lang="de-CH" sz="2000" dirty="0" err="1" smtClean="0"/>
              <a:t>Successful</a:t>
            </a:r>
            <a:r>
              <a:rPr lang="de-CH" sz="2000" dirty="0" smtClean="0"/>
              <a:t> </a:t>
            </a:r>
            <a:r>
              <a:rPr lang="de-CH" sz="2000" dirty="0" err="1"/>
              <a:t>operation</a:t>
            </a:r>
            <a:r>
              <a:rPr lang="de-CH" sz="2000" dirty="0"/>
              <a:t> on </a:t>
            </a:r>
            <a:r>
              <a:rPr lang="de-CH" sz="2000" dirty="0" err="1" smtClean="0"/>
              <a:t>Åsgard</a:t>
            </a:r>
            <a:endParaRPr lang="de-CH" sz="2000" dirty="0" smtClean="0"/>
          </a:p>
          <a:p>
            <a:pPr lvl="1"/>
            <a:endParaRPr lang="de-CH" sz="2400" dirty="0"/>
          </a:p>
          <a:p>
            <a:pPr marL="285750" indent="-285750">
              <a:buFont typeface="Wingdings" panose="05000000000000000000" pitchFamily="2" charset="2"/>
              <a:buChar char="§"/>
            </a:pPr>
            <a:r>
              <a:rPr lang="de-CH" sz="2400" b="1" dirty="0" err="1"/>
              <a:t>Subsea</a:t>
            </a:r>
            <a:r>
              <a:rPr lang="de-CH" sz="2400" b="1" dirty="0"/>
              <a:t> </a:t>
            </a:r>
            <a:r>
              <a:rPr lang="de-CH" sz="2400" b="1" dirty="0" err="1"/>
              <a:t>Compression</a:t>
            </a:r>
            <a:r>
              <a:rPr lang="de-CH" sz="2400" b="1" dirty="0"/>
              <a:t> Alliance</a:t>
            </a:r>
          </a:p>
          <a:p>
            <a:pPr marL="800100" lvl="1" indent="-342900">
              <a:buFont typeface="Wingdings"/>
              <a:buChar char="à"/>
            </a:pPr>
            <a:r>
              <a:rPr lang="en-GB" altLang="en-US" sz="2000" dirty="0" smtClean="0"/>
              <a:t>Significant </a:t>
            </a:r>
            <a:r>
              <a:rPr lang="en-GB" altLang="en-US" sz="2000" dirty="0"/>
              <a:t>cost, size and weight </a:t>
            </a:r>
            <a:r>
              <a:rPr lang="en-GB" altLang="en-US" sz="2000" dirty="0" smtClean="0"/>
              <a:t>savings</a:t>
            </a:r>
          </a:p>
          <a:p>
            <a:pPr lvl="1"/>
            <a:endParaRPr lang="de-CH" sz="2400" dirty="0"/>
          </a:p>
          <a:p>
            <a:pPr marL="285750" indent="-285750">
              <a:buFont typeface="Wingdings" panose="05000000000000000000" pitchFamily="2" charset="2"/>
              <a:buChar char="§"/>
            </a:pPr>
            <a:r>
              <a:rPr lang="de-CH" sz="2400" b="1" dirty="0" err="1"/>
              <a:t>We</a:t>
            </a:r>
            <a:r>
              <a:rPr lang="de-CH" sz="2400" b="1" dirty="0"/>
              <a:t> </a:t>
            </a:r>
            <a:r>
              <a:rPr lang="de-CH" sz="2400" b="1" dirty="0" err="1"/>
              <a:t>are</a:t>
            </a:r>
            <a:r>
              <a:rPr lang="de-CH" sz="2400" b="1" dirty="0"/>
              <a:t> </a:t>
            </a:r>
            <a:r>
              <a:rPr lang="de-CH" sz="2400" b="1" dirty="0" err="1"/>
              <a:t>ready</a:t>
            </a:r>
            <a:r>
              <a:rPr lang="de-CH" sz="2400" b="1" dirty="0"/>
              <a:t> </a:t>
            </a:r>
            <a:r>
              <a:rPr lang="de-CH" sz="2400" b="1" dirty="0" err="1"/>
              <a:t>for</a:t>
            </a:r>
            <a:r>
              <a:rPr lang="de-CH" sz="2400" b="1" dirty="0"/>
              <a:t> </a:t>
            </a:r>
            <a:r>
              <a:rPr lang="de-CH" sz="2400" b="1" dirty="0" err="1"/>
              <a:t>the</a:t>
            </a:r>
            <a:r>
              <a:rPr lang="de-CH" sz="2400" b="1" dirty="0"/>
              <a:t> </a:t>
            </a:r>
            <a:r>
              <a:rPr lang="de-CH" sz="2400" b="1" dirty="0" err="1"/>
              <a:t>next</a:t>
            </a:r>
            <a:r>
              <a:rPr lang="de-CH" sz="2400" b="1" dirty="0"/>
              <a:t> </a:t>
            </a:r>
            <a:r>
              <a:rPr lang="de-CH" sz="2400" b="1" dirty="0" err="1"/>
              <a:t>challenge</a:t>
            </a:r>
            <a:endParaRPr lang="de-CH" sz="2400" b="1" dirty="0"/>
          </a:p>
          <a:p>
            <a:pPr lvl="1"/>
            <a:r>
              <a:rPr lang="en-GB" altLang="en-US" sz="2000" dirty="0" smtClean="0">
                <a:sym typeface="Wingdings" panose="05000000000000000000" pitchFamily="2" charset="2"/>
              </a:rPr>
              <a:t> </a:t>
            </a:r>
            <a:r>
              <a:rPr lang="en-GB" altLang="en-US" sz="2000" dirty="0" smtClean="0"/>
              <a:t>Well </a:t>
            </a:r>
            <a:r>
              <a:rPr lang="en-GB" altLang="en-US" sz="2000" dirty="0"/>
              <a:t>stream compression system development</a:t>
            </a:r>
          </a:p>
        </p:txBody>
      </p:sp>
      <p:pic>
        <p:nvPicPr>
          <p:cNvPr id="6" name="Picture 2" descr="R:\OS_New_Equipment\OS1_Oil_Gas\04_Sales\15_Sales_internal\Users\Rougemont\05_Pickies\Asgard\Asgard-subsea_released-pictures\Aker-Solutions-pictures\Asgard_Subsea_Gas_Compression_System_Aker-Solutions_Copyright.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43438" y="1295219"/>
            <a:ext cx="4404420" cy="5333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3161059"/>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el 1"/>
          <p:cNvSpPr>
            <a:spLocks noGrp="1"/>
          </p:cNvSpPr>
          <p:nvPr>
            <p:ph type="title"/>
          </p:nvPr>
        </p:nvSpPr>
        <p:spPr/>
        <p:txBody>
          <a:bodyPr/>
          <a:lstStyle/>
          <a:p>
            <a:r>
              <a:rPr lang="de-DE" altLang="de-DE" dirty="0" smtClean="0"/>
              <a:t>Content overview</a:t>
            </a:r>
          </a:p>
        </p:txBody>
      </p:sp>
      <p:sp>
        <p:nvSpPr>
          <p:cNvPr id="5" name="Rechteck 4"/>
          <p:cNvSpPr/>
          <p:nvPr/>
        </p:nvSpPr>
        <p:spPr bwMode="gray">
          <a:xfrm>
            <a:off x="539750" y="1484313"/>
            <a:ext cx="719138" cy="360362"/>
          </a:xfrm>
          <a:prstGeom prst="rect">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dirty="0">
                <a:solidFill>
                  <a:schemeClr val="bg1"/>
                </a:solidFill>
              </a:rPr>
              <a:t>1</a:t>
            </a:r>
          </a:p>
        </p:txBody>
      </p:sp>
      <p:sp>
        <p:nvSpPr>
          <p:cNvPr id="6" name="Rechteck 5"/>
          <p:cNvSpPr/>
          <p:nvPr/>
        </p:nvSpPr>
        <p:spPr bwMode="gray">
          <a:xfrm>
            <a:off x="1258888" y="1484313"/>
            <a:ext cx="7345362" cy="360362"/>
          </a:xfrm>
          <a:prstGeom prst="rect">
            <a:avLst/>
          </a:prstGeom>
          <a:solidFill>
            <a:schemeClr val="bg1"/>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de-DE" dirty="0">
                <a:solidFill>
                  <a:schemeClr val="tx1"/>
                </a:solidFill>
              </a:rPr>
              <a:t>MAN at a glance</a:t>
            </a:r>
          </a:p>
        </p:txBody>
      </p:sp>
      <p:sp>
        <p:nvSpPr>
          <p:cNvPr id="7" name="Rechteck 6"/>
          <p:cNvSpPr/>
          <p:nvPr/>
        </p:nvSpPr>
        <p:spPr bwMode="gray">
          <a:xfrm>
            <a:off x="539750" y="1989138"/>
            <a:ext cx="719138" cy="360362"/>
          </a:xfrm>
          <a:prstGeom prst="rect">
            <a:avLst/>
          </a:prstGeom>
          <a:solidFill>
            <a:schemeClr val="accent4"/>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dirty="0">
                <a:solidFill>
                  <a:schemeClr val="accent3"/>
                </a:solidFill>
              </a:rPr>
              <a:t>2</a:t>
            </a:r>
          </a:p>
        </p:txBody>
      </p:sp>
      <p:sp>
        <p:nvSpPr>
          <p:cNvPr id="8" name="Rechteck 7"/>
          <p:cNvSpPr/>
          <p:nvPr/>
        </p:nvSpPr>
        <p:spPr bwMode="gray">
          <a:xfrm>
            <a:off x="1257301" y="1989138"/>
            <a:ext cx="7345362" cy="360362"/>
          </a:xfrm>
          <a:prstGeom prst="rect">
            <a:avLst/>
          </a:prstGeom>
          <a:solidFill>
            <a:schemeClr val="bg1"/>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de-DE" dirty="0">
                <a:solidFill>
                  <a:schemeClr val="accent3"/>
                </a:solidFill>
              </a:rPr>
              <a:t>Engines &amp; Marine Systems – Products &amp; Applications</a:t>
            </a:r>
          </a:p>
        </p:txBody>
      </p:sp>
      <p:sp>
        <p:nvSpPr>
          <p:cNvPr id="9" name="Rechteck 8"/>
          <p:cNvSpPr/>
          <p:nvPr/>
        </p:nvSpPr>
        <p:spPr bwMode="gray">
          <a:xfrm>
            <a:off x="539750" y="2493963"/>
            <a:ext cx="719138" cy="360362"/>
          </a:xfrm>
          <a:prstGeom prst="rect">
            <a:avLst/>
          </a:prstGeom>
          <a:solidFill>
            <a:schemeClr val="accent4"/>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dirty="0">
                <a:solidFill>
                  <a:schemeClr val="accent3"/>
                </a:solidFill>
              </a:rPr>
              <a:t>3</a:t>
            </a:r>
          </a:p>
        </p:txBody>
      </p:sp>
      <p:sp>
        <p:nvSpPr>
          <p:cNvPr id="10" name="Rechteck 9"/>
          <p:cNvSpPr/>
          <p:nvPr/>
        </p:nvSpPr>
        <p:spPr bwMode="gray">
          <a:xfrm>
            <a:off x="1258888" y="2493963"/>
            <a:ext cx="7345362" cy="360362"/>
          </a:xfrm>
          <a:prstGeom prst="rect">
            <a:avLst/>
          </a:prstGeom>
          <a:solidFill>
            <a:schemeClr val="bg1"/>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de-DE" dirty="0">
                <a:solidFill>
                  <a:schemeClr val="accent3"/>
                </a:solidFill>
              </a:rPr>
              <a:t>Power Plants – Products &amp; Applications</a:t>
            </a:r>
          </a:p>
        </p:txBody>
      </p:sp>
      <p:sp>
        <p:nvSpPr>
          <p:cNvPr id="11" name="Rechteck 10"/>
          <p:cNvSpPr/>
          <p:nvPr/>
        </p:nvSpPr>
        <p:spPr bwMode="gray">
          <a:xfrm>
            <a:off x="539750" y="2997200"/>
            <a:ext cx="719138" cy="361950"/>
          </a:xfrm>
          <a:prstGeom prst="rect">
            <a:avLst/>
          </a:prstGeom>
          <a:solidFill>
            <a:schemeClr val="accent4"/>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dirty="0">
                <a:solidFill>
                  <a:schemeClr val="accent3"/>
                </a:solidFill>
              </a:rPr>
              <a:t>4</a:t>
            </a:r>
          </a:p>
        </p:txBody>
      </p:sp>
      <p:sp>
        <p:nvSpPr>
          <p:cNvPr id="12" name="Rechteck 11"/>
          <p:cNvSpPr/>
          <p:nvPr/>
        </p:nvSpPr>
        <p:spPr bwMode="gray">
          <a:xfrm>
            <a:off x="1258888" y="2997200"/>
            <a:ext cx="7345362" cy="361950"/>
          </a:xfrm>
          <a:prstGeom prst="rect">
            <a:avLst/>
          </a:prstGeom>
          <a:solidFill>
            <a:schemeClr val="bg1"/>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de-DE" dirty="0">
                <a:solidFill>
                  <a:schemeClr val="accent3"/>
                </a:solidFill>
              </a:rPr>
              <a:t>Turbomachinery – Products &amp; Applications</a:t>
            </a:r>
          </a:p>
        </p:txBody>
      </p:sp>
      <p:sp>
        <p:nvSpPr>
          <p:cNvPr id="15" name="Rechteck 14"/>
          <p:cNvSpPr/>
          <p:nvPr/>
        </p:nvSpPr>
        <p:spPr bwMode="gray">
          <a:xfrm>
            <a:off x="538163" y="3501008"/>
            <a:ext cx="720725" cy="360363"/>
          </a:xfrm>
          <a:prstGeom prst="rect">
            <a:avLst/>
          </a:prstGeom>
          <a:solidFill>
            <a:schemeClr val="accent4"/>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dirty="0" smtClean="0">
                <a:solidFill>
                  <a:schemeClr val="accent3"/>
                </a:solidFill>
              </a:rPr>
              <a:t>5</a:t>
            </a:r>
            <a:endParaRPr lang="de-DE" dirty="0">
              <a:solidFill>
                <a:schemeClr val="accent3"/>
              </a:solidFill>
            </a:endParaRPr>
          </a:p>
        </p:txBody>
      </p:sp>
      <p:sp>
        <p:nvSpPr>
          <p:cNvPr id="16" name="Rechteck 15"/>
          <p:cNvSpPr/>
          <p:nvPr/>
        </p:nvSpPr>
        <p:spPr bwMode="gray">
          <a:xfrm>
            <a:off x="1258888" y="3501008"/>
            <a:ext cx="7343775" cy="360363"/>
          </a:xfrm>
          <a:prstGeom prst="rect">
            <a:avLst/>
          </a:prstGeom>
          <a:solidFill>
            <a:schemeClr val="bg1"/>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de-DE" dirty="0">
                <a:solidFill>
                  <a:schemeClr val="accent3"/>
                </a:solidFill>
              </a:rPr>
              <a:t>MAN Cryo – Products &amp; Applications</a:t>
            </a:r>
          </a:p>
        </p:txBody>
      </p:sp>
      <p:sp>
        <p:nvSpPr>
          <p:cNvPr id="13" name="Rechteck 12"/>
          <p:cNvSpPr/>
          <p:nvPr/>
        </p:nvSpPr>
        <p:spPr bwMode="gray">
          <a:xfrm>
            <a:off x="539552" y="4004741"/>
            <a:ext cx="720725" cy="360363"/>
          </a:xfrm>
          <a:prstGeom prst="rect">
            <a:avLst/>
          </a:prstGeom>
          <a:solidFill>
            <a:schemeClr val="accent4"/>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dirty="0" smtClean="0">
                <a:solidFill>
                  <a:schemeClr val="accent3"/>
                </a:solidFill>
              </a:rPr>
              <a:t>6</a:t>
            </a:r>
            <a:endParaRPr lang="de-DE" dirty="0">
              <a:solidFill>
                <a:schemeClr val="accent3"/>
              </a:solidFill>
            </a:endParaRPr>
          </a:p>
        </p:txBody>
      </p:sp>
      <p:sp>
        <p:nvSpPr>
          <p:cNvPr id="14" name="Rechteck 13"/>
          <p:cNvSpPr/>
          <p:nvPr/>
        </p:nvSpPr>
        <p:spPr bwMode="gray">
          <a:xfrm>
            <a:off x="1260277" y="4004741"/>
            <a:ext cx="7343775" cy="360363"/>
          </a:xfrm>
          <a:prstGeom prst="rect">
            <a:avLst/>
          </a:prstGeom>
          <a:solidFill>
            <a:schemeClr val="bg1"/>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de-DE" dirty="0">
                <a:solidFill>
                  <a:schemeClr val="accent3"/>
                </a:solidFill>
              </a:rPr>
              <a:t>Global </a:t>
            </a:r>
            <a:r>
              <a:rPr lang="de-DE" dirty="0" smtClean="0">
                <a:solidFill>
                  <a:schemeClr val="accent3"/>
                </a:solidFill>
              </a:rPr>
              <a:t>Megatrends</a:t>
            </a:r>
            <a:endParaRPr lang="de-DE" dirty="0">
              <a:solidFill>
                <a:schemeClr val="accent3"/>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el 1"/>
          <p:cNvSpPr>
            <a:spLocks noGrp="1"/>
          </p:cNvSpPr>
          <p:nvPr>
            <p:ph type="title"/>
          </p:nvPr>
        </p:nvSpPr>
        <p:spPr/>
        <p:txBody>
          <a:bodyPr/>
          <a:lstStyle/>
          <a:p>
            <a:r>
              <a:rPr lang="de-DE" altLang="de-DE" dirty="0" smtClean="0"/>
              <a:t>Content overview</a:t>
            </a:r>
          </a:p>
        </p:txBody>
      </p:sp>
      <p:sp>
        <p:nvSpPr>
          <p:cNvPr id="5" name="Rechteck 4"/>
          <p:cNvSpPr/>
          <p:nvPr/>
        </p:nvSpPr>
        <p:spPr bwMode="gray">
          <a:xfrm>
            <a:off x="539750" y="1484313"/>
            <a:ext cx="719138" cy="360362"/>
          </a:xfrm>
          <a:prstGeom prst="rect">
            <a:avLst/>
          </a:prstGeom>
          <a:solidFill>
            <a:srgbClr val="CAD0D8"/>
          </a:solidFill>
          <a:ln w="9525">
            <a:solidFill>
              <a:srgbClr val="6E7E8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dirty="0">
                <a:solidFill>
                  <a:srgbClr val="6E7E8D"/>
                </a:solidFill>
              </a:rPr>
              <a:t>1</a:t>
            </a:r>
          </a:p>
        </p:txBody>
      </p:sp>
      <p:sp>
        <p:nvSpPr>
          <p:cNvPr id="6" name="Rechteck 5"/>
          <p:cNvSpPr/>
          <p:nvPr/>
        </p:nvSpPr>
        <p:spPr bwMode="gray">
          <a:xfrm>
            <a:off x="1258888" y="1484313"/>
            <a:ext cx="7345362" cy="360362"/>
          </a:xfrm>
          <a:prstGeom prst="rect">
            <a:avLst/>
          </a:prstGeom>
          <a:solidFill>
            <a:schemeClr val="bg1"/>
          </a:solidFill>
          <a:ln w="9525">
            <a:solidFill>
              <a:srgbClr val="6E7E8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de-DE" dirty="0">
                <a:solidFill>
                  <a:srgbClr val="6E7E8D"/>
                </a:solidFill>
              </a:rPr>
              <a:t>MAN at a glance</a:t>
            </a:r>
          </a:p>
        </p:txBody>
      </p:sp>
      <p:sp>
        <p:nvSpPr>
          <p:cNvPr id="7" name="Rechteck 6"/>
          <p:cNvSpPr/>
          <p:nvPr/>
        </p:nvSpPr>
        <p:spPr bwMode="gray">
          <a:xfrm>
            <a:off x="539750" y="1989138"/>
            <a:ext cx="719138" cy="360362"/>
          </a:xfrm>
          <a:prstGeom prst="rect">
            <a:avLst/>
          </a:prstGeom>
          <a:solidFill>
            <a:srgbClr val="CAD0D8"/>
          </a:solidFill>
          <a:ln w="9525">
            <a:solidFill>
              <a:srgbClr val="6E7E8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dirty="0">
                <a:solidFill>
                  <a:srgbClr val="6E7E8D"/>
                </a:solidFill>
              </a:rPr>
              <a:t>2</a:t>
            </a:r>
          </a:p>
        </p:txBody>
      </p:sp>
      <p:sp>
        <p:nvSpPr>
          <p:cNvPr id="8" name="Rechteck 7"/>
          <p:cNvSpPr/>
          <p:nvPr/>
        </p:nvSpPr>
        <p:spPr bwMode="gray">
          <a:xfrm>
            <a:off x="1257301" y="1989138"/>
            <a:ext cx="7345362" cy="360362"/>
          </a:xfrm>
          <a:prstGeom prst="rect">
            <a:avLst/>
          </a:prstGeom>
          <a:solidFill>
            <a:schemeClr val="bg1"/>
          </a:solidFill>
          <a:ln w="9525">
            <a:solidFill>
              <a:srgbClr val="6E7E8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de-DE" dirty="0">
                <a:solidFill>
                  <a:srgbClr val="6E7E8D"/>
                </a:solidFill>
              </a:rPr>
              <a:t>Engines &amp; Marine Systems – Products &amp; Applications</a:t>
            </a:r>
          </a:p>
        </p:txBody>
      </p:sp>
      <p:sp>
        <p:nvSpPr>
          <p:cNvPr id="9" name="Rechteck 8"/>
          <p:cNvSpPr/>
          <p:nvPr/>
        </p:nvSpPr>
        <p:spPr bwMode="gray">
          <a:xfrm>
            <a:off x="539750" y="2493963"/>
            <a:ext cx="719138" cy="360362"/>
          </a:xfrm>
          <a:prstGeom prst="rect">
            <a:avLst/>
          </a:prstGeom>
          <a:solidFill>
            <a:srgbClr val="CAD0D8"/>
          </a:solidFill>
          <a:ln w="9525">
            <a:solidFill>
              <a:srgbClr val="6E7E8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dirty="0">
                <a:solidFill>
                  <a:srgbClr val="6E7E8D"/>
                </a:solidFill>
              </a:rPr>
              <a:t>3</a:t>
            </a:r>
          </a:p>
        </p:txBody>
      </p:sp>
      <p:sp>
        <p:nvSpPr>
          <p:cNvPr id="10" name="Rechteck 9"/>
          <p:cNvSpPr/>
          <p:nvPr/>
        </p:nvSpPr>
        <p:spPr bwMode="gray">
          <a:xfrm>
            <a:off x="1258888" y="2493963"/>
            <a:ext cx="7345362" cy="360362"/>
          </a:xfrm>
          <a:prstGeom prst="rect">
            <a:avLst/>
          </a:prstGeom>
          <a:solidFill>
            <a:schemeClr val="bg1"/>
          </a:solidFill>
          <a:ln w="9525">
            <a:solidFill>
              <a:srgbClr val="6E7E8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de-DE" dirty="0">
                <a:solidFill>
                  <a:srgbClr val="6E7E8D"/>
                </a:solidFill>
              </a:rPr>
              <a:t>Power Plants – Products &amp; Applications</a:t>
            </a:r>
          </a:p>
        </p:txBody>
      </p:sp>
      <p:sp>
        <p:nvSpPr>
          <p:cNvPr id="11" name="Rechteck 10"/>
          <p:cNvSpPr/>
          <p:nvPr/>
        </p:nvSpPr>
        <p:spPr bwMode="gray">
          <a:xfrm>
            <a:off x="539750" y="2997200"/>
            <a:ext cx="719138" cy="361950"/>
          </a:xfrm>
          <a:prstGeom prst="rect">
            <a:avLst/>
          </a:prstGeom>
          <a:solidFill>
            <a:srgbClr val="CAD0D8"/>
          </a:solidFill>
          <a:ln w="9525">
            <a:solidFill>
              <a:srgbClr val="6E7E8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dirty="0">
                <a:solidFill>
                  <a:srgbClr val="6E7E8D"/>
                </a:solidFill>
              </a:rPr>
              <a:t>4</a:t>
            </a:r>
          </a:p>
        </p:txBody>
      </p:sp>
      <p:sp>
        <p:nvSpPr>
          <p:cNvPr id="12" name="Rechteck 11"/>
          <p:cNvSpPr/>
          <p:nvPr/>
        </p:nvSpPr>
        <p:spPr bwMode="gray">
          <a:xfrm>
            <a:off x="1258888" y="2997200"/>
            <a:ext cx="7345362" cy="361950"/>
          </a:xfrm>
          <a:prstGeom prst="rect">
            <a:avLst/>
          </a:prstGeom>
          <a:solidFill>
            <a:schemeClr val="bg1"/>
          </a:solidFill>
          <a:ln w="9525">
            <a:solidFill>
              <a:srgbClr val="6E7E8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de-DE" dirty="0">
                <a:solidFill>
                  <a:srgbClr val="6E7E8D"/>
                </a:solidFill>
              </a:rPr>
              <a:t>Turbomachinery – Products &amp; Applications</a:t>
            </a:r>
          </a:p>
        </p:txBody>
      </p:sp>
      <p:sp>
        <p:nvSpPr>
          <p:cNvPr id="15" name="Rechteck 14"/>
          <p:cNvSpPr/>
          <p:nvPr/>
        </p:nvSpPr>
        <p:spPr bwMode="gray">
          <a:xfrm>
            <a:off x="538163" y="3501008"/>
            <a:ext cx="720725" cy="360363"/>
          </a:xfrm>
          <a:prstGeom prst="rect">
            <a:avLst/>
          </a:prstGeom>
          <a:solidFill>
            <a:srgbClr val="E40045"/>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dirty="0" smtClean="0">
                <a:solidFill>
                  <a:schemeClr val="bg1"/>
                </a:solidFill>
              </a:rPr>
              <a:t>5</a:t>
            </a:r>
            <a:endParaRPr lang="de-DE" dirty="0">
              <a:solidFill>
                <a:schemeClr val="bg1"/>
              </a:solidFill>
            </a:endParaRPr>
          </a:p>
        </p:txBody>
      </p:sp>
      <p:sp>
        <p:nvSpPr>
          <p:cNvPr id="16" name="Rechteck 15"/>
          <p:cNvSpPr/>
          <p:nvPr/>
        </p:nvSpPr>
        <p:spPr bwMode="gray">
          <a:xfrm>
            <a:off x="1258888" y="3501008"/>
            <a:ext cx="7343775" cy="360363"/>
          </a:xfrm>
          <a:prstGeom prst="rect">
            <a:avLst/>
          </a:prstGeom>
          <a:solidFill>
            <a:schemeClr val="bg1"/>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de-DE" dirty="0">
                <a:solidFill>
                  <a:schemeClr val="tx1"/>
                </a:solidFill>
              </a:rPr>
              <a:t>MAN Cryo – Products &amp; Applications</a:t>
            </a:r>
          </a:p>
        </p:txBody>
      </p:sp>
      <p:sp>
        <p:nvSpPr>
          <p:cNvPr id="13" name="Rechteck 12"/>
          <p:cNvSpPr/>
          <p:nvPr/>
        </p:nvSpPr>
        <p:spPr bwMode="gray">
          <a:xfrm>
            <a:off x="539552" y="4004741"/>
            <a:ext cx="720725" cy="360363"/>
          </a:xfrm>
          <a:prstGeom prst="rect">
            <a:avLst/>
          </a:prstGeom>
          <a:solidFill>
            <a:schemeClr val="accent4"/>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dirty="0" smtClean="0">
                <a:solidFill>
                  <a:schemeClr val="accent3"/>
                </a:solidFill>
              </a:rPr>
              <a:t>6</a:t>
            </a:r>
            <a:endParaRPr lang="de-DE" dirty="0">
              <a:solidFill>
                <a:schemeClr val="accent3"/>
              </a:solidFill>
            </a:endParaRPr>
          </a:p>
        </p:txBody>
      </p:sp>
      <p:sp>
        <p:nvSpPr>
          <p:cNvPr id="14" name="Rechteck 13"/>
          <p:cNvSpPr/>
          <p:nvPr/>
        </p:nvSpPr>
        <p:spPr bwMode="gray">
          <a:xfrm>
            <a:off x="1260277" y="4004741"/>
            <a:ext cx="7343775" cy="360363"/>
          </a:xfrm>
          <a:prstGeom prst="rect">
            <a:avLst/>
          </a:prstGeom>
          <a:solidFill>
            <a:schemeClr val="bg1"/>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de-DE" dirty="0">
                <a:solidFill>
                  <a:schemeClr val="accent3"/>
                </a:solidFill>
              </a:rPr>
              <a:t>Global </a:t>
            </a:r>
            <a:r>
              <a:rPr lang="de-DE" dirty="0" smtClean="0">
                <a:solidFill>
                  <a:schemeClr val="accent3"/>
                </a:solidFill>
              </a:rPr>
              <a:t>Megatrends</a:t>
            </a:r>
            <a:endParaRPr lang="de-DE" dirty="0">
              <a:solidFill>
                <a:schemeClr val="accent3"/>
              </a:solidFill>
            </a:endParaRPr>
          </a:p>
        </p:txBody>
      </p:sp>
    </p:spTree>
    <p:extLst>
      <p:ext uri="{BB962C8B-B14F-4D97-AF65-F5344CB8AC3E}">
        <p14:creationId xmlns:p14="http://schemas.microsoft.com/office/powerpoint/2010/main" val="8922622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750" y="188640"/>
            <a:ext cx="6840562" cy="864096"/>
          </a:xfrm>
        </p:spPr>
        <p:txBody>
          <a:bodyPr/>
          <a:lstStyle/>
          <a:p>
            <a:r>
              <a:rPr lang="en-US" dirty="0"/>
              <a:t>MAN </a:t>
            </a:r>
            <a:r>
              <a:rPr lang="en-US" dirty="0" smtClean="0"/>
              <a:t>Cryo</a:t>
            </a:r>
            <a:r>
              <a:rPr lang="en-US" dirty="0"/>
              <a:t/>
            </a:r>
            <a:br>
              <a:rPr lang="en-US" dirty="0"/>
            </a:br>
            <a:r>
              <a:rPr lang="en-US" sz="1800" b="0" dirty="0">
                <a:solidFill>
                  <a:schemeClr val="bg2"/>
                </a:solidFill>
              </a:rPr>
              <a:t>A versatile supplier of LNG Fuel Systems</a:t>
            </a:r>
            <a:endParaRPr lang="de-DE" dirty="0"/>
          </a:p>
        </p:txBody>
      </p:sp>
      <p:pic>
        <p:nvPicPr>
          <p:cNvPr id="1030" name="Picture 6" descr="C:\Users\aarexu\Desktop\AGA-0625_RZ.tif"/>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r="-5"/>
          <a:stretch/>
        </p:blipFill>
        <p:spPr bwMode="auto">
          <a:xfrm>
            <a:off x="4644000" y="4518000"/>
            <a:ext cx="450000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arexu\Desktop\140827_C-Type Tank horizontal_IsoCV2_RZ.tif"/>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0" y="3762000"/>
            <a:ext cx="4500000" cy="2916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arexu\Desktop\140825_Rauma 230m3_DSC_0134_IsoCV2_RZ.tif"/>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0" y="1268760"/>
            <a:ext cx="4500000" cy="237600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arexu\Desktop\140825_BunkerskidDSC03017_01_RZ.tif"/>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a:stretch/>
        </p:blipFill>
        <p:spPr bwMode="auto">
          <a:xfrm>
            <a:off x="4644008" y="1270800"/>
            <a:ext cx="4499992" cy="3118105"/>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7"/>
          <p:cNvSpPr/>
          <p:nvPr/>
        </p:nvSpPr>
        <p:spPr>
          <a:xfrm>
            <a:off x="5508104" y="2979529"/>
            <a:ext cx="3456384" cy="1169551"/>
          </a:xfrm>
          <a:prstGeom prst="rect">
            <a:avLst/>
          </a:prstGeom>
          <a:solidFill>
            <a:schemeClr val="tx1">
              <a:lumMod val="60000"/>
              <a:lumOff val="40000"/>
              <a:alpha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a:buClr>
                <a:schemeClr val="accent2"/>
              </a:buClr>
              <a:buFont typeface="Wingdings" panose="05000000000000000000" pitchFamily="2" charset="2"/>
              <a:buChar char="§"/>
            </a:pPr>
            <a:r>
              <a:rPr lang="de-DE" sz="1400" b="1" dirty="0" err="1">
                <a:solidFill>
                  <a:schemeClr val="bg1"/>
                </a:solidFill>
                <a:latin typeface="+mn-lt"/>
              </a:rPr>
              <a:t>Advanced</a:t>
            </a:r>
            <a:r>
              <a:rPr lang="de-DE" sz="1400" b="1" dirty="0">
                <a:solidFill>
                  <a:schemeClr val="bg1"/>
                </a:solidFill>
                <a:latin typeface="+mn-lt"/>
              </a:rPr>
              <a:t> </a:t>
            </a:r>
            <a:r>
              <a:rPr lang="de-DE" sz="1400" b="1" dirty="0" err="1">
                <a:solidFill>
                  <a:schemeClr val="bg1"/>
                </a:solidFill>
                <a:latin typeface="+mn-lt"/>
              </a:rPr>
              <a:t>cryogenic</a:t>
            </a:r>
            <a:r>
              <a:rPr lang="de-DE" sz="1400" b="1" dirty="0">
                <a:solidFill>
                  <a:schemeClr val="bg1"/>
                </a:solidFill>
                <a:latin typeface="+mn-lt"/>
              </a:rPr>
              <a:t> </a:t>
            </a:r>
            <a:r>
              <a:rPr lang="de-DE" sz="1400" b="1" dirty="0" err="1">
                <a:solidFill>
                  <a:schemeClr val="bg1"/>
                </a:solidFill>
                <a:latin typeface="+mn-lt"/>
              </a:rPr>
              <a:t>technology</a:t>
            </a:r>
            <a:r>
              <a:rPr lang="de-DE" sz="1400" b="1" dirty="0">
                <a:solidFill>
                  <a:schemeClr val="bg1"/>
                </a:solidFill>
                <a:latin typeface="+mn-lt"/>
              </a:rPr>
              <a:t> for </a:t>
            </a:r>
            <a:r>
              <a:rPr lang="en-US" sz="1400" b="1" dirty="0">
                <a:solidFill>
                  <a:schemeClr val="bg1"/>
                </a:solidFill>
                <a:latin typeface="+mn-lt"/>
              </a:rPr>
              <a:t>storage, transportation and handling of liquefied gases</a:t>
            </a:r>
          </a:p>
          <a:p>
            <a:pPr marL="285750" indent="-285750">
              <a:buClr>
                <a:schemeClr val="accent2"/>
              </a:buClr>
              <a:buFont typeface="Wingdings" panose="05000000000000000000" pitchFamily="2" charset="2"/>
              <a:buChar char="§"/>
            </a:pPr>
            <a:r>
              <a:rPr lang="en-GB" sz="1400" b="1" dirty="0">
                <a:solidFill>
                  <a:schemeClr val="bg1"/>
                </a:solidFill>
                <a:latin typeface="+mn-lt"/>
              </a:rPr>
              <a:t>EPC services for both onshore and offshore applications</a:t>
            </a:r>
            <a:endParaRPr lang="de-DE" sz="1400" b="1" dirty="0">
              <a:solidFill>
                <a:schemeClr val="bg1"/>
              </a:solidFill>
              <a:latin typeface="+mn-lt"/>
            </a:endParaRPr>
          </a:p>
        </p:txBody>
      </p:sp>
    </p:spTree>
    <p:extLst>
      <p:ext uri="{BB962C8B-B14F-4D97-AF65-F5344CB8AC3E}">
        <p14:creationId xmlns:p14="http://schemas.microsoft.com/office/powerpoint/2010/main" val="7685129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750" y="188640"/>
            <a:ext cx="6840562" cy="864096"/>
          </a:xfrm>
        </p:spPr>
        <p:txBody>
          <a:bodyPr/>
          <a:lstStyle/>
          <a:p>
            <a:r>
              <a:rPr lang="en-US" dirty="0"/>
              <a:t>MAN </a:t>
            </a:r>
            <a:r>
              <a:rPr lang="en-US" dirty="0" smtClean="0"/>
              <a:t>Cryo</a:t>
            </a:r>
            <a:r>
              <a:rPr lang="en-US" dirty="0"/>
              <a:t/>
            </a:r>
            <a:br>
              <a:rPr lang="en-US" dirty="0"/>
            </a:br>
            <a:r>
              <a:rPr lang="en-US" sz="1800" b="0" dirty="0">
                <a:solidFill>
                  <a:schemeClr val="bg2"/>
                </a:solidFill>
              </a:rPr>
              <a:t>A versatile supplier of LNG Fuel Systems</a:t>
            </a:r>
            <a:endParaRPr lang="de-DE" dirty="0"/>
          </a:p>
        </p:txBody>
      </p:sp>
      <p:sp>
        <p:nvSpPr>
          <p:cNvPr id="30" name="Shape 947"/>
          <p:cNvSpPr/>
          <p:nvPr/>
        </p:nvSpPr>
        <p:spPr>
          <a:xfrm>
            <a:off x="3381375" y="1944688"/>
            <a:ext cx="2665414" cy="2449512"/>
          </a:xfrm>
          <a:prstGeom prst="rect">
            <a:avLst/>
          </a:prstGeom>
          <a:solidFill>
            <a:srgbClr val="D9D9D9"/>
          </a:solidFill>
          <a:ln>
            <a:solidFill>
              <a:srgbClr val="D9D9D9"/>
            </a:solidFill>
          </a:ln>
        </p:spPr>
        <p:txBody>
          <a:bodyPr lIns="45719" rIns="45719" anchor="ctr"/>
          <a:lstStyle/>
          <a:p>
            <a:pPr algn="ctr"/>
            <a:endParaRPr/>
          </a:p>
        </p:txBody>
      </p:sp>
      <p:sp>
        <p:nvSpPr>
          <p:cNvPr id="31" name="Shape 949"/>
          <p:cNvSpPr/>
          <p:nvPr/>
        </p:nvSpPr>
        <p:spPr>
          <a:xfrm>
            <a:off x="539750" y="1944688"/>
            <a:ext cx="2663825" cy="2449512"/>
          </a:xfrm>
          <a:prstGeom prst="rect">
            <a:avLst/>
          </a:prstGeom>
          <a:solidFill>
            <a:srgbClr val="D9D9D9"/>
          </a:solidFill>
          <a:ln>
            <a:solidFill>
              <a:srgbClr val="D9D9D9"/>
            </a:solidFill>
          </a:ln>
        </p:spPr>
        <p:txBody>
          <a:bodyPr lIns="45719" rIns="45719" anchor="ctr"/>
          <a:lstStyle/>
          <a:p>
            <a:pPr algn="ctr">
              <a:defRPr sz="1600"/>
            </a:pPr>
            <a:endParaRPr/>
          </a:p>
        </p:txBody>
      </p:sp>
      <p:sp>
        <p:nvSpPr>
          <p:cNvPr id="32" name="Shape 952"/>
          <p:cNvSpPr/>
          <p:nvPr/>
        </p:nvSpPr>
        <p:spPr>
          <a:xfrm>
            <a:off x="6227762" y="1944688"/>
            <a:ext cx="2665413" cy="2449512"/>
          </a:xfrm>
          <a:prstGeom prst="rect">
            <a:avLst/>
          </a:prstGeom>
          <a:solidFill>
            <a:srgbClr val="D9D9D9"/>
          </a:solidFill>
          <a:ln>
            <a:solidFill>
              <a:srgbClr val="D9D9D9"/>
            </a:solidFill>
          </a:ln>
        </p:spPr>
        <p:txBody>
          <a:bodyPr lIns="45719" rIns="45719" anchor="ctr"/>
          <a:lstStyle/>
          <a:p>
            <a:pPr algn="ctr"/>
            <a:endParaRPr/>
          </a:p>
        </p:txBody>
      </p:sp>
      <p:sp>
        <p:nvSpPr>
          <p:cNvPr id="33" name="Shape 955"/>
          <p:cNvSpPr/>
          <p:nvPr/>
        </p:nvSpPr>
        <p:spPr>
          <a:xfrm>
            <a:off x="3286125" y="1501874"/>
            <a:ext cx="2520950" cy="30777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defRPr sz="1400" b="1"/>
            </a:lvl1pPr>
          </a:lstStyle>
          <a:p>
            <a:r>
              <a:rPr lang="de-DE" dirty="0" smtClean="0"/>
              <a:t>LNG </a:t>
            </a:r>
            <a:r>
              <a:rPr dirty="0" smtClean="0"/>
              <a:t>Power Plant</a:t>
            </a:r>
            <a:r>
              <a:rPr lang="de-DE" dirty="0" smtClean="0"/>
              <a:t> Systems</a:t>
            </a:r>
            <a:endParaRPr dirty="0"/>
          </a:p>
        </p:txBody>
      </p:sp>
      <p:sp>
        <p:nvSpPr>
          <p:cNvPr id="34" name="Shape 956"/>
          <p:cNvSpPr/>
          <p:nvPr/>
        </p:nvSpPr>
        <p:spPr>
          <a:xfrm>
            <a:off x="6067750" y="1501874"/>
            <a:ext cx="2968746" cy="307777"/>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nchor="ctr">
            <a:spAutoFit/>
          </a:bodyPr>
          <a:lstStyle>
            <a:lvl1pPr>
              <a:defRPr sz="1400" b="1"/>
            </a:lvl1pPr>
          </a:lstStyle>
          <a:p>
            <a:r>
              <a:rPr dirty="0" smtClean="0"/>
              <a:t>Turbomachinery</a:t>
            </a:r>
            <a:r>
              <a:rPr lang="de-DE" dirty="0" smtClean="0"/>
              <a:t> LNG Technology</a:t>
            </a:r>
            <a:endParaRPr dirty="0"/>
          </a:p>
        </p:txBody>
      </p:sp>
      <p:sp>
        <p:nvSpPr>
          <p:cNvPr id="35" name="Shape 957"/>
          <p:cNvSpPr/>
          <p:nvPr/>
        </p:nvSpPr>
        <p:spPr>
          <a:xfrm>
            <a:off x="450849" y="1501874"/>
            <a:ext cx="2519365" cy="307777"/>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defRPr sz="1400" b="1"/>
            </a:lvl1pPr>
          </a:lstStyle>
          <a:p>
            <a:r>
              <a:rPr lang="sv-SE" dirty="0" smtClean="0"/>
              <a:t>LNG</a:t>
            </a:r>
            <a:r>
              <a:rPr dirty="0" smtClean="0"/>
              <a:t> </a:t>
            </a:r>
            <a:r>
              <a:rPr dirty="0"/>
              <a:t>Marine Systems</a:t>
            </a:r>
          </a:p>
        </p:txBody>
      </p:sp>
      <p:sp>
        <p:nvSpPr>
          <p:cNvPr id="36" name="Shape 958"/>
          <p:cNvSpPr/>
          <p:nvPr/>
        </p:nvSpPr>
        <p:spPr>
          <a:xfrm>
            <a:off x="685800" y="2204864"/>
            <a:ext cx="2374032" cy="559127"/>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spcBef>
                <a:spcPts val="400"/>
              </a:spcBef>
              <a:defRPr sz="1100"/>
            </a:pPr>
            <a:r>
              <a:rPr lang="sv-SE" dirty="0" smtClean="0"/>
              <a:t>LNG </a:t>
            </a:r>
            <a:r>
              <a:rPr lang="sv-SE" dirty="0" err="1" smtClean="0"/>
              <a:t>Fuel</a:t>
            </a:r>
            <a:r>
              <a:rPr lang="sv-SE" dirty="0" smtClean="0"/>
              <a:t> Systems for t</a:t>
            </a:r>
            <a:r>
              <a:rPr dirty="0" smtClean="0"/>
              <a:t>wo-stroke </a:t>
            </a:r>
            <a:r>
              <a:rPr dirty="0"/>
              <a:t>and four-stroke </a:t>
            </a:r>
            <a:r>
              <a:rPr dirty="0" smtClean="0"/>
              <a:t>engines</a:t>
            </a:r>
            <a:r>
              <a:rPr lang="sv-SE" dirty="0" smtClean="0"/>
              <a:t>.</a:t>
            </a:r>
          </a:p>
          <a:p>
            <a:pPr>
              <a:spcBef>
                <a:spcPts val="400"/>
              </a:spcBef>
              <a:defRPr sz="1100"/>
            </a:pPr>
            <a:endParaRPr dirty="0"/>
          </a:p>
        </p:txBody>
      </p:sp>
      <p:sp>
        <p:nvSpPr>
          <p:cNvPr id="37" name="Shape 959"/>
          <p:cNvSpPr/>
          <p:nvPr/>
        </p:nvSpPr>
        <p:spPr>
          <a:xfrm>
            <a:off x="6362700" y="2089150"/>
            <a:ext cx="1021555" cy="1107996"/>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a:defRPr sz="1200"/>
            </a:pPr>
            <a:r>
              <a:rPr lang="sv-SE" dirty="0" err="1" smtClean="0"/>
              <a:t>Liquid</a:t>
            </a:r>
            <a:r>
              <a:rPr lang="sv-SE" dirty="0" smtClean="0"/>
              <a:t> Air </a:t>
            </a:r>
            <a:r>
              <a:rPr lang="sv-SE" dirty="0" err="1" smtClean="0"/>
              <a:t>Cryogenic</a:t>
            </a:r>
            <a:r>
              <a:rPr lang="sv-SE" dirty="0" smtClean="0"/>
              <a:t> Energy </a:t>
            </a:r>
            <a:r>
              <a:rPr lang="sv-SE" dirty="0" err="1" smtClean="0"/>
              <a:t>storage</a:t>
            </a:r>
            <a:endParaRPr lang="sv-SE" dirty="0" smtClean="0"/>
          </a:p>
          <a:p>
            <a:pPr>
              <a:defRPr sz="1200"/>
            </a:pPr>
            <a:endParaRPr lang="sv-SE" dirty="0"/>
          </a:p>
          <a:p>
            <a:pPr>
              <a:defRPr sz="1200"/>
            </a:pPr>
            <a:endParaRPr dirty="0"/>
          </a:p>
        </p:txBody>
      </p:sp>
      <p:sp>
        <p:nvSpPr>
          <p:cNvPr id="38" name="Shape 960"/>
          <p:cNvSpPr/>
          <p:nvPr/>
        </p:nvSpPr>
        <p:spPr>
          <a:xfrm>
            <a:off x="491285" y="4978344"/>
            <a:ext cx="8353425" cy="1312863"/>
          </a:xfrm>
          <a:prstGeom prst="rect">
            <a:avLst/>
          </a:prstGeom>
          <a:solidFill>
            <a:srgbClr val="D9D9D9"/>
          </a:solidFill>
          <a:ln>
            <a:solidFill>
              <a:srgbClr val="D9D9D9"/>
            </a:solidFill>
          </a:ln>
        </p:spPr>
        <p:txBody>
          <a:bodyPr lIns="45719" rIns="45719" anchor="ctr"/>
          <a:lstStyle/>
          <a:p>
            <a:pPr algn="ctr"/>
            <a:endParaRPr/>
          </a:p>
        </p:txBody>
      </p:sp>
      <p:sp>
        <p:nvSpPr>
          <p:cNvPr id="39" name="Shape 961"/>
          <p:cNvSpPr/>
          <p:nvPr/>
        </p:nvSpPr>
        <p:spPr>
          <a:xfrm>
            <a:off x="450849" y="4562525"/>
            <a:ext cx="2519365" cy="288825"/>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defRPr sz="1400" b="1"/>
            </a:lvl1pPr>
          </a:lstStyle>
          <a:p>
            <a:r>
              <a:t>Service: MAN PrimeServ</a:t>
            </a:r>
          </a:p>
        </p:txBody>
      </p:sp>
      <p:sp>
        <p:nvSpPr>
          <p:cNvPr id="40" name="Shape 962"/>
          <p:cNvSpPr/>
          <p:nvPr/>
        </p:nvSpPr>
        <p:spPr>
          <a:xfrm>
            <a:off x="557482" y="5201441"/>
            <a:ext cx="1494238" cy="738664"/>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defRPr sz="1200"/>
            </a:pPr>
            <a:r>
              <a:rPr dirty="0"/>
              <a:t>Worldwide network of service hubs:</a:t>
            </a:r>
          </a:p>
          <a:p>
            <a:pPr>
              <a:defRPr sz="1200"/>
            </a:pPr>
            <a:r>
              <a:rPr dirty="0"/>
              <a:t>24/7 OEM service around the globe </a:t>
            </a:r>
          </a:p>
        </p:txBody>
      </p:sp>
      <p:sp>
        <p:nvSpPr>
          <p:cNvPr id="41" name="Shape 963"/>
          <p:cNvSpPr/>
          <p:nvPr/>
        </p:nvSpPr>
        <p:spPr>
          <a:xfrm>
            <a:off x="539750" y="1844675"/>
            <a:ext cx="2663825" cy="0"/>
          </a:xfrm>
          <a:prstGeom prst="line">
            <a:avLst/>
          </a:prstGeom>
          <a:ln w="19050">
            <a:solidFill>
              <a:schemeClr val="accent2"/>
            </a:solidFill>
          </a:ln>
        </p:spPr>
        <p:txBody>
          <a:bodyPr lIns="45719" rIns="45719"/>
          <a:lstStyle/>
          <a:p>
            <a:endParaRPr/>
          </a:p>
        </p:txBody>
      </p:sp>
      <p:sp>
        <p:nvSpPr>
          <p:cNvPr id="42" name="Shape 964"/>
          <p:cNvSpPr/>
          <p:nvPr/>
        </p:nvSpPr>
        <p:spPr>
          <a:xfrm>
            <a:off x="3381375" y="1844675"/>
            <a:ext cx="2665414" cy="0"/>
          </a:xfrm>
          <a:prstGeom prst="line">
            <a:avLst/>
          </a:prstGeom>
          <a:ln w="19050">
            <a:solidFill>
              <a:schemeClr val="accent2"/>
            </a:solidFill>
          </a:ln>
        </p:spPr>
        <p:txBody>
          <a:bodyPr lIns="45719" rIns="45719"/>
          <a:lstStyle/>
          <a:p>
            <a:endParaRPr/>
          </a:p>
        </p:txBody>
      </p:sp>
      <p:sp>
        <p:nvSpPr>
          <p:cNvPr id="43" name="Shape 965"/>
          <p:cNvSpPr/>
          <p:nvPr/>
        </p:nvSpPr>
        <p:spPr>
          <a:xfrm>
            <a:off x="6227762" y="1844675"/>
            <a:ext cx="2665413" cy="0"/>
          </a:xfrm>
          <a:prstGeom prst="line">
            <a:avLst/>
          </a:prstGeom>
          <a:ln w="19050">
            <a:solidFill>
              <a:schemeClr val="accent2"/>
            </a:solidFill>
          </a:ln>
        </p:spPr>
        <p:txBody>
          <a:bodyPr lIns="45719" rIns="45719"/>
          <a:lstStyle/>
          <a:p>
            <a:endParaRPr/>
          </a:p>
        </p:txBody>
      </p:sp>
      <p:sp>
        <p:nvSpPr>
          <p:cNvPr id="44" name="Shape 966"/>
          <p:cNvSpPr/>
          <p:nvPr/>
        </p:nvSpPr>
        <p:spPr>
          <a:xfrm>
            <a:off x="539750" y="4884737"/>
            <a:ext cx="8353425" cy="1"/>
          </a:xfrm>
          <a:prstGeom prst="line">
            <a:avLst/>
          </a:prstGeom>
          <a:ln w="19050">
            <a:solidFill>
              <a:schemeClr val="accent2"/>
            </a:solidFill>
          </a:ln>
        </p:spPr>
        <p:txBody>
          <a:bodyPr lIns="45719" rIns="45719"/>
          <a:lstStyle/>
          <a:p>
            <a:endParaRPr/>
          </a:p>
        </p:txBody>
      </p:sp>
      <p:sp>
        <p:nvSpPr>
          <p:cNvPr id="45" name="Shape 970"/>
          <p:cNvSpPr/>
          <p:nvPr/>
        </p:nvSpPr>
        <p:spPr>
          <a:xfrm>
            <a:off x="3500439" y="2128838"/>
            <a:ext cx="927547" cy="2031325"/>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a:defRPr sz="1200"/>
            </a:pPr>
            <a:r>
              <a:rPr lang="sv-SE" dirty="0" smtClean="0"/>
              <a:t>LNG </a:t>
            </a:r>
            <a:r>
              <a:rPr lang="sv-SE" dirty="0" err="1" smtClean="0"/>
              <a:t>Fuel</a:t>
            </a:r>
            <a:r>
              <a:rPr lang="sv-SE" dirty="0" smtClean="0"/>
              <a:t> Systems </a:t>
            </a:r>
            <a:r>
              <a:rPr dirty="0" smtClean="0"/>
              <a:t>for </a:t>
            </a:r>
            <a:r>
              <a:rPr dirty="0"/>
              <a:t>stationary </a:t>
            </a:r>
            <a:r>
              <a:rPr dirty="0" smtClean="0"/>
              <a:t>applications</a:t>
            </a:r>
            <a:r>
              <a:rPr lang="sv-SE" dirty="0" smtClean="0"/>
              <a:t>.</a:t>
            </a:r>
            <a:endParaRPr dirty="0"/>
          </a:p>
          <a:p>
            <a:pPr>
              <a:defRPr sz="1200"/>
            </a:pPr>
            <a:endParaRPr dirty="0"/>
          </a:p>
          <a:p>
            <a:pPr>
              <a:defRPr sz="1200"/>
            </a:pPr>
            <a:r>
              <a:rPr dirty="0" smtClean="0"/>
              <a:t>Diesel </a:t>
            </a:r>
            <a:r>
              <a:rPr dirty="0"/>
              <a:t>and gas power </a:t>
            </a:r>
            <a:r>
              <a:rPr dirty="0" smtClean="0"/>
              <a:t>plants</a:t>
            </a:r>
            <a:r>
              <a:rPr lang="sv-SE" dirty="0" smtClean="0"/>
              <a:t>. </a:t>
            </a:r>
          </a:p>
          <a:p>
            <a:pPr>
              <a:defRPr sz="1200"/>
            </a:pPr>
            <a:endParaRPr lang="sv-SE" dirty="0"/>
          </a:p>
          <a:p>
            <a:pPr>
              <a:defRPr sz="1200"/>
            </a:pPr>
            <a:r>
              <a:rPr lang="sv-SE" dirty="0" smtClean="0"/>
              <a:t>Backup systems</a:t>
            </a:r>
            <a:endParaRPr dirty="0"/>
          </a:p>
        </p:txBody>
      </p:sp>
      <p:pic>
        <p:nvPicPr>
          <p:cNvPr id="46" name="Content Placeholder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7851" y="3157142"/>
            <a:ext cx="2592090" cy="1191070"/>
          </a:xfrm>
          <a:prstGeom prst="rect">
            <a:avLst/>
          </a:prstGeom>
          <a:effectLst>
            <a:glow rad="127000">
              <a:schemeClr val="accent1">
                <a:alpha val="31000"/>
              </a:schemeClr>
            </a:glow>
          </a:effectLst>
        </p:spPr>
      </p:pic>
      <p:pic>
        <p:nvPicPr>
          <p:cNvPr id="47"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703236" y="1944688"/>
            <a:ext cx="1364513" cy="2449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4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414096" y="1941438"/>
            <a:ext cx="1477354" cy="2452762"/>
          </a:xfrm>
          <a:prstGeom prst="rect">
            <a:avLst/>
          </a:prstGeom>
        </p:spPr>
      </p:pic>
      <p:pic>
        <p:nvPicPr>
          <p:cNvPr id="49" name="Picture 4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72372" y="4978344"/>
            <a:ext cx="1972377" cy="1312863"/>
          </a:xfrm>
          <a:prstGeom prst="rect">
            <a:avLst/>
          </a:prstGeom>
        </p:spPr>
      </p:pic>
      <p:pic>
        <p:nvPicPr>
          <p:cNvPr id="50" name="Picture 4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095097" y="4975707"/>
            <a:ext cx="2749613" cy="1315500"/>
          </a:xfrm>
          <a:prstGeom prst="rect">
            <a:avLst/>
          </a:prstGeom>
        </p:spPr>
      </p:pic>
      <p:sp>
        <p:nvSpPr>
          <p:cNvPr id="51" name="Shape 962"/>
          <p:cNvSpPr/>
          <p:nvPr/>
        </p:nvSpPr>
        <p:spPr>
          <a:xfrm>
            <a:off x="4274715" y="5147900"/>
            <a:ext cx="1834829" cy="36933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a:defRPr sz="1200"/>
            </a:pPr>
            <a:r>
              <a:rPr lang="sv-SE" dirty="0" smtClean="0"/>
              <a:t>Workshop </a:t>
            </a:r>
            <a:r>
              <a:rPr lang="sv-SE" dirty="0" err="1" smtClean="0"/>
              <a:t>with</a:t>
            </a:r>
            <a:r>
              <a:rPr lang="sv-SE" dirty="0" smtClean="0"/>
              <a:t> specialists in Gothenburg</a:t>
            </a:r>
            <a:endParaRPr dirty="0"/>
          </a:p>
        </p:txBody>
      </p:sp>
    </p:spTree>
    <p:extLst>
      <p:ext uri="{BB962C8B-B14F-4D97-AF65-F5344CB8AC3E}">
        <p14:creationId xmlns:p14="http://schemas.microsoft.com/office/powerpoint/2010/main" val="23979421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el 1"/>
          <p:cNvSpPr>
            <a:spLocks noGrp="1"/>
          </p:cNvSpPr>
          <p:nvPr>
            <p:ph type="title"/>
          </p:nvPr>
        </p:nvSpPr>
        <p:spPr/>
        <p:txBody>
          <a:bodyPr/>
          <a:lstStyle/>
          <a:p>
            <a:r>
              <a:rPr lang="de-DE" altLang="de-DE" dirty="0" smtClean="0"/>
              <a:t>Content overview</a:t>
            </a:r>
          </a:p>
        </p:txBody>
      </p:sp>
      <p:sp>
        <p:nvSpPr>
          <p:cNvPr id="5" name="Rechteck 4"/>
          <p:cNvSpPr/>
          <p:nvPr/>
        </p:nvSpPr>
        <p:spPr bwMode="gray">
          <a:xfrm>
            <a:off x="539750" y="1484313"/>
            <a:ext cx="719138" cy="360362"/>
          </a:xfrm>
          <a:prstGeom prst="rect">
            <a:avLst/>
          </a:prstGeom>
          <a:solidFill>
            <a:srgbClr val="CAD0D8"/>
          </a:solidFill>
          <a:ln w="9525">
            <a:solidFill>
              <a:srgbClr val="6E7E8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dirty="0">
                <a:solidFill>
                  <a:srgbClr val="6E7E8D"/>
                </a:solidFill>
              </a:rPr>
              <a:t>1</a:t>
            </a:r>
          </a:p>
        </p:txBody>
      </p:sp>
      <p:sp>
        <p:nvSpPr>
          <p:cNvPr id="6" name="Rechteck 5"/>
          <p:cNvSpPr/>
          <p:nvPr/>
        </p:nvSpPr>
        <p:spPr bwMode="gray">
          <a:xfrm>
            <a:off x="1258888" y="1484313"/>
            <a:ext cx="7345362" cy="360362"/>
          </a:xfrm>
          <a:prstGeom prst="rect">
            <a:avLst/>
          </a:prstGeom>
          <a:solidFill>
            <a:schemeClr val="bg1"/>
          </a:solidFill>
          <a:ln w="9525">
            <a:solidFill>
              <a:srgbClr val="6E7E8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de-DE" dirty="0">
                <a:solidFill>
                  <a:srgbClr val="6E7E8D"/>
                </a:solidFill>
              </a:rPr>
              <a:t>MAN at a glance</a:t>
            </a:r>
          </a:p>
        </p:txBody>
      </p:sp>
      <p:sp>
        <p:nvSpPr>
          <p:cNvPr id="7" name="Rechteck 6"/>
          <p:cNvSpPr/>
          <p:nvPr/>
        </p:nvSpPr>
        <p:spPr bwMode="gray">
          <a:xfrm>
            <a:off x="539750" y="1989138"/>
            <a:ext cx="719138" cy="360362"/>
          </a:xfrm>
          <a:prstGeom prst="rect">
            <a:avLst/>
          </a:prstGeom>
          <a:solidFill>
            <a:srgbClr val="CAD0D8"/>
          </a:solidFill>
          <a:ln w="9525">
            <a:solidFill>
              <a:srgbClr val="6E7E8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dirty="0">
                <a:solidFill>
                  <a:srgbClr val="6E7E8D"/>
                </a:solidFill>
              </a:rPr>
              <a:t>2</a:t>
            </a:r>
          </a:p>
        </p:txBody>
      </p:sp>
      <p:sp>
        <p:nvSpPr>
          <p:cNvPr id="8" name="Rechteck 7"/>
          <p:cNvSpPr/>
          <p:nvPr/>
        </p:nvSpPr>
        <p:spPr bwMode="gray">
          <a:xfrm>
            <a:off x="1257301" y="1989138"/>
            <a:ext cx="7345362" cy="360362"/>
          </a:xfrm>
          <a:prstGeom prst="rect">
            <a:avLst/>
          </a:prstGeom>
          <a:solidFill>
            <a:schemeClr val="bg1"/>
          </a:solidFill>
          <a:ln w="9525">
            <a:solidFill>
              <a:srgbClr val="6E7E8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de-DE" dirty="0">
                <a:solidFill>
                  <a:srgbClr val="6E7E8D"/>
                </a:solidFill>
              </a:rPr>
              <a:t>Engines &amp; Marine Systems – Products &amp; Applications</a:t>
            </a:r>
          </a:p>
        </p:txBody>
      </p:sp>
      <p:sp>
        <p:nvSpPr>
          <p:cNvPr id="9" name="Rechteck 8"/>
          <p:cNvSpPr/>
          <p:nvPr/>
        </p:nvSpPr>
        <p:spPr bwMode="gray">
          <a:xfrm>
            <a:off x="539750" y="2493963"/>
            <a:ext cx="719138" cy="360362"/>
          </a:xfrm>
          <a:prstGeom prst="rect">
            <a:avLst/>
          </a:prstGeom>
          <a:solidFill>
            <a:srgbClr val="CAD0D8"/>
          </a:solidFill>
          <a:ln w="9525">
            <a:solidFill>
              <a:srgbClr val="6E7E8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dirty="0">
                <a:solidFill>
                  <a:srgbClr val="6E7E8D"/>
                </a:solidFill>
              </a:rPr>
              <a:t>3</a:t>
            </a:r>
          </a:p>
        </p:txBody>
      </p:sp>
      <p:sp>
        <p:nvSpPr>
          <p:cNvPr id="10" name="Rechteck 9"/>
          <p:cNvSpPr/>
          <p:nvPr/>
        </p:nvSpPr>
        <p:spPr bwMode="gray">
          <a:xfrm>
            <a:off x="1258888" y="2493963"/>
            <a:ext cx="7345362" cy="360362"/>
          </a:xfrm>
          <a:prstGeom prst="rect">
            <a:avLst/>
          </a:prstGeom>
          <a:solidFill>
            <a:schemeClr val="bg1"/>
          </a:solidFill>
          <a:ln w="9525">
            <a:solidFill>
              <a:srgbClr val="6E7E8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de-DE" dirty="0">
                <a:solidFill>
                  <a:srgbClr val="6E7E8D"/>
                </a:solidFill>
              </a:rPr>
              <a:t>Power Plants – Products &amp; Applications</a:t>
            </a:r>
          </a:p>
        </p:txBody>
      </p:sp>
      <p:sp>
        <p:nvSpPr>
          <p:cNvPr id="11" name="Rechteck 10"/>
          <p:cNvSpPr/>
          <p:nvPr/>
        </p:nvSpPr>
        <p:spPr bwMode="gray">
          <a:xfrm>
            <a:off x="539750" y="2997200"/>
            <a:ext cx="719138" cy="361950"/>
          </a:xfrm>
          <a:prstGeom prst="rect">
            <a:avLst/>
          </a:prstGeom>
          <a:solidFill>
            <a:srgbClr val="CAD0D8"/>
          </a:solidFill>
          <a:ln w="9525">
            <a:solidFill>
              <a:srgbClr val="6E7E8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dirty="0">
                <a:solidFill>
                  <a:srgbClr val="6E7E8D"/>
                </a:solidFill>
              </a:rPr>
              <a:t>4</a:t>
            </a:r>
          </a:p>
        </p:txBody>
      </p:sp>
      <p:sp>
        <p:nvSpPr>
          <p:cNvPr id="12" name="Rechteck 11"/>
          <p:cNvSpPr/>
          <p:nvPr/>
        </p:nvSpPr>
        <p:spPr bwMode="gray">
          <a:xfrm>
            <a:off x="1258888" y="2997200"/>
            <a:ext cx="7345362" cy="361950"/>
          </a:xfrm>
          <a:prstGeom prst="rect">
            <a:avLst/>
          </a:prstGeom>
          <a:solidFill>
            <a:schemeClr val="bg1"/>
          </a:solidFill>
          <a:ln w="9525">
            <a:solidFill>
              <a:srgbClr val="6E7E8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de-DE" dirty="0">
                <a:solidFill>
                  <a:srgbClr val="6E7E8D"/>
                </a:solidFill>
              </a:rPr>
              <a:t>Turbomachinery – Products &amp; Applications</a:t>
            </a:r>
          </a:p>
        </p:txBody>
      </p:sp>
      <p:sp>
        <p:nvSpPr>
          <p:cNvPr id="15" name="Rechteck 14"/>
          <p:cNvSpPr/>
          <p:nvPr/>
        </p:nvSpPr>
        <p:spPr bwMode="gray">
          <a:xfrm>
            <a:off x="538163" y="3501008"/>
            <a:ext cx="720725" cy="360363"/>
          </a:xfrm>
          <a:prstGeom prst="rect">
            <a:avLst/>
          </a:prstGeom>
          <a:solidFill>
            <a:srgbClr val="CAD0D8"/>
          </a:solidFill>
          <a:ln w="9525">
            <a:solidFill>
              <a:srgbClr val="6E7E8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dirty="0" smtClean="0">
                <a:solidFill>
                  <a:srgbClr val="6E7E8D"/>
                </a:solidFill>
              </a:rPr>
              <a:t>5</a:t>
            </a:r>
            <a:endParaRPr lang="de-DE" dirty="0">
              <a:solidFill>
                <a:srgbClr val="6E7E8D"/>
              </a:solidFill>
            </a:endParaRPr>
          </a:p>
        </p:txBody>
      </p:sp>
      <p:sp>
        <p:nvSpPr>
          <p:cNvPr id="16" name="Rechteck 15"/>
          <p:cNvSpPr/>
          <p:nvPr/>
        </p:nvSpPr>
        <p:spPr bwMode="gray">
          <a:xfrm>
            <a:off x="1258888" y="3501008"/>
            <a:ext cx="7343775" cy="360363"/>
          </a:xfrm>
          <a:prstGeom prst="rect">
            <a:avLst/>
          </a:prstGeom>
          <a:solidFill>
            <a:schemeClr val="bg1"/>
          </a:solidFill>
          <a:ln w="9525">
            <a:solidFill>
              <a:srgbClr val="6E7E8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de-DE" dirty="0">
                <a:solidFill>
                  <a:srgbClr val="6E7E8D"/>
                </a:solidFill>
              </a:rPr>
              <a:t>MAN Cryo – Products &amp; Applications</a:t>
            </a:r>
          </a:p>
        </p:txBody>
      </p:sp>
      <p:sp>
        <p:nvSpPr>
          <p:cNvPr id="13" name="Rechteck 12"/>
          <p:cNvSpPr/>
          <p:nvPr/>
        </p:nvSpPr>
        <p:spPr bwMode="gray">
          <a:xfrm>
            <a:off x="539552" y="4004741"/>
            <a:ext cx="720725" cy="360363"/>
          </a:xfrm>
          <a:prstGeom prst="rect">
            <a:avLst/>
          </a:prstGeom>
          <a:solidFill>
            <a:srgbClr val="E40045"/>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dirty="0" smtClean="0">
                <a:solidFill>
                  <a:schemeClr val="bg1"/>
                </a:solidFill>
              </a:rPr>
              <a:t>6</a:t>
            </a:r>
            <a:endParaRPr lang="de-DE" dirty="0">
              <a:solidFill>
                <a:schemeClr val="bg1"/>
              </a:solidFill>
            </a:endParaRPr>
          </a:p>
        </p:txBody>
      </p:sp>
      <p:sp>
        <p:nvSpPr>
          <p:cNvPr id="14" name="Rechteck 13"/>
          <p:cNvSpPr/>
          <p:nvPr/>
        </p:nvSpPr>
        <p:spPr bwMode="gray">
          <a:xfrm>
            <a:off x="1257301" y="4004740"/>
            <a:ext cx="7343775" cy="360363"/>
          </a:xfrm>
          <a:prstGeom prst="rect">
            <a:avLst/>
          </a:prstGeom>
          <a:solidFill>
            <a:schemeClr val="bg1"/>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de-DE" dirty="0">
                <a:solidFill>
                  <a:schemeClr val="tx1"/>
                </a:solidFill>
              </a:rPr>
              <a:t>Global </a:t>
            </a:r>
            <a:r>
              <a:rPr lang="de-DE" dirty="0" smtClean="0">
                <a:solidFill>
                  <a:schemeClr val="tx1"/>
                </a:solidFill>
              </a:rPr>
              <a:t>Megatrends </a:t>
            </a:r>
            <a:r>
              <a:rPr lang="de-DE" dirty="0" err="1" smtClean="0">
                <a:solidFill>
                  <a:schemeClr val="tx1"/>
                </a:solidFill>
              </a:rPr>
              <a:t>and</a:t>
            </a:r>
            <a:r>
              <a:rPr lang="de-DE" dirty="0" smtClean="0">
                <a:solidFill>
                  <a:schemeClr val="tx1"/>
                </a:solidFill>
              </a:rPr>
              <a:t> Outlook </a:t>
            </a:r>
            <a:r>
              <a:rPr lang="de-DE" dirty="0" err="1" smtClean="0">
                <a:solidFill>
                  <a:schemeClr val="tx1"/>
                </a:solidFill>
              </a:rPr>
              <a:t>for</a:t>
            </a:r>
            <a:r>
              <a:rPr lang="de-DE" dirty="0" smtClean="0">
                <a:solidFill>
                  <a:schemeClr val="tx1"/>
                </a:solidFill>
              </a:rPr>
              <a:t> </a:t>
            </a:r>
            <a:r>
              <a:rPr lang="de-DE" dirty="0" err="1" smtClean="0">
                <a:solidFill>
                  <a:schemeClr val="tx1"/>
                </a:solidFill>
              </a:rPr>
              <a:t>EastMEd</a:t>
            </a:r>
            <a:r>
              <a:rPr lang="de-DE" dirty="0" smtClean="0">
                <a:solidFill>
                  <a:schemeClr val="tx1"/>
                </a:solidFill>
              </a:rPr>
              <a:t> </a:t>
            </a:r>
            <a:endParaRPr lang="de-DE" dirty="0">
              <a:solidFill>
                <a:schemeClr val="tx1"/>
              </a:solidFill>
            </a:endParaRPr>
          </a:p>
        </p:txBody>
      </p:sp>
    </p:spTree>
    <p:extLst>
      <p:ext uri="{BB962C8B-B14F-4D97-AF65-F5344CB8AC3E}">
        <p14:creationId xmlns:p14="http://schemas.microsoft.com/office/powerpoint/2010/main" val="37608997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23"/>
          <p:cNvSpPr/>
          <p:nvPr/>
        </p:nvSpPr>
        <p:spPr bwMode="gray">
          <a:xfrm>
            <a:off x="4572000" y="1700213"/>
            <a:ext cx="4103688" cy="1020762"/>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err="1">
              <a:solidFill>
                <a:schemeClr val="bg2"/>
              </a:solidFill>
            </a:endParaRPr>
          </a:p>
        </p:txBody>
      </p:sp>
      <p:sp>
        <p:nvSpPr>
          <p:cNvPr id="38" name="Rectangle 23"/>
          <p:cNvSpPr/>
          <p:nvPr/>
        </p:nvSpPr>
        <p:spPr bwMode="gray">
          <a:xfrm>
            <a:off x="4572000" y="5157788"/>
            <a:ext cx="4103688" cy="1008062"/>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err="1">
              <a:solidFill>
                <a:schemeClr val="bg2"/>
              </a:solidFill>
            </a:endParaRPr>
          </a:p>
        </p:txBody>
      </p:sp>
      <p:sp>
        <p:nvSpPr>
          <p:cNvPr id="24" name="Rectangle 23"/>
          <p:cNvSpPr/>
          <p:nvPr/>
        </p:nvSpPr>
        <p:spPr bwMode="gray">
          <a:xfrm>
            <a:off x="611188" y="2852738"/>
            <a:ext cx="3455987" cy="1008062"/>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err="1">
              <a:solidFill>
                <a:schemeClr val="bg2"/>
              </a:solidFill>
            </a:endParaRPr>
          </a:p>
        </p:txBody>
      </p:sp>
      <p:sp>
        <p:nvSpPr>
          <p:cNvPr id="19461" name="Titel 2"/>
          <p:cNvSpPr>
            <a:spLocks noGrp="1"/>
          </p:cNvSpPr>
          <p:nvPr>
            <p:ph type="title"/>
          </p:nvPr>
        </p:nvSpPr>
        <p:spPr/>
        <p:txBody>
          <a:bodyPr/>
          <a:lstStyle/>
          <a:p>
            <a:r>
              <a:rPr lang="de-DE" altLang="de-DE" dirty="0" smtClean="0"/>
              <a:t>Global </a:t>
            </a:r>
            <a:r>
              <a:rPr lang="de-DE" altLang="de-DE" dirty="0" err="1" smtClean="0"/>
              <a:t>megatrends</a:t>
            </a:r>
            <a:r>
              <a:rPr lang="de-DE" altLang="de-DE" dirty="0" smtClean="0"/>
              <a:t/>
            </a:r>
            <a:br>
              <a:rPr lang="de-DE" altLang="de-DE" dirty="0" smtClean="0"/>
            </a:br>
            <a:r>
              <a:rPr lang="de-DE" altLang="de-DE" sz="1800" b="0" dirty="0" smtClean="0">
                <a:solidFill>
                  <a:schemeClr val="bg2"/>
                </a:solidFill>
              </a:rPr>
              <a:t>Drivers </a:t>
            </a:r>
            <a:r>
              <a:rPr lang="de-DE" altLang="de-DE" sz="1800" b="0" dirty="0" err="1" smtClean="0">
                <a:solidFill>
                  <a:schemeClr val="bg2"/>
                </a:solidFill>
              </a:rPr>
              <a:t>of</a:t>
            </a:r>
            <a:r>
              <a:rPr lang="de-DE" altLang="de-DE" sz="1800" b="0" dirty="0" smtClean="0">
                <a:solidFill>
                  <a:schemeClr val="bg2"/>
                </a:solidFill>
              </a:rPr>
              <a:t> </a:t>
            </a:r>
            <a:r>
              <a:rPr lang="de-DE" altLang="de-DE" sz="1800" b="0" dirty="0" err="1" smtClean="0">
                <a:solidFill>
                  <a:schemeClr val="bg2"/>
                </a:solidFill>
              </a:rPr>
              <a:t>our</a:t>
            </a:r>
            <a:r>
              <a:rPr lang="de-DE" altLang="de-DE" sz="1800" b="0" dirty="0" smtClean="0">
                <a:solidFill>
                  <a:schemeClr val="bg2"/>
                </a:solidFill>
              </a:rPr>
              <a:t> </a:t>
            </a:r>
            <a:r>
              <a:rPr lang="de-DE" altLang="de-DE" sz="1800" b="0" dirty="0" err="1" smtClean="0">
                <a:solidFill>
                  <a:schemeClr val="bg2"/>
                </a:solidFill>
              </a:rPr>
              <a:t>business</a:t>
            </a:r>
            <a:endParaRPr lang="de-DE" altLang="de-DE" sz="2400" dirty="0" smtClean="0">
              <a:solidFill>
                <a:schemeClr val="bg2"/>
              </a:solidFill>
            </a:endParaRPr>
          </a:p>
        </p:txBody>
      </p:sp>
      <p:sp>
        <p:nvSpPr>
          <p:cNvPr id="4" name="Rectangle 23"/>
          <p:cNvSpPr/>
          <p:nvPr/>
        </p:nvSpPr>
        <p:spPr bwMode="gray">
          <a:xfrm>
            <a:off x="611188" y="1700213"/>
            <a:ext cx="3455987" cy="1020762"/>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err="1">
              <a:solidFill>
                <a:schemeClr val="bg2"/>
              </a:solidFill>
            </a:endParaRPr>
          </a:p>
        </p:txBody>
      </p:sp>
      <p:sp>
        <p:nvSpPr>
          <p:cNvPr id="19463" name="TextBox 26"/>
          <p:cNvSpPr txBox="1">
            <a:spLocks noChangeArrowheads="1"/>
          </p:cNvSpPr>
          <p:nvPr/>
        </p:nvSpPr>
        <p:spPr bwMode="gray">
          <a:xfrm>
            <a:off x="1403350" y="1989138"/>
            <a:ext cx="2735263" cy="60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ts val="400"/>
              </a:spcBef>
              <a:buFont typeface="Wingdings" pitchFamily="2" charset="2"/>
              <a:defRPr>
                <a:solidFill>
                  <a:schemeClr val="tx1"/>
                </a:solidFill>
                <a:latin typeface="Arial" pitchFamily="34" charset="0"/>
              </a:defRPr>
            </a:lvl1pPr>
            <a:lvl2pPr marL="742950" indent="-285750" eaLnBrk="0" hangingPunct="0">
              <a:spcBef>
                <a:spcPts val="400"/>
              </a:spcBef>
              <a:buClr>
                <a:schemeClr val="tx1"/>
              </a:buClr>
              <a:buFont typeface="Wingdings" pitchFamily="2" charset="2"/>
              <a:buChar char="§"/>
              <a:defRPr>
                <a:solidFill>
                  <a:schemeClr val="tx1"/>
                </a:solidFill>
                <a:latin typeface="Arial" pitchFamily="34" charset="0"/>
              </a:defRPr>
            </a:lvl2pPr>
            <a:lvl3pPr marL="1143000" indent="-228600" eaLnBrk="0" hangingPunct="0">
              <a:spcBef>
                <a:spcPts val="400"/>
              </a:spcBef>
              <a:buClr>
                <a:schemeClr val="tx1"/>
              </a:buClr>
              <a:buFont typeface="Wingdings" pitchFamily="2" charset="2"/>
              <a:buChar char="§"/>
              <a:defRPr>
                <a:solidFill>
                  <a:schemeClr val="tx1"/>
                </a:solidFill>
                <a:latin typeface="Arial" pitchFamily="34" charset="0"/>
              </a:defRPr>
            </a:lvl3pPr>
            <a:lvl4pPr marL="1600200" indent="-228600" eaLnBrk="0" hangingPunct="0">
              <a:spcBef>
                <a:spcPts val="400"/>
              </a:spcBef>
              <a:buClr>
                <a:schemeClr val="tx1"/>
              </a:buClr>
              <a:buFont typeface="Wingdings" pitchFamily="2" charset="2"/>
              <a:buChar char="§"/>
              <a:defRPr>
                <a:solidFill>
                  <a:schemeClr val="tx1"/>
                </a:solidFill>
                <a:latin typeface="Arial" pitchFamily="34" charset="0"/>
              </a:defRPr>
            </a:lvl4pPr>
            <a:lvl5pPr marL="2057400" indent="-228600" eaLnBrk="0" hangingPunct="0">
              <a:spcBef>
                <a:spcPts val="400"/>
              </a:spcBef>
              <a:buClr>
                <a:schemeClr val="tx1"/>
              </a:buClr>
              <a:buFont typeface="Wingdings" pitchFamily="2" charset="2"/>
              <a:buChar char="§"/>
              <a:defRPr>
                <a:solidFill>
                  <a:schemeClr val="tx1"/>
                </a:solidFill>
                <a:latin typeface="Arial" pitchFamily="34" charset="0"/>
              </a:defRPr>
            </a:lvl5pPr>
            <a:lvl6pPr marL="2514600" indent="-228600"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6pPr>
            <a:lvl7pPr marL="2971800" indent="-228600"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7pPr>
            <a:lvl8pPr marL="3429000" indent="-228600"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8pPr>
            <a:lvl9pPr marL="3886200" indent="-228600"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9pPr>
          </a:lstStyle>
          <a:p>
            <a:pPr eaLnBrk="1" hangingPunct="1">
              <a:spcBef>
                <a:spcPct val="0"/>
              </a:spcBef>
              <a:buFontTx/>
              <a:buNone/>
            </a:pPr>
            <a:r>
              <a:rPr lang="de-DE" altLang="de-DE" sz="1400" dirty="0" err="1">
                <a:solidFill>
                  <a:schemeClr val="bg1"/>
                </a:solidFill>
              </a:rPr>
              <a:t>Increase</a:t>
            </a:r>
            <a:r>
              <a:rPr lang="de-DE" altLang="de-DE" sz="1400" dirty="0">
                <a:solidFill>
                  <a:schemeClr val="bg1"/>
                </a:solidFill>
              </a:rPr>
              <a:t> </a:t>
            </a:r>
            <a:r>
              <a:rPr lang="de-DE" altLang="de-DE" sz="1400" dirty="0" err="1">
                <a:solidFill>
                  <a:schemeClr val="bg1"/>
                </a:solidFill>
              </a:rPr>
              <a:t>of</a:t>
            </a:r>
            <a:r>
              <a:rPr lang="de-DE" altLang="de-DE" sz="1400" dirty="0">
                <a:solidFill>
                  <a:schemeClr val="bg1"/>
                </a:solidFill>
              </a:rPr>
              <a:t> </a:t>
            </a:r>
            <a:r>
              <a:rPr lang="de-DE" altLang="de-DE" sz="1400" dirty="0" err="1">
                <a:solidFill>
                  <a:schemeClr val="bg1"/>
                </a:solidFill>
              </a:rPr>
              <a:t>world</a:t>
            </a:r>
            <a:r>
              <a:rPr lang="de-DE" altLang="de-DE" sz="1400" dirty="0">
                <a:solidFill>
                  <a:schemeClr val="bg1"/>
                </a:solidFill>
              </a:rPr>
              <a:t> </a:t>
            </a:r>
            <a:r>
              <a:rPr lang="de-DE" altLang="de-DE" sz="1400" dirty="0" err="1">
                <a:solidFill>
                  <a:schemeClr val="bg1"/>
                </a:solidFill>
              </a:rPr>
              <a:t>trade</a:t>
            </a:r>
            <a:r>
              <a:rPr lang="de-DE" altLang="de-DE" sz="1400" dirty="0">
                <a:solidFill>
                  <a:schemeClr val="bg1"/>
                </a:solidFill>
              </a:rPr>
              <a:t> and international passenger </a:t>
            </a:r>
            <a:r>
              <a:rPr lang="de-DE" altLang="de-DE" sz="1400" dirty="0" err="1">
                <a:solidFill>
                  <a:schemeClr val="bg1"/>
                </a:solidFill>
              </a:rPr>
              <a:t>traffic</a:t>
            </a:r>
            <a:endParaRPr lang="de-DE" altLang="de-DE" sz="1400" dirty="0">
              <a:solidFill>
                <a:schemeClr val="bg1"/>
              </a:solidFill>
            </a:endParaRPr>
          </a:p>
        </p:txBody>
      </p:sp>
      <p:sp>
        <p:nvSpPr>
          <p:cNvPr id="19464" name="TextBox 33"/>
          <p:cNvSpPr txBox="1">
            <a:spLocks noChangeArrowheads="1"/>
          </p:cNvSpPr>
          <p:nvPr/>
        </p:nvSpPr>
        <p:spPr bwMode="gray">
          <a:xfrm>
            <a:off x="4776788" y="1773238"/>
            <a:ext cx="3754437"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79388" indent="-179388" eaLnBrk="0" hangingPunct="0">
              <a:spcBef>
                <a:spcPts val="400"/>
              </a:spcBef>
              <a:buFont typeface="Wingdings" pitchFamily="2" charset="2"/>
              <a:defRPr>
                <a:solidFill>
                  <a:schemeClr val="tx1"/>
                </a:solidFill>
                <a:latin typeface="Arial" pitchFamily="34" charset="0"/>
              </a:defRPr>
            </a:lvl1pPr>
            <a:lvl2pPr marL="742950" indent="-285750" eaLnBrk="0" hangingPunct="0">
              <a:spcBef>
                <a:spcPts val="400"/>
              </a:spcBef>
              <a:buClr>
                <a:schemeClr val="tx1"/>
              </a:buClr>
              <a:buFont typeface="Wingdings" pitchFamily="2" charset="2"/>
              <a:buChar char="§"/>
              <a:defRPr>
                <a:solidFill>
                  <a:schemeClr val="tx1"/>
                </a:solidFill>
                <a:latin typeface="Arial" pitchFamily="34" charset="0"/>
              </a:defRPr>
            </a:lvl2pPr>
            <a:lvl3pPr marL="1143000" indent="-228600" eaLnBrk="0" hangingPunct="0">
              <a:spcBef>
                <a:spcPts val="400"/>
              </a:spcBef>
              <a:buClr>
                <a:schemeClr val="tx1"/>
              </a:buClr>
              <a:buFont typeface="Wingdings" pitchFamily="2" charset="2"/>
              <a:buChar char="§"/>
              <a:defRPr>
                <a:solidFill>
                  <a:schemeClr val="tx1"/>
                </a:solidFill>
                <a:latin typeface="Arial" pitchFamily="34" charset="0"/>
              </a:defRPr>
            </a:lvl3pPr>
            <a:lvl4pPr marL="1600200" indent="-228600" eaLnBrk="0" hangingPunct="0">
              <a:spcBef>
                <a:spcPts val="400"/>
              </a:spcBef>
              <a:buClr>
                <a:schemeClr val="tx1"/>
              </a:buClr>
              <a:buFont typeface="Wingdings" pitchFamily="2" charset="2"/>
              <a:buChar char="§"/>
              <a:defRPr>
                <a:solidFill>
                  <a:schemeClr val="tx1"/>
                </a:solidFill>
                <a:latin typeface="Arial" pitchFamily="34" charset="0"/>
              </a:defRPr>
            </a:lvl4pPr>
            <a:lvl5pPr marL="2057400" indent="-228600" eaLnBrk="0" hangingPunct="0">
              <a:spcBef>
                <a:spcPts val="400"/>
              </a:spcBef>
              <a:buClr>
                <a:schemeClr val="tx1"/>
              </a:buClr>
              <a:buFont typeface="Wingdings" pitchFamily="2" charset="2"/>
              <a:buChar char="§"/>
              <a:defRPr>
                <a:solidFill>
                  <a:schemeClr val="tx1"/>
                </a:solidFill>
                <a:latin typeface="Arial" pitchFamily="34" charset="0"/>
              </a:defRPr>
            </a:lvl5pPr>
            <a:lvl6pPr marL="2514600" indent="-228600"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6pPr>
            <a:lvl7pPr marL="2971800" indent="-228600"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7pPr>
            <a:lvl8pPr marL="3429000" indent="-228600"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8pPr>
            <a:lvl9pPr marL="3886200" indent="-228600"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9pPr>
          </a:lstStyle>
          <a:p>
            <a:pPr eaLnBrk="1" hangingPunct="1">
              <a:spcBef>
                <a:spcPct val="0"/>
              </a:spcBef>
              <a:buClr>
                <a:schemeClr val="accent2"/>
              </a:buClr>
              <a:buFont typeface="Wingdings" pitchFamily="2" charset="2"/>
              <a:buChar char="§"/>
            </a:pPr>
            <a:r>
              <a:rPr lang="de-DE" altLang="de-DE" sz="1400" dirty="0"/>
              <a:t>Worldwide </a:t>
            </a:r>
            <a:r>
              <a:rPr lang="de-DE" altLang="de-DE" sz="1400" dirty="0" err="1"/>
              <a:t>seaborne</a:t>
            </a:r>
            <a:r>
              <a:rPr lang="de-DE" altLang="de-DE" sz="1400" dirty="0"/>
              <a:t> </a:t>
            </a:r>
            <a:r>
              <a:rPr lang="de-DE" altLang="de-DE" sz="1400" dirty="0" err="1"/>
              <a:t>trade</a:t>
            </a:r>
            <a:r>
              <a:rPr lang="de-DE" altLang="de-DE" sz="1400" dirty="0"/>
              <a:t> will double </a:t>
            </a:r>
            <a:r>
              <a:rPr lang="de-DE" altLang="de-DE" sz="1400" dirty="0" err="1"/>
              <a:t>until</a:t>
            </a:r>
            <a:r>
              <a:rPr lang="de-DE" altLang="de-DE" sz="1400" dirty="0"/>
              <a:t> 2030</a:t>
            </a:r>
          </a:p>
          <a:p>
            <a:pPr eaLnBrk="1" hangingPunct="1">
              <a:spcBef>
                <a:spcPct val="0"/>
              </a:spcBef>
              <a:buClr>
                <a:schemeClr val="accent2"/>
              </a:buClr>
              <a:buFont typeface="Wingdings" pitchFamily="2" charset="2"/>
              <a:buChar char="§"/>
            </a:pPr>
            <a:r>
              <a:rPr lang="de-DE" altLang="de-DE" sz="1400" dirty="0" err="1"/>
              <a:t>Growing</a:t>
            </a:r>
            <a:r>
              <a:rPr lang="de-DE" altLang="de-DE" sz="1400" dirty="0"/>
              <a:t> </a:t>
            </a:r>
            <a:r>
              <a:rPr lang="de-DE" altLang="de-DE" sz="1400" dirty="0" err="1"/>
              <a:t>demand</a:t>
            </a:r>
            <a:r>
              <a:rPr lang="de-DE" altLang="de-DE" sz="1400" dirty="0"/>
              <a:t> </a:t>
            </a:r>
            <a:r>
              <a:rPr lang="de-DE" altLang="de-DE" sz="1400" dirty="0" err="1"/>
              <a:t>of</a:t>
            </a:r>
            <a:r>
              <a:rPr lang="de-DE" altLang="de-DE" sz="1400" dirty="0"/>
              <a:t> </a:t>
            </a:r>
            <a:r>
              <a:rPr lang="de-DE" altLang="de-DE" sz="1400" dirty="0" err="1"/>
              <a:t>energy</a:t>
            </a:r>
            <a:r>
              <a:rPr lang="de-DE" altLang="de-DE" sz="1400" dirty="0"/>
              <a:t> </a:t>
            </a:r>
            <a:r>
              <a:rPr lang="de-DE" altLang="de-DE" sz="1400" dirty="0" err="1"/>
              <a:t>efficient</a:t>
            </a:r>
            <a:r>
              <a:rPr lang="de-DE" altLang="de-DE" sz="1400" dirty="0"/>
              <a:t> </a:t>
            </a:r>
            <a:r>
              <a:rPr lang="de-DE" altLang="de-DE" sz="1400" dirty="0" err="1"/>
              <a:t>ships</a:t>
            </a:r>
            <a:r>
              <a:rPr lang="de-DE" altLang="de-DE" sz="1400" dirty="0"/>
              <a:t> and </a:t>
            </a:r>
            <a:r>
              <a:rPr lang="de-DE" altLang="de-DE" sz="1400" dirty="0" err="1"/>
              <a:t>propulsion</a:t>
            </a:r>
            <a:r>
              <a:rPr lang="de-DE" altLang="de-DE" sz="1400" dirty="0"/>
              <a:t> </a:t>
            </a:r>
            <a:r>
              <a:rPr lang="de-DE" altLang="de-DE" sz="1400" dirty="0" err="1"/>
              <a:t>solutions</a:t>
            </a:r>
            <a:endParaRPr lang="de-DE" altLang="de-DE" sz="1400" dirty="0"/>
          </a:p>
          <a:p>
            <a:pPr eaLnBrk="1" hangingPunct="1">
              <a:spcBef>
                <a:spcPts val="1200"/>
              </a:spcBef>
              <a:buClr>
                <a:schemeClr val="accent2"/>
              </a:buClr>
              <a:buFont typeface="Wingdings" pitchFamily="2" charset="2"/>
              <a:buChar char="§"/>
            </a:pPr>
            <a:endParaRPr lang="de-DE" altLang="de-DE" sz="1400" dirty="0"/>
          </a:p>
        </p:txBody>
      </p:sp>
      <p:sp>
        <p:nvSpPr>
          <p:cNvPr id="8" name="Isosceles Triangle 36"/>
          <p:cNvSpPr/>
          <p:nvPr/>
        </p:nvSpPr>
        <p:spPr bwMode="gray">
          <a:xfrm rot="16200000" flipV="1">
            <a:off x="3856832" y="2126456"/>
            <a:ext cx="1008062" cy="155575"/>
          </a:xfrm>
          <a:prstGeom prst="triangl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err="1">
              <a:solidFill>
                <a:schemeClr val="tx1"/>
              </a:solidFill>
            </a:endParaRPr>
          </a:p>
        </p:txBody>
      </p:sp>
      <p:grpSp>
        <p:nvGrpSpPr>
          <p:cNvPr id="19466" name="Gruppieren 53"/>
          <p:cNvGrpSpPr>
            <a:grpSpLocks/>
          </p:cNvGrpSpPr>
          <p:nvPr/>
        </p:nvGrpSpPr>
        <p:grpSpPr bwMode="auto">
          <a:xfrm>
            <a:off x="395288" y="1700213"/>
            <a:ext cx="935037" cy="1008062"/>
            <a:chOff x="179512" y="3645024"/>
            <a:chExt cx="936104" cy="1008112"/>
          </a:xfrm>
        </p:grpSpPr>
        <p:grpSp>
          <p:nvGrpSpPr>
            <p:cNvPr id="19495" name="Gruppieren 16"/>
            <p:cNvGrpSpPr>
              <a:grpSpLocks/>
            </p:cNvGrpSpPr>
            <p:nvPr/>
          </p:nvGrpSpPr>
          <p:grpSpPr bwMode="auto">
            <a:xfrm>
              <a:off x="179512" y="3645024"/>
              <a:ext cx="864096" cy="1008112"/>
              <a:chOff x="179512" y="3645024"/>
              <a:chExt cx="864096" cy="1008112"/>
            </a:xfrm>
          </p:grpSpPr>
          <p:sp>
            <p:nvSpPr>
              <p:cNvPr id="12" name="Abgerundetes Rechteck 11"/>
              <p:cNvSpPr/>
              <p:nvPr/>
            </p:nvSpPr>
            <p:spPr>
              <a:xfrm>
                <a:off x="179512" y="3645024"/>
                <a:ext cx="864586" cy="10081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3" name="Abgerundetes Rechteck 12"/>
              <p:cNvSpPr/>
              <p:nvPr/>
            </p:nvSpPr>
            <p:spPr>
              <a:xfrm>
                <a:off x="179512" y="3645024"/>
                <a:ext cx="864586" cy="1008112"/>
              </a:xfrm>
              <a:prstGeom prst="roundRect">
                <a:avLst/>
              </a:prstGeom>
              <a:noFill/>
              <a:ln>
                <a:solidFill>
                  <a:schemeClr val="bg1">
                    <a:lumMod val="65000"/>
                  </a:schemeClr>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de-DE"/>
              </a:p>
            </p:txBody>
          </p:sp>
          <p:pic>
            <p:nvPicPr>
              <p:cNvPr id="19499" name="Picture 6" descr="http://www.per-plex.net/files/bilder/3d-design/containerschiff-5mini.jpg"/>
              <p:cNvPicPr>
                <a:picLocks noChangeAspect="1" noChangeArrowheads="1"/>
              </p:cNvPicPr>
              <p:nvPr/>
            </p:nvPicPr>
            <p:blipFill>
              <a:blip r:embed="rId3" cstate="screen">
                <a:clrChange>
                  <a:clrFrom>
                    <a:srgbClr val="E7E7E7"/>
                  </a:clrFrom>
                  <a:clrTo>
                    <a:srgbClr val="E7E7E7">
                      <a:alpha val="0"/>
                    </a:srgbClr>
                  </a:clrTo>
                </a:clrChange>
                <a:grayscl/>
                <a:extLst>
                  <a:ext uri="{28A0092B-C50C-407E-A947-70E740481C1C}">
                    <a14:useLocalDpi xmlns:a14="http://schemas.microsoft.com/office/drawing/2010/main" val="0"/>
                  </a:ext>
                </a:extLst>
              </a:blip>
              <a:srcRect/>
              <a:stretch>
                <a:fillRect/>
              </a:stretch>
            </p:blipFill>
            <p:spPr bwMode="auto">
              <a:xfrm>
                <a:off x="251521" y="3717032"/>
                <a:ext cx="720080" cy="696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496" name="Textfeld 10"/>
            <p:cNvSpPr txBox="1">
              <a:spLocks noChangeArrowheads="1"/>
            </p:cNvSpPr>
            <p:nvPr/>
          </p:nvSpPr>
          <p:spPr bwMode="auto">
            <a:xfrm>
              <a:off x="179512" y="4365104"/>
              <a:ext cx="93610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400"/>
                </a:spcBef>
                <a:buFont typeface="Wingdings" pitchFamily="2" charset="2"/>
                <a:defRPr>
                  <a:solidFill>
                    <a:schemeClr val="tx1"/>
                  </a:solidFill>
                  <a:latin typeface="Arial" pitchFamily="34" charset="0"/>
                </a:defRPr>
              </a:lvl1pPr>
              <a:lvl2pPr marL="742950" indent="-285750" eaLnBrk="0" hangingPunct="0">
                <a:spcBef>
                  <a:spcPts val="400"/>
                </a:spcBef>
                <a:buClr>
                  <a:schemeClr val="tx1"/>
                </a:buClr>
                <a:buFont typeface="Wingdings" pitchFamily="2" charset="2"/>
                <a:buChar char="§"/>
                <a:defRPr>
                  <a:solidFill>
                    <a:schemeClr val="tx1"/>
                  </a:solidFill>
                  <a:latin typeface="Arial" pitchFamily="34" charset="0"/>
                </a:defRPr>
              </a:lvl2pPr>
              <a:lvl3pPr marL="1143000" indent="-228600" eaLnBrk="0" hangingPunct="0">
                <a:spcBef>
                  <a:spcPts val="400"/>
                </a:spcBef>
                <a:buClr>
                  <a:schemeClr val="tx1"/>
                </a:buClr>
                <a:buFont typeface="Wingdings" pitchFamily="2" charset="2"/>
                <a:buChar char="§"/>
                <a:defRPr>
                  <a:solidFill>
                    <a:schemeClr val="tx1"/>
                  </a:solidFill>
                  <a:latin typeface="Arial" pitchFamily="34" charset="0"/>
                </a:defRPr>
              </a:lvl3pPr>
              <a:lvl4pPr marL="1600200" indent="-228600" eaLnBrk="0" hangingPunct="0">
                <a:spcBef>
                  <a:spcPts val="400"/>
                </a:spcBef>
                <a:buClr>
                  <a:schemeClr val="tx1"/>
                </a:buClr>
                <a:buFont typeface="Wingdings" pitchFamily="2" charset="2"/>
                <a:buChar char="§"/>
                <a:defRPr>
                  <a:solidFill>
                    <a:schemeClr val="tx1"/>
                  </a:solidFill>
                  <a:latin typeface="Arial" pitchFamily="34" charset="0"/>
                </a:defRPr>
              </a:lvl4pPr>
              <a:lvl5pPr marL="2057400" indent="-228600" eaLnBrk="0" hangingPunct="0">
                <a:spcBef>
                  <a:spcPts val="400"/>
                </a:spcBef>
                <a:buClr>
                  <a:schemeClr val="tx1"/>
                </a:buClr>
                <a:buFont typeface="Wingdings" pitchFamily="2" charset="2"/>
                <a:buChar char="§"/>
                <a:defRPr>
                  <a:solidFill>
                    <a:schemeClr val="tx1"/>
                  </a:solidFill>
                  <a:latin typeface="Arial" pitchFamily="34" charset="0"/>
                </a:defRPr>
              </a:lvl5pPr>
              <a:lvl6pPr marL="2514600" indent="-228600"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6pPr>
              <a:lvl7pPr marL="2971800" indent="-228600"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7pPr>
              <a:lvl8pPr marL="3429000" indent="-228600"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8pPr>
              <a:lvl9pPr marL="3886200" indent="-228600"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9pPr>
            </a:lstStyle>
            <a:p>
              <a:pPr eaLnBrk="1" hangingPunct="1">
                <a:spcBef>
                  <a:spcPct val="0"/>
                </a:spcBef>
                <a:buFontTx/>
                <a:buNone/>
              </a:pPr>
              <a:r>
                <a:rPr lang="de-DE" altLang="de-DE" sz="900" b="1">
                  <a:solidFill>
                    <a:srgbClr val="E40045"/>
                  </a:solidFill>
                  <a:cs typeface="Arial" pitchFamily="34" charset="0"/>
                </a:rPr>
                <a:t>TRANSPORT</a:t>
              </a:r>
            </a:p>
          </p:txBody>
        </p:sp>
      </p:grpSp>
      <p:sp>
        <p:nvSpPr>
          <p:cNvPr id="19467" name="TextBox 25"/>
          <p:cNvSpPr txBox="1">
            <a:spLocks noChangeArrowheads="1"/>
          </p:cNvSpPr>
          <p:nvPr/>
        </p:nvSpPr>
        <p:spPr bwMode="gray">
          <a:xfrm>
            <a:off x="1403350" y="3213100"/>
            <a:ext cx="26638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ts val="400"/>
              </a:spcBef>
              <a:buFont typeface="Wingdings" pitchFamily="2" charset="2"/>
              <a:defRPr>
                <a:solidFill>
                  <a:schemeClr val="tx1"/>
                </a:solidFill>
                <a:latin typeface="Arial" pitchFamily="34" charset="0"/>
              </a:defRPr>
            </a:lvl1pPr>
            <a:lvl2pPr marL="742950" indent="-285750" eaLnBrk="0" hangingPunct="0">
              <a:spcBef>
                <a:spcPts val="400"/>
              </a:spcBef>
              <a:buClr>
                <a:schemeClr val="tx1"/>
              </a:buClr>
              <a:buFont typeface="Wingdings" pitchFamily="2" charset="2"/>
              <a:buChar char="§"/>
              <a:defRPr>
                <a:solidFill>
                  <a:schemeClr val="tx1"/>
                </a:solidFill>
                <a:latin typeface="Arial" pitchFamily="34" charset="0"/>
              </a:defRPr>
            </a:lvl2pPr>
            <a:lvl3pPr marL="1143000" indent="-228600" eaLnBrk="0" hangingPunct="0">
              <a:spcBef>
                <a:spcPts val="400"/>
              </a:spcBef>
              <a:buClr>
                <a:schemeClr val="tx1"/>
              </a:buClr>
              <a:buFont typeface="Wingdings" pitchFamily="2" charset="2"/>
              <a:buChar char="§"/>
              <a:defRPr>
                <a:solidFill>
                  <a:schemeClr val="tx1"/>
                </a:solidFill>
                <a:latin typeface="Arial" pitchFamily="34" charset="0"/>
              </a:defRPr>
            </a:lvl3pPr>
            <a:lvl4pPr marL="1600200" indent="-228600" eaLnBrk="0" hangingPunct="0">
              <a:spcBef>
                <a:spcPts val="400"/>
              </a:spcBef>
              <a:buClr>
                <a:schemeClr val="tx1"/>
              </a:buClr>
              <a:buFont typeface="Wingdings" pitchFamily="2" charset="2"/>
              <a:buChar char="§"/>
              <a:defRPr>
                <a:solidFill>
                  <a:schemeClr val="tx1"/>
                </a:solidFill>
                <a:latin typeface="Arial" pitchFamily="34" charset="0"/>
              </a:defRPr>
            </a:lvl4pPr>
            <a:lvl5pPr marL="2057400" indent="-228600" eaLnBrk="0" hangingPunct="0">
              <a:spcBef>
                <a:spcPts val="400"/>
              </a:spcBef>
              <a:buClr>
                <a:schemeClr val="tx1"/>
              </a:buClr>
              <a:buFont typeface="Wingdings" pitchFamily="2" charset="2"/>
              <a:buChar char="§"/>
              <a:defRPr>
                <a:solidFill>
                  <a:schemeClr val="tx1"/>
                </a:solidFill>
                <a:latin typeface="Arial" pitchFamily="34" charset="0"/>
              </a:defRPr>
            </a:lvl5pPr>
            <a:lvl6pPr marL="2514600" indent="-228600"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6pPr>
            <a:lvl7pPr marL="2971800" indent="-228600"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7pPr>
            <a:lvl8pPr marL="3429000" indent="-228600"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8pPr>
            <a:lvl9pPr marL="3886200" indent="-228600"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9pPr>
          </a:lstStyle>
          <a:p>
            <a:pPr eaLnBrk="1" hangingPunct="1">
              <a:buFontTx/>
              <a:buNone/>
            </a:pPr>
            <a:r>
              <a:rPr lang="de-DE" altLang="de-DE" sz="1400">
                <a:solidFill>
                  <a:schemeClr val="bg1"/>
                </a:solidFill>
              </a:rPr>
              <a:t>Increase of energy demand</a:t>
            </a:r>
          </a:p>
        </p:txBody>
      </p:sp>
      <p:grpSp>
        <p:nvGrpSpPr>
          <p:cNvPr id="19468" name="Gruppieren 25"/>
          <p:cNvGrpSpPr>
            <a:grpSpLocks/>
          </p:cNvGrpSpPr>
          <p:nvPr/>
        </p:nvGrpSpPr>
        <p:grpSpPr bwMode="auto">
          <a:xfrm>
            <a:off x="395288" y="2852738"/>
            <a:ext cx="863600" cy="1008062"/>
            <a:chOff x="2555776" y="3645024"/>
            <a:chExt cx="864096" cy="1008112"/>
          </a:xfrm>
        </p:grpSpPr>
        <p:sp>
          <p:nvSpPr>
            <p:cNvPr id="20" name="Abgerundetes Rechteck 19"/>
            <p:cNvSpPr/>
            <p:nvPr/>
          </p:nvSpPr>
          <p:spPr>
            <a:xfrm>
              <a:off x="2555776" y="3645024"/>
              <a:ext cx="864096" cy="10081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pic>
          <p:nvPicPr>
            <p:cNvPr id="19492" name="Picture 21" descr="http://us.cdn2.123rf.com/168nwm/ika747/ika7471007/ika747100700078/7289608-plug-in-icon.jpg"/>
            <p:cNvPicPr>
              <a:picLocks noChangeAspect="1" noChangeArrowheads="1"/>
            </p:cNvPicPr>
            <p:nvPr/>
          </p:nvPicPr>
          <p:blipFill>
            <a:blip r:embed="rId4" cstate="screen">
              <a:grayscl/>
              <a:extLst>
                <a:ext uri="{28A0092B-C50C-407E-A947-70E740481C1C}">
                  <a14:useLocalDpi xmlns:a14="http://schemas.microsoft.com/office/drawing/2010/main" val="0"/>
                </a:ext>
              </a:extLst>
            </a:blip>
            <a:srcRect/>
            <a:stretch>
              <a:fillRect/>
            </a:stretch>
          </p:blipFill>
          <p:spPr bwMode="auto">
            <a:xfrm>
              <a:off x="2691858" y="3645024"/>
              <a:ext cx="611376" cy="7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Abgerundetes Rechteck 21"/>
            <p:cNvSpPr/>
            <p:nvPr/>
          </p:nvSpPr>
          <p:spPr>
            <a:xfrm>
              <a:off x="2555776" y="3645024"/>
              <a:ext cx="864096" cy="1008112"/>
            </a:xfrm>
            <a:prstGeom prst="roundRect">
              <a:avLst/>
            </a:prstGeom>
            <a:noFill/>
            <a:ln>
              <a:solidFill>
                <a:schemeClr val="bg1">
                  <a:lumMod val="65000"/>
                </a:schemeClr>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de-DE"/>
            </a:p>
          </p:txBody>
        </p:sp>
        <p:sp>
          <p:nvSpPr>
            <p:cNvPr id="19494" name="Textfeld 22"/>
            <p:cNvSpPr txBox="1">
              <a:spLocks noChangeArrowheads="1"/>
            </p:cNvSpPr>
            <p:nvPr/>
          </p:nvSpPr>
          <p:spPr bwMode="auto">
            <a:xfrm>
              <a:off x="2627784" y="4365104"/>
              <a:ext cx="72008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400"/>
                </a:spcBef>
                <a:buFont typeface="Wingdings" pitchFamily="2" charset="2"/>
                <a:defRPr>
                  <a:solidFill>
                    <a:schemeClr val="tx1"/>
                  </a:solidFill>
                  <a:latin typeface="Arial" pitchFamily="34" charset="0"/>
                </a:defRPr>
              </a:lvl1pPr>
              <a:lvl2pPr marL="742950" indent="-285750" eaLnBrk="0" hangingPunct="0">
                <a:spcBef>
                  <a:spcPts val="400"/>
                </a:spcBef>
                <a:buClr>
                  <a:schemeClr val="tx1"/>
                </a:buClr>
                <a:buFont typeface="Wingdings" pitchFamily="2" charset="2"/>
                <a:buChar char="§"/>
                <a:defRPr>
                  <a:solidFill>
                    <a:schemeClr val="tx1"/>
                  </a:solidFill>
                  <a:latin typeface="Arial" pitchFamily="34" charset="0"/>
                </a:defRPr>
              </a:lvl2pPr>
              <a:lvl3pPr marL="1143000" indent="-228600" eaLnBrk="0" hangingPunct="0">
                <a:spcBef>
                  <a:spcPts val="400"/>
                </a:spcBef>
                <a:buClr>
                  <a:schemeClr val="tx1"/>
                </a:buClr>
                <a:buFont typeface="Wingdings" pitchFamily="2" charset="2"/>
                <a:buChar char="§"/>
                <a:defRPr>
                  <a:solidFill>
                    <a:schemeClr val="tx1"/>
                  </a:solidFill>
                  <a:latin typeface="Arial" pitchFamily="34" charset="0"/>
                </a:defRPr>
              </a:lvl3pPr>
              <a:lvl4pPr marL="1600200" indent="-228600" eaLnBrk="0" hangingPunct="0">
                <a:spcBef>
                  <a:spcPts val="400"/>
                </a:spcBef>
                <a:buClr>
                  <a:schemeClr val="tx1"/>
                </a:buClr>
                <a:buFont typeface="Wingdings" pitchFamily="2" charset="2"/>
                <a:buChar char="§"/>
                <a:defRPr>
                  <a:solidFill>
                    <a:schemeClr val="tx1"/>
                  </a:solidFill>
                  <a:latin typeface="Arial" pitchFamily="34" charset="0"/>
                </a:defRPr>
              </a:lvl4pPr>
              <a:lvl5pPr marL="2057400" indent="-228600" eaLnBrk="0" hangingPunct="0">
                <a:spcBef>
                  <a:spcPts val="400"/>
                </a:spcBef>
                <a:buClr>
                  <a:schemeClr val="tx1"/>
                </a:buClr>
                <a:buFont typeface="Wingdings" pitchFamily="2" charset="2"/>
                <a:buChar char="§"/>
                <a:defRPr>
                  <a:solidFill>
                    <a:schemeClr val="tx1"/>
                  </a:solidFill>
                  <a:latin typeface="Arial" pitchFamily="34" charset="0"/>
                </a:defRPr>
              </a:lvl5pPr>
              <a:lvl6pPr marL="2514600" indent="-228600"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6pPr>
              <a:lvl7pPr marL="2971800" indent="-228600"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7pPr>
              <a:lvl8pPr marL="3429000" indent="-228600"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8pPr>
              <a:lvl9pPr marL="3886200" indent="-228600"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9pPr>
            </a:lstStyle>
            <a:p>
              <a:pPr eaLnBrk="1" hangingPunct="1">
                <a:spcBef>
                  <a:spcPct val="0"/>
                </a:spcBef>
                <a:buFontTx/>
                <a:buNone/>
              </a:pPr>
              <a:r>
                <a:rPr lang="de-DE" altLang="de-DE" sz="900" b="1">
                  <a:solidFill>
                    <a:srgbClr val="E40045"/>
                  </a:solidFill>
                  <a:cs typeface="Arial" pitchFamily="34" charset="0"/>
                </a:rPr>
                <a:t>ENERGY</a:t>
              </a:r>
            </a:p>
          </p:txBody>
        </p:sp>
      </p:grpSp>
      <p:sp>
        <p:nvSpPr>
          <p:cNvPr id="27" name="Rectangle 23"/>
          <p:cNvSpPr/>
          <p:nvPr/>
        </p:nvSpPr>
        <p:spPr bwMode="gray">
          <a:xfrm>
            <a:off x="611188" y="5157788"/>
            <a:ext cx="3455987" cy="1008062"/>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err="1">
              <a:solidFill>
                <a:schemeClr val="bg2"/>
              </a:solidFill>
            </a:endParaRPr>
          </a:p>
        </p:txBody>
      </p:sp>
      <p:grpSp>
        <p:nvGrpSpPr>
          <p:cNvPr id="19470" name="Gruppieren 34"/>
          <p:cNvGrpSpPr>
            <a:grpSpLocks/>
          </p:cNvGrpSpPr>
          <p:nvPr/>
        </p:nvGrpSpPr>
        <p:grpSpPr bwMode="auto">
          <a:xfrm>
            <a:off x="395288" y="5157788"/>
            <a:ext cx="863600" cy="1008062"/>
            <a:chOff x="1331640" y="3645024"/>
            <a:chExt cx="864096" cy="1008112"/>
          </a:xfrm>
        </p:grpSpPr>
        <p:sp>
          <p:nvSpPr>
            <p:cNvPr id="29" name="Abgerundetes Rechteck 28"/>
            <p:cNvSpPr/>
            <p:nvPr/>
          </p:nvSpPr>
          <p:spPr>
            <a:xfrm>
              <a:off x="1331640" y="3645024"/>
              <a:ext cx="864096" cy="10081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pic>
          <p:nvPicPr>
            <p:cNvPr id="19488" name="Picture 4" descr="http://alertforce.com.au/wp-content/uploads/carbon-management1.jpg"/>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rot="2792796">
              <a:off x="1559638" y="3716268"/>
              <a:ext cx="341108" cy="707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Abgerundetes Rechteck 30"/>
            <p:cNvSpPr/>
            <p:nvPr/>
          </p:nvSpPr>
          <p:spPr>
            <a:xfrm>
              <a:off x="1331640" y="3645024"/>
              <a:ext cx="864096" cy="1008112"/>
            </a:xfrm>
            <a:prstGeom prst="roundRect">
              <a:avLst/>
            </a:prstGeom>
            <a:noFill/>
            <a:ln>
              <a:solidFill>
                <a:schemeClr val="bg1">
                  <a:lumMod val="65000"/>
                </a:schemeClr>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de-DE"/>
            </a:p>
          </p:txBody>
        </p:sp>
        <p:sp>
          <p:nvSpPr>
            <p:cNvPr id="19490" name="Textfeld 31"/>
            <p:cNvSpPr txBox="1">
              <a:spLocks noChangeArrowheads="1"/>
            </p:cNvSpPr>
            <p:nvPr/>
          </p:nvSpPr>
          <p:spPr bwMode="auto">
            <a:xfrm>
              <a:off x="1356036" y="4365104"/>
              <a:ext cx="839699" cy="230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400"/>
                </a:spcBef>
                <a:buFont typeface="Wingdings" pitchFamily="2" charset="2"/>
                <a:defRPr>
                  <a:solidFill>
                    <a:schemeClr val="tx1"/>
                  </a:solidFill>
                  <a:latin typeface="Arial" pitchFamily="34" charset="0"/>
                </a:defRPr>
              </a:lvl1pPr>
              <a:lvl2pPr marL="742950" indent="-285750" eaLnBrk="0" hangingPunct="0">
                <a:spcBef>
                  <a:spcPts val="400"/>
                </a:spcBef>
                <a:buClr>
                  <a:schemeClr val="tx1"/>
                </a:buClr>
                <a:buFont typeface="Wingdings" pitchFamily="2" charset="2"/>
                <a:buChar char="§"/>
                <a:defRPr>
                  <a:solidFill>
                    <a:schemeClr val="tx1"/>
                  </a:solidFill>
                  <a:latin typeface="Arial" pitchFamily="34" charset="0"/>
                </a:defRPr>
              </a:lvl2pPr>
              <a:lvl3pPr marL="1143000" indent="-228600" eaLnBrk="0" hangingPunct="0">
                <a:spcBef>
                  <a:spcPts val="400"/>
                </a:spcBef>
                <a:buClr>
                  <a:schemeClr val="tx1"/>
                </a:buClr>
                <a:buFont typeface="Wingdings" pitchFamily="2" charset="2"/>
                <a:buChar char="§"/>
                <a:defRPr>
                  <a:solidFill>
                    <a:schemeClr val="tx1"/>
                  </a:solidFill>
                  <a:latin typeface="Arial" pitchFamily="34" charset="0"/>
                </a:defRPr>
              </a:lvl3pPr>
              <a:lvl4pPr marL="1600200" indent="-228600" eaLnBrk="0" hangingPunct="0">
                <a:spcBef>
                  <a:spcPts val="400"/>
                </a:spcBef>
                <a:buClr>
                  <a:schemeClr val="tx1"/>
                </a:buClr>
                <a:buFont typeface="Wingdings" pitchFamily="2" charset="2"/>
                <a:buChar char="§"/>
                <a:defRPr>
                  <a:solidFill>
                    <a:schemeClr val="tx1"/>
                  </a:solidFill>
                  <a:latin typeface="Arial" pitchFamily="34" charset="0"/>
                </a:defRPr>
              </a:lvl4pPr>
              <a:lvl5pPr marL="2057400" indent="-228600" eaLnBrk="0" hangingPunct="0">
                <a:spcBef>
                  <a:spcPts val="400"/>
                </a:spcBef>
                <a:buClr>
                  <a:schemeClr val="tx1"/>
                </a:buClr>
                <a:buFont typeface="Wingdings" pitchFamily="2" charset="2"/>
                <a:buChar char="§"/>
                <a:defRPr>
                  <a:solidFill>
                    <a:schemeClr val="tx1"/>
                  </a:solidFill>
                  <a:latin typeface="Arial" pitchFamily="34" charset="0"/>
                </a:defRPr>
              </a:lvl5pPr>
              <a:lvl6pPr marL="2514600" indent="-228600"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6pPr>
              <a:lvl7pPr marL="2971800" indent="-228600"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7pPr>
              <a:lvl8pPr marL="3429000" indent="-228600"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8pPr>
              <a:lvl9pPr marL="3886200" indent="-228600"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9pPr>
            </a:lstStyle>
            <a:p>
              <a:pPr algn="ctr" eaLnBrk="1" hangingPunct="1">
                <a:spcBef>
                  <a:spcPct val="0"/>
                </a:spcBef>
                <a:buFontTx/>
                <a:buNone/>
              </a:pPr>
              <a:r>
                <a:rPr lang="de-DE" altLang="de-DE" sz="900" b="1" dirty="0" smtClean="0">
                  <a:solidFill>
                    <a:srgbClr val="E40045"/>
                  </a:solidFill>
                  <a:cs typeface="Arial" pitchFamily="34" charset="0"/>
                </a:rPr>
                <a:t>CLIMATE</a:t>
              </a:r>
              <a:endParaRPr lang="de-DE" altLang="de-DE" sz="900" b="1" dirty="0">
                <a:solidFill>
                  <a:srgbClr val="E40045"/>
                </a:solidFill>
                <a:cs typeface="Arial" pitchFamily="34" charset="0"/>
              </a:endParaRPr>
            </a:p>
          </p:txBody>
        </p:sp>
      </p:grpSp>
      <p:sp>
        <p:nvSpPr>
          <p:cNvPr id="19471" name="TextBox 24"/>
          <p:cNvSpPr txBox="1">
            <a:spLocks noChangeArrowheads="1"/>
          </p:cNvSpPr>
          <p:nvPr/>
        </p:nvSpPr>
        <p:spPr bwMode="gray">
          <a:xfrm>
            <a:off x="1403350" y="5573713"/>
            <a:ext cx="2519363"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ts val="400"/>
              </a:spcBef>
              <a:buFont typeface="Wingdings" pitchFamily="2" charset="2"/>
              <a:defRPr>
                <a:solidFill>
                  <a:schemeClr val="tx1"/>
                </a:solidFill>
                <a:latin typeface="Arial" pitchFamily="34" charset="0"/>
              </a:defRPr>
            </a:lvl1pPr>
            <a:lvl2pPr marL="742950" indent="-285750" eaLnBrk="0" hangingPunct="0">
              <a:spcBef>
                <a:spcPts val="400"/>
              </a:spcBef>
              <a:buClr>
                <a:schemeClr val="tx1"/>
              </a:buClr>
              <a:buFont typeface="Wingdings" pitchFamily="2" charset="2"/>
              <a:buChar char="§"/>
              <a:defRPr>
                <a:solidFill>
                  <a:schemeClr val="tx1"/>
                </a:solidFill>
                <a:latin typeface="Arial" pitchFamily="34" charset="0"/>
              </a:defRPr>
            </a:lvl2pPr>
            <a:lvl3pPr marL="1143000" indent="-228600" eaLnBrk="0" hangingPunct="0">
              <a:spcBef>
                <a:spcPts val="400"/>
              </a:spcBef>
              <a:buClr>
                <a:schemeClr val="tx1"/>
              </a:buClr>
              <a:buFont typeface="Wingdings" pitchFamily="2" charset="2"/>
              <a:buChar char="§"/>
              <a:defRPr>
                <a:solidFill>
                  <a:schemeClr val="tx1"/>
                </a:solidFill>
                <a:latin typeface="Arial" pitchFamily="34" charset="0"/>
              </a:defRPr>
            </a:lvl3pPr>
            <a:lvl4pPr marL="1600200" indent="-228600" eaLnBrk="0" hangingPunct="0">
              <a:spcBef>
                <a:spcPts val="400"/>
              </a:spcBef>
              <a:buClr>
                <a:schemeClr val="tx1"/>
              </a:buClr>
              <a:buFont typeface="Wingdings" pitchFamily="2" charset="2"/>
              <a:buChar char="§"/>
              <a:defRPr>
                <a:solidFill>
                  <a:schemeClr val="tx1"/>
                </a:solidFill>
                <a:latin typeface="Arial" pitchFamily="34" charset="0"/>
              </a:defRPr>
            </a:lvl4pPr>
            <a:lvl5pPr marL="2057400" indent="-228600" eaLnBrk="0" hangingPunct="0">
              <a:spcBef>
                <a:spcPts val="400"/>
              </a:spcBef>
              <a:buClr>
                <a:schemeClr val="tx1"/>
              </a:buClr>
              <a:buFont typeface="Wingdings" pitchFamily="2" charset="2"/>
              <a:buChar char="§"/>
              <a:defRPr>
                <a:solidFill>
                  <a:schemeClr val="tx1"/>
                </a:solidFill>
                <a:latin typeface="Arial" pitchFamily="34" charset="0"/>
              </a:defRPr>
            </a:lvl5pPr>
            <a:lvl6pPr marL="2514600" indent="-228600"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6pPr>
            <a:lvl7pPr marL="2971800" indent="-228600"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7pPr>
            <a:lvl8pPr marL="3429000" indent="-228600"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8pPr>
            <a:lvl9pPr marL="3886200" indent="-228600"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9pPr>
          </a:lstStyle>
          <a:p>
            <a:pPr eaLnBrk="1" hangingPunct="1">
              <a:buFontTx/>
              <a:buNone/>
            </a:pPr>
            <a:r>
              <a:rPr lang="de-DE" altLang="de-DE" sz="1400">
                <a:solidFill>
                  <a:schemeClr val="bg1"/>
                </a:solidFill>
              </a:rPr>
              <a:t>Climate change</a:t>
            </a:r>
          </a:p>
        </p:txBody>
      </p:sp>
      <p:sp>
        <p:nvSpPr>
          <p:cNvPr id="19472" name="TextBox 31"/>
          <p:cNvSpPr txBox="1">
            <a:spLocks noChangeArrowheads="1"/>
          </p:cNvSpPr>
          <p:nvPr/>
        </p:nvSpPr>
        <p:spPr bwMode="gray">
          <a:xfrm>
            <a:off x="4778375" y="5373688"/>
            <a:ext cx="3527425"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79388" indent="-179388" eaLnBrk="0" hangingPunct="0">
              <a:spcBef>
                <a:spcPts val="400"/>
              </a:spcBef>
              <a:buFont typeface="Wingdings" pitchFamily="2" charset="2"/>
              <a:defRPr>
                <a:solidFill>
                  <a:schemeClr val="tx1"/>
                </a:solidFill>
                <a:latin typeface="Arial" pitchFamily="34" charset="0"/>
              </a:defRPr>
            </a:lvl1pPr>
            <a:lvl2pPr marL="358775" indent="-179388" eaLnBrk="0" hangingPunct="0">
              <a:spcBef>
                <a:spcPts val="400"/>
              </a:spcBef>
              <a:buClr>
                <a:schemeClr val="tx1"/>
              </a:buClr>
              <a:buFont typeface="Wingdings" pitchFamily="2" charset="2"/>
              <a:buChar char="§"/>
              <a:defRPr>
                <a:solidFill>
                  <a:schemeClr val="tx1"/>
                </a:solidFill>
                <a:latin typeface="Arial" pitchFamily="34" charset="0"/>
              </a:defRPr>
            </a:lvl2pPr>
            <a:lvl3pPr marL="1143000" indent="-228600" eaLnBrk="0" hangingPunct="0">
              <a:spcBef>
                <a:spcPts val="400"/>
              </a:spcBef>
              <a:buClr>
                <a:schemeClr val="tx1"/>
              </a:buClr>
              <a:buFont typeface="Wingdings" pitchFamily="2" charset="2"/>
              <a:buChar char="§"/>
              <a:defRPr>
                <a:solidFill>
                  <a:schemeClr val="tx1"/>
                </a:solidFill>
                <a:latin typeface="Arial" pitchFamily="34" charset="0"/>
              </a:defRPr>
            </a:lvl3pPr>
            <a:lvl4pPr marL="1600200" indent="-228600" eaLnBrk="0" hangingPunct="0">
              <a:spcBef>
                <a:spcPts val="400"/>
              </a:spcBef>
              <a:buClr>
                <a:schemeClr val="tx1"/>
              </a:buClr>
              <a:buFont typeface="Wingdings" pitchFamily="2" charset="2"/>
              <a:buChar char="§"/>
              <a:defRPr>
                <a:solidFill>
                  <a:schemeClr val="tx1"/>
                </a:solidFill>
                <a:latin typeface="Arial" pitchFamily="34" charset="0"/>
              </a:defRPr>
            </a:lvl4pPr>
            <a:lvl5pPr marL="2057400" indent="-228600" eaLnBrk="0" hangingPunct="0">
              <a:spcBef>
                <a:spcPts val="400"/>
              </a:spcBef>
              <a:buClr>
                <a:schemeClr val="tx1"/>
              </a:buClr>
              <a:buFont typeface="Wingdings" pitchFamily="2" charset="2"/>
              <a:buChar char="§"/>
              <a:defRPr>
                <a:solidFill>
                  <a:schemeClr val="tx1"/>
                </a:solidFill>
                <a:latin typeface="Arial" pitchFamily="34" charset="0"/>
              </a:defRPr>
            </a:lvl5pPr>
            <a:lvl6pPr marL="2514600" indent="-228600"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6pPr>
            <a:lvl7pPr marL="2971800" indent="-228600"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7pPr>
            <a:lvl8pPr marL="3429000" indent="-228600"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8pPr>
            <a:lvl9pPr marL="3886200" indent="-228600"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9pPr>
          </a:lstStyle>
          <a:p>
            <a:pPr eaLnBrk="1" hangingPunct="1">
              <a:spcBef>
                <a:spcPts val="600"/>
              </a:spcBef>
              <a:buClr>
                <a:schemeClr val="accent2"/>
              </a:buClr>
              <a:buFont typeface="Wingdings" pitchFamily="2" charset="2"/>
              <a:buChar char="§"/>
            </a:pPr>
            <a:r>
              <a:rPr lang="de-DE" altLang="de-DE" sz="1400"/>
              <a:t>Introduction of emission standards</a:t>
            </a:r>
          </a:p>
          <a:p>
            <a:pPr eaLnBrk="1" hangingPunct="1">
              <a:spcBef>
                <a:spcPts val="600"/>
              </a:spcBef>
              <a:buClr>
                <a:schemeClr val="accent2"/>
              </a:buClr>
              <a:buFont typeface="Wingdings" pitchFamily="2" charset="2"/>
              <a:buChar char="§"/>
            </a:pPr>
            <a:r>
              <a:rPr lang="de-DE" altLang="de-DE" sz="1400"/>
              <a:t>Growing significance of gas as fuel</a:t>
            </a:r>
          </a:p>
        </p:txBody>
      </p:sp>
      <p:sp>
        <p:nvSpPr>
          <p:cNvPr id="35" name="Rectangle 23"/>
          <p:cNvSpPr/>
          <p:nvPr/>
        </p:nvSpPr>
        <p:spPr bwMode="gray">
          <a:xfrm>
            <a:off x="4572000" y="2840038"/>
            <a:ext cx="4103688" cy="1020762"/>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err="1">
              <a:solidFill>
                <a:schemeClr val="bg2"/>
              </a:solidFill>
            </a:endParaRPr>
          </a:p>
        </p:txBody>
      </p:sp>
      <p:sp>
        <p:nvSpPr>
          <p:cNvPr id="19474" name="TextBox 33"/>
          <p:cNvSpPr txBox="1">
            <a:spLocks noChangeArrowheads="1"/>
          </p:cNvSpPr>
          <p:nvPr/>
        </p:nvSpPr>
        <p:spPr bwMode="gray">
          <a:xfrm>
            <a:off x="4776788" y="2924175"/>
            <a:ext cx="3754437"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79388" indent="-179388" eaLnBrk="0" hangingPunct="0">
              <a:spcBef>
                <a:spcPts val="400"/>
              </a:spcBef>
              <a:buFont typeface="Wingdings" pitchFamily="2" charset="2"/>
              <a:defRPr>
                <a:solidFill>
                  <a:schemeClr val="tx1"/>
                </a:solidFill>
                <a:latin typeface="Arial" pitchFamily="34" charset="0"/>
              </a:defRPr>
            </a:lvl1pPr>
            <a:lvl2pPr marL="742950" indent="-285750" eaLnBrk="0" hangingPunct="0">
              <a:spcBef>
                <a:spcPts val="400"/>
              </a:spcBef>
              <a:buClr>
                <a:schemeClr val="tx1"/>
              </a:buClr>
              <a:buFont typeface="Wingdings" pitchFamily="2" charset="2"/>
              <a:buChar char="§"/>
              <a:defRPr>
                <a:solidFill>
                  <a:schemeClr val="tx1"/>
                </a:solidFill>
                <a:latin typeface="Arial" pitchFamily="34" charset="0"/>
              </a:defRPr>
            </a:lvl2pPr>
            <a:lvl3pPr marL="1143000" indent="-228600" eaLnBrk="0" hangingPunct="0">
              <a:spcBef>
                <a:spcPts val="400"/>
              </a:spcBef>
              <a:buClr>
                <a:schemeClr val="tx1"/>
              </a:buClr>
              <a:buFont typeface="Wingdings" pitchFamily="2" charset="2"/>
              <a:buChar char="§"/>
              <a:defRPr>
                <a:solidFill>
                  <a:schemeClr val="tx1"/>
                </a:solidFill>
                <a:latin typeface="Arial" pitchFamily="34" charset="0"/>
              </a:defRPr>
            </a:lvl3pPr>
            <a:lvl4pPr marL="1600200" indent="-228600" eaLnBrk="0" hangingPunct="0">
              <a:spcBef>
                <a:spcPts val="400"/>
              </a:spcBef>
              <a:buClr>
                <a:schemeClr val="tx1"/>
              </a:buClr>
              <a:buFont typeface="Wingdings" pitchFamily="2" charset="2"/>
              <a:buChar char="§"/>
              <a:defRPr>
                <a:solidFill>
                  <a:schemeClr val="tx1"/>
                </a:solidFill>
                <a:latin typeface="Arial" pitchFamily="34" charset="0"/>
              </a:defRPr>
            </a:lvl4pPr>
            <a:lvl5pPr marL="2057400" indent="-228600" eaLnBrk="0" hangingPunct="0">
              <a:spcBef>
                <a:spcPts val="400"/>
              </a:spcBef>
              <a:buClr>
                <a:schemeClr val="tx1"/>
              </a:buClr>
              <a:buFont typeface="Wingdings" pitchFamily="2" charset="2"/>
              <a:buChar char="§"/>
              <a:defRPr>
                <a:solidFill>
                  <a:schemeClr val="tx1"/>
                </a:solidFill>
                <a:latin typeface="Arial" pitchFamily="34" charset="0"/>
              </a:defRPr>
            </a:lvl5pPr>
            <a:lvl6pPr marL="2514600" indent="-228600"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6pPr>
            <a:lvl7pPr marL="2971800" indent="-228600"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7pPr>
            <a:lvl8pPr marL="3429000" indent="-228600"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8pPr>
            <a:lvl9pPr marL="3886200" indent="-228600"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9pPr>
          </a:lstStyle>
          <a:p>
            <a:pPr eaLnBrk="1" hangingPunct="1">
              <a:spcBef>
                <a:spcPct val="0"/>
              </a:spcBef>
              <a:buClr>
                <a:schemeClr val="accent2"/>
              </a:buClr>
              <a:buFont typeface="Wingdings" pitchFamily="2" charset="2"/>
              <a:buChar char="§"/>
            </a:pPr>
            <a:r>
              <a:rPr lang="de-DE" altLang="de-DE" sz="1400"/>
              <a:t>Global energy demand will almost double until 2030</a:t>
            </a:r>
          </a:p>
          <a:p>
            <a:pPr eaLnBrk="1" hangingPunct="1">
              <a:spcBef>
                <a:spcPct val="0"/>
              </a:spcBef>
              <a:buClr>
                <a:schemeClr val="accent2"/>
              </a:buClr>
              <a:buFont typeface="Wingdings" pitchFamily="2" charset="2"/>
              <a:buChar char="§"/>
            </a:pPr>
            <a:r>
              <a:rPr lang="de-DE" altLang="de-DE" sz="1400"/>
              <a:t>Growing importance of decentralized energy generation</a:t>
            </a:r>
          </a:p>
        </p:txBody>
      </p:sp>
      <p:sp>
        <p:nvSpPr>
          <p:cNvPr id="40" name="Isosceles Triangle 36"/>
          <p:cNvSpPr/>
          <p:nvPr/>
        </p:nvSpPr>
        <p:spPr bwMode="gray">
          <a:xfrm rot="16200000" flipV="1">
            <a:off x="3856832" y="3266281"/>
            <a:ext cx="1008062" cy="155575"/>
          </a:xfrm>
          <a:prstGeom prst="triangl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err="1">
              <a:solidFill>
                <a:schemeClr val="tx1"/>
              </a:solidFill>
            </a:endParaRPr>
          </a:p>
        </p:txBody>
      </p:sp>
      <p:sp>
        <p:nvSpPr>
          <p:cNvPr id="41" name="Rectangle 23"/>
          <p:cNvSpPr/>
          <p:nvPr/>
        </p:nvSpPr>
        <p:spPr bwMode="gray">
          <a:xfrm>
            <a:off x="611188" y="4017963"/>
            <a:ext cx="3455987" cy="1008062"/>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err="1">
              <a:solidFill>
                <a:schemeClr val="bg2"/>
              </a:solidFill>
            </a:endParaRPr>
          </a:p>
        </p:txBody>
      </p:sp>
      <p:sp>
        <p:nvSpPr>
          <p:cNvPr id="19477" name="TextBox 25"/>
          <p:cNvSpPr txBox="1">
            <a:spLocks noChangeArrowheads="1"/>
          </p:cNvSpPr>
          <p:nvPr/>
        </p:nvSpPr>
        <p:spPr bwMode="gray">
          <a:xfrm>
            <a:off x="1403350" y="4267200"/>
            <a:ext cx="2376488"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ts val="400"/>
              </a:spcBef>
              <a:buFont typeface="Wingdings" pitchFamily="2" charset="2"/>
              <a:defRPr>
                <a:solidFill>
                  <a:schemeClr val="tx1"/>
                </a:solidFill>
                <a:latin typeface="Arial" pitchFamily="34" charset="0"/>
              </a:defRPr>
            </a:lvl1pPr>
            <a:lvl2pPr marL="742950" indent="-285750" eaLnBrk="0" hangingPunct="0">
              <a:spcBef>
                <a:spcPts val="400"/>
              </a:spcBef>
              <a:buClr>
                <a:schemeClr val="tx1"/>
              </a:buClr>
              <a:buFont typeface="Wingdings" pitchFamily="2" charset="2"/>
              <a:buChar char="§"/>
              <a:defRPr>
                <a:solidFill>
                  <a:schemeClr val="tx1"/>
                </a:solidFill>
                <a:latin typeface="Arial" pitchFamily="34" charset="0"/>
              </a:defRPr>
            </a:lvl2pPr>
            <a:lvl3pPr marL="1143000" indent="-228600" eaLnBrk="0" hangingPunct="0">
              <a:spcBef>
                <a:spcPts val="400"/>
              </a:spcBef>
              <a:buClr>
                <a:schemeClr val="tx1"/>
              </a:buClr>
              <a:buFont typeface="Wingdings" pitchFamily="2" charset="2"/>
              <a:buChar char="§"/>
              <a:defRPr>
                <a:solidFill>
                  <a:schemeClr val="tx1"/>
                </a:solidFill>
                <a:latin typeface="Arial" pitchFamily="34" charset="0"/>
              </a:defRPr>
            </a:lvl3pPr>
            <a:lvl4pPr marL="1600200" indent="-228600" eaLnBrk="0" hangingPunct="0">
              <a:spcBef>
                <a:spcPts val="400"/>
              </a:spcBef>
              <a:buClr>
                <a:schemeClr val="tx1"/>
              </a:buClr>
              <a:buFont typeface="Wingdings" pitchFamily="2" charset="2"/>
              <a:buChar char="§"/>
              <a:defRPr>
                <a:solidFill>
                  <a:schemeClr val="tx1"/>
                </a:solidFill>
                <a:latin typeface="Arial" pitchFamily="34" charset="0"/>
              </a:defRPr>
            </a:lvl4pPr>
            <a:lvl5pPr marL="2057400" indent="-228600" eaLnBrk="0" hangingPunct="0">
              <a:spcBef>
                <a:spcPts val="400"/>
              </a:spcBef>
              <a:buClr>
                <a:schemeClr val="tx1"/>
              </a:buClr>
              <a:buFont typeface="Wingdings" pitchFamily="2" charset="2"/>
              <a:buChar char="§"/>
              <a:defRPr>
                <a:solidFill>
                  <a:schemeClr val="tx1"/>
                </a:solidFill>
                <a:latin typeface="Arial" pitchFamily="34" charset="0"/>
              </a:defRPr>
            </a:lvl5pPr>
            <a:lvl6pPr marL="2514600" indent="-228600"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6pPr>
            <a:lvl7pPr marL="2971800" indent="-228600"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7pPr>
            <a:lvl8pPr marL="3429000" indent="-228600"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8pPr>
            <a:lvl9pPr marL="3886200" indent="-228600"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9pPr>
          </a:lstStyle>
          <a:p>
            <a:pPr eaLnBrk="1" hangingPunct="1">
              <a:buFontTx/>
              <a:buNone/>
            </a:pPr>
            <a:r>
              <a:rPr lang="de-DE" altLang="de-DE" sz="1400">
                <a:solidFill>
                  <a:schemeClr val="bg1"/>
                </a:solidFill>
              </a:rPr>
              <a:t>Increasing demand of industrial products</a:t>
            </a:r>
          </a:p>
        </p:txBody>
      </p:sp>
      <p:grpSp>
        <p:nvGrpSpPr>
          <p:cNvPr id="19478" name="Gruppieren 25"/>
          <p:cNvGrpSpPr>
            <a:grpSpLocks/>
          </p:cNvGrpSpPr>
          <p:nvPr/>
        </p:nvGrpSpPr>
        <p:grpSpPr bwMode="auto">
          <a:xfrm>
            <a:off x="395288" y="4017963"/>
            <a:ext cx="863600" cy="1008062"/>
            <a:chOff x="2555776" y="3645024"/>
            <a:chExt cx="864096" cy="1008112"/>
          </a:xfrm>
        </p:grpSpPr>
        <p:sp>
          <p:nvSpPr>
            <p:cNvPr id="44" name="Abgerundetes Rechteck 43"/>
            <p:cNvSpPr/>
            <p:nvPr/>
          </p:nvSpPr>
          <p:spPr>
            <a:xfrm>
              <a:off x="2555776" y="3645024"/>
              <a:ext cx="864096" cy="10081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46" name="Abgerundetes Rechteck 45"/>
            <p:cNvSpPr/>
            <p:nvPr/>
          </p:nvSpPr>
          <p:spPr>
            <a:xfrm>
              <a:off x="2555776" y="3645024"/>
              <a:ext cx="864096" cy="1008112"/>
            </a:xfrm>
            <a:prstGeom prst="roundRect">
              <a:avLst/>
            </a:prstGeom>
            <a:noFill/>
            <a:ln>
              <a:solidFill>
                <a:schemeClr val="bg1">
                  <a:lumMod val="65000"/>
                </a:schemeClr>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de-DE"/>
            </a:p>
          </p:txBody>
        </p:sp>
        <p:sp>
          <p:nvSpPr>
            <p:cNvPr id="19486" name="Textfeld 22"/>
            <p:cNvSpPr txBox="1">
              <a:spLocks noChangeArrowheads="1"/>
            </p:cNvSpPr>
            <p:nvPr/>
          </p:nvSpPr>
          <p:spPr bwMode="auto">
            <a:xfrm>
              <a:off x="2627784" y="4365104"/>
              <a:ext cx="792088" cy="230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400"/>
                </a:spcBef>
                <a:buFont typeface="Wingdings" pitchFamily="2" charset="2"/>
                <a:defRPr>
                  <a:solidFill>
                    <a:schemeClr val="tx1"/>
                  </a:solidFill>
                  <a:latin typeface="Arial" pitchFamily="34" charset="0"/>
                </a:defRPr>
              </a:lvl1pPr>
              <a:lvl2pPr marL="742950" indent="-285750" eaLnBrk="0" hangingPunct="0">
                <a:spcBef>
                  <a:spcPts val="400"/>
                </a:spcBef>
                <a:buClr>
                  <a:schemeClr val="tx1"/>
                </a:buClr>
                <a:buFont typeface="Wingdings" pitchFamily="2" charset="2"/>
                <a:buChar char="§"/>
                <a:defRPr>
                  <a:solidFill>
                    <a:schemeClr val="tx1"/>
                  </a:solidFill>
                  <a:latin typeface="Arial" pitchFamily="34" charset="0"/>
                </a:defRPr>
              </a:lvl2pPr>
              <a:lvl3pPr marL="1143000" indent="-228600" eaLnBrk="0" hangingPunct="0">
                <a:spcBef>
                  <a:spcPts val="400"/>
                </a:spcBef>
                <a:buClr>
                  <a:schemeClr val="tx1"/>
                </a:buClr>
                <a:buFont typeface="Wingdings" pitchFamily="2" charset="2"/>
                <a:buChar char="§"/>
                <a:defRPr>
                  <a:solidFill>
                    <a:schemeClr val="tx1"/>
                  </a:solidFill>
                  <a:latin typeface="Arial" pitchFamily="34" charset="0"/>
                </a:defRPr>
              </a:lvl3pPr>
              <a:lvl4pPr marL="1600200" indent="-228600" eaLnBrk="0" hangingPunct="0">
                <a:spcBef>
                  <a:spcPts val="400"/>
                </a:spcBef>
                <a:buClr>
                  <a:schemeClr val="tx1"/>
                </a:buClr>
                <a:buFont typeface="Wingdings" pitchFamily="2" charset="2"/>
                <a:buChar char="§"/>
                <a:defRPr>
                  <a:solidFill>
                    <a:schemeClr val="tx1"/>
                  </a:solidFill>
                  <a:latin typeface="Arial" pitchFamily="34" charset="0"/>
                </a:defRPr>
              </a:lvl4pPr>
              <a:lvl5pPr marL="2057400" indent="-228600" eaLnBrk="0" hangingPunct="0">
                <a:spcBef>
                  <a:spcPts val="400"/>
                </a:spcBef>
                <a:buClr>
                  <a:schemeClr val="tx1"/>
                </a:buClr>
                <a:buFont typeface="Wingdings" pitchFamily="2" charset="2"/>
                <a:buChar char="§"/>
                <a:defRPr>
                  <a:solidFill>
                    <a:schemeClr val="tx1"/>
                  </a:solidFill>
                  <a:latin typeface="Arial" pitchFamily="34" charset="0"/>
                </a:defRPr>
              </a:lvl5pPr>
              <a:lvl6pPr marL="2514600" indent="-228600"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6pPr>
              <a:lvl7pPr marL="2971800" indent="-228600"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7pPr>
              <a:lvl8pPr marL="3429000" indent="-228600"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8pPr>
              <a:lvl9pPr marL="3886200" indent="-228600"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9pPr>
            </a:lstStyle>
            <a:p>
              <a:pPr eaLnBrk="1" hangingPunct="1">
                <a:spcBef>
                  <a:spcPct val="0"/>
                </a:spcBef>
                <a:buFontTx/>
                <a:buNone/>
              </a:pPr>
              <a:r>
                <a:rPr lang="de-DE" altLang="de-DE" sz="900" b="1" dirty="0">
                  <a:solidFill>
                    <a:srgbClr val="E40045"/>
                  </a:solidFill>
                  <a:cs typeface="Arial" pitchFamily="34" charset="0"/>
                </a:rPr>
                <a:t>INDUSTRY</a:t>
              </a:r>
            </a:p>
          </p:txBody>
        </p:sp>
      </p:grpSp>
      <p:sp>
        <p:nvSpPr>
          <p:cNvPr id="48" name="Rectangle 23"/>
          <p:cNvSpPr/>
          <p:nvPr/>
        </p:nvSpPr>
        <p:spPr bwMode="gray">
          <a:xfrm>
            <a:off x="4572000" y="4005263"/>
            <a:ext cx="4103688" cy="1020762"/>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err="1">
              <a:solidFill>
                <a:schemeClr val="bg2"/>
              </a:solidFill>
            </a:endParaRPr>
          </a:p>
        </p:txBody>
      </p:sp>
      <p:sp>
        <p:nvSpPr>
          <p:cNvPr id="19480" name="TextBox 33"/>
          <p:cNvSpPr txBox="1">
            <a:spLocks noChangeArrowheads="1"/>
          </p:cNvSpPr>
          <p:nvPr/>
        </p:nvSpPr>
        <p:spPr bwMode="gray">
          <a:xfrm>
            <a:off x="4776788" y="4175125"/>
            <a:ext cx="3754437"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79388" indent="-179388" eaLnBrk="0" hangingPunct="0">
              <a:spcBef>
                <a:spcPts val="400"/>
              </a:spcBef>
              <a:buFont typeface="Wingdings" pitchFamily="2" charset="2"/>
              <a:defRPr>
                <a:solidFill>
                  <a:schemeClr val="tx1"/>
                </a:solidFill>
                <a:latin typeface="Arial" pitchFamily="34" charset="0"/>
              </a:defRPr>
            </a:lvl1pPr>
            <a:lvl2pPr marL="742950" indent="-285750" eaLnBrk="0" hangingPunct="0">
              <a:spcBef>
                <a:spcPts val="400"/>
              </a:spcBef>
              <a:buClr>
                <a:schemeClr val="tx1"/>
              </a:buClr>
              <a:buFont typeface="Wingdings" pitchFamily="2" charset="2"/>
              <a:buChar char="§"/>
              <a:defRPr>
                <a:solidFill>
                  <a:schemeClr val="tx1"/>
                </a:solidFill>
                <a:latin typeface="Arial" pitchFamily="34" charset="0"/>
              </a:defRPr>
            </a:lvl2pPr>
            <a:lvl3pPr marL="1143000" indent="-228600" eaLnBrk="0" hangingPunct="0">
              <a:spcBef>
                <a:spcPts val="400"/>
              </a:spcBef>
              <a:buClr>
                <a:schemeClr val="tx1"/>
              </a:buClr>
              <a:buFont typeface="Wingdings" pitchFamily="2" charset="2"/>
              <a:buChar char="§"/>
              <a:defRPr>
                <a:solidFill>
                  <a:schemeClr val="tx1"/>
                </a:solidFill>
                <a:latin typeface="Arial" pitchFamily="34" charset="0"/>
              </a:defRPr>
            </a:lvl3pPr>
            <a:lvl4pPr marL="1600200" indent="-228600" eaLnBrk="0" hangingPunct="0">
              <a:spcBef>
                <a:spcPts val="400"/>
              </a:spcBef>
              <a:buClr>
                <a:schemeClr val="tx1"/>
              </a:buClr>
              <a:buFont typeface="Wingdings" pitchFamily="2" charset="2"/>
              <a:buChar char="§"/>
              <a:defRPr>
                <a:solidFill>
                  <a:schemeClr val="tx1"/>
                </a:solidFill>
                <a:latin typeface="Arial" pitchFamily="34" charset="0"/>
              </a:defRPr>
            </a:lvl4pPr>
            <a:lvl5pPr marL="2057400" indent="-228600" eaLnBrk="0" hangingPunct="0">
              <a:spcBef>
                <a:spcPts val="400"/>
              </a:spcBef>
              <a:buClr>
                <a:schemeClr val="tx1"/>
              </a:buClr>
              <a:buFont typeface="Wingdings" pitchFamily="2" charset="2"/>
              <a:buChar char="§"/>
              <a:defRPr>
                <a:solidFill>
                  <a:schemeClr val="tx1"/>
                </a:solidFill>
                <a:latin typeface="Arial" pitchFamily="34" charset="0"/>
              </a:defRPr>
            </a:lvl5pPr>
            <a:lvl6pPr marL="2514600" indent="-228600"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6pPr>
            <a:lvl7pPr marL="2971800" indent="-228600"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7pPr>
            <a:lvl8pPr marL="3429000" indent="-228600"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8pPr>
            <a:lvl9pPr marL="3886200" indent="-228600"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9pPr>
          </a:lstStyle>
          <a:p>
            <a:pPr eaLnBrk="1" hangingPunct="1">
              <a:spcBef>
                <a:spcPct val="0"/>
              </a:spcBef>
              <a:buClr>
                <a:schemeClr val="accent2"/>
              </a:buClr>
              <a:buFont typeface="Wingdings" pitchFamily="2" charset="2"/>
              <a:buChar char="§"/>
            </a:pPr>
            <a:r>
              <a:rPr lang="de-DE" altLang="de-DE" sz="1400" dirty="0"/>
              <a:t>Worldwide </a:t>
            </a:r>
            <a:r>
              <a:rPr lang="de-DE" altLang="de-DE" sz="1400" dirty="0" err="1"/>
              <a:t>consumption</a:t>
            </a:r>
            <a:r>
              <a:rPr lang="de-DE" altLang="de-DE" sz="1400" dirty="0"/>
              <a:t> will </a:t>
            </a:r>
            <a:r>
              <a:rPr lang="de-DE" altLang="de-DE" sz="1400" dirty="0" err="1"/>
              <a:t>nearly</a:t>
            </a:r>
            <a:r>
              <a:rPr lang="de-DE" altLang="de-DE" sz="1400" dirty="0"/>
              <a:t> double </a:t>
            </a:r>
            <a:r>
              <a:rPr lang="de-DE" altLang="de-DE" sz="1400" dirty="0" err="1"/>
              <a:t>until</a:t>
            </a:r>
            <a:r>
              <a:rPr lang="de-DE" altLang="de-DE" sz="1400" dirty="0"/>
              <a:t> 2025 </a:t>
            </a:r>
            <a:r>
              <a:rPr lang="de-DE" altLang="de-DE" sz="1400" dirty="0" err="1"/>
              <a:t>with</a:t>
            </a:r>
            <a:r>
              <a:rPr lang="de-DE" altLang="de-DE" sz="1400" dirty="0"/>
              <a:t> </a:t>
            </a:r>
            <a:r>
              <a:rPr lang="de-DE" altLang="de-DE" sz="1400" dirty="0" err="1"/>
              <a:t>another</a:t>
            </a:r>
            <a:r>
              <a:rPr lang="de-DE" altLang="de-DE" sz="1400" dirty="0"/>
              <a:t> 1.8 </a:t>
            </a:r>
            <a:r>
              <a:rPr lang="de-DE" altLang="de-DE" sz="1400" dirty="0" err="1"/>
              <a:t>billion</a:t>
            </a:r>
            <a:r>
              <a:rPr lang="de-DE" altLang="de-DE" sz="1400" dirty="0"/>
              <a:t> </a:t>
            </a:r>
            <a:r>
              <a:rPr lang="de-DE" altLang="de-DE" sz="1400" dirty="0" err="1"/>
              <a:t>people</a:t>
            </a:r>
            <a:r>
              <a:rPr lang="de-DE" altLang="de-DE" sz="1400" dirty="0"/>
              <a:t> </a:t>
            </a:r>
            <a:r>
              <a:rPr lang="de-DE" altLang="de-DE" sz="1400" dirty="0" err="1"/>
              <a:t>entering</a:t>
            </a:r>
            <a:r>
              <a:rPr lang="de-DE" altLang="de-DE" sz="1400" dirty="0"/>
              <a:t> the global </a:t>
            </a:r>
            <a:r>
              <a:rPr lang="de-DE" altLang="de-DE" sz="1400" dirty="0" err="1"/>
              <a:t>consuming</a:t>
            </a:r>
            <a:r>
              <a:rPr lang="de-DE" altLang="de-DE" sz="1400" dirty="0"/>
              <a:t> </a:t>
            </a:r>
            <a:r>
              <a:rPr lang="de-DE" altLang="de-DE" sz="1400" dirty="0" err="1"/>
              <a:t>class</a:t>
            </a:r>
            <a:endParaRPr lang="de-DE" altLang="de-DE" sz="1400" dirty="0"/>
          </a:p>
        </p:txBody>
      </p:sp>
      <p:sp>
        <p:nvSpPr>
          <p:cNvPr id="50" name="Isosceles Triangle 36"/>
          <p:cNvSpPr/>
          <p:nvPr/>
        </p:nvSpPr>
        <p:spPr bwMode="gray">
          <a:xfrm rot="16200000" flipV="1">
            <a:off x="3856832" y="4431506"/>
            <a:ext cx="1008062" cy="155575"/>
          </a:xfrm>
          <a:prstGeom prst="triangl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err="1">
              <a:solidFill>
                <a:schemeClr val="tx1"/>
              </a:solidFill>
            </a:endParaRPr>
          </a:p>
        </p:txBody>
      </p:sp>
      <p:pic>
        <p:nvPicPr>
          <p:cNvPr id="21539" name="Picture 35" descr="http://upload.wikimedia.org/wikipedia/commons/thumb/4/4e/RWB_Industriegebiet.svg/150px-RWB_Industriegebiet.svg.png"/>
          <p:cNvPicPr>
            <a:picLocks noChangeAspect="1" noChangeArrowheads="1"/>
          </p:cNvPicPr>
          <p:nvPr/>
        </p:nvPicPr>
        <p:blipFill>
          <a:blip r:embed="rId6" cstate="screen">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20459" y="4141734"/>
            <a:ext cx="595355" cy="595355"/>
          </a:xfrm>
          <a:prstGeom prst="rect">
            <a:avLst/>
          </a:prstGeom>
          <a:noFill/>
          <a:extLst>
            <a:ext uri="{909E8E84-426E-40DD-AFC4-6F175D3DCCD1}">
              <a14:hiddenFill xmlns:a14="http://schemas.microsoft.com/office/drawing/2010/main">
                <a:solidFill>
                  <a:srgbClr val="FFFFFF"/>
                </a:solidFill>
              </a14:hiddenFill>
            </a:ext>
          </a:extLst>
        </p:spPr>
      </p:pic>
      <p:sp>
        <p:nvSpPr>
          <p:cNvPr id="51" name="Isosceles Triangle 36"/>
          <p:cNvSpPr/>
          <p:nvPr/>
        </p:nvSpPr>
        <p:spPr bwMode="gray">
          <a:xfrm rot="16200000" flipV="1">
            <a:off x="3856832" y="5584031"/>
            <a:ext cx="1008062" cy="155575"/>
          </a:xfrm>
          <a:prstGeom prst="triangl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err="1">
              <a:solidFill>
                <a:schemeClr val="tx1"/>
              </a:solidFill>
            </a:endParaRPr>
          </a:p>
        </p:txBody>
      </p:sp>
    </p:spTree>
    <p:extLst>
      <p:ext uri="{BB962C8B-B14F-4D97-AF65-F5344CB8AC3E}">
        <p14:creationId xmlns:p14="http://schemas.microsoft.com/office/powerpoint/2010/main" val="3793857978"/>
      </p:ext>
    </p:extLst>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1" name="Titel 2"/>
          <p:cNvSpPr>
            <a:spLocks noGrp="1"/>
          </p:cNvSpPr>
          <p:nvPr>
            <p:ph type="title"/>
          </p:nvPr>
        </p:nvSpPr>
        <p:spPr/>
        <p:txBody>
          <a:bodyPr/>
          <a:lstStyle/>
          <a:p>
            <a:r>
              <a:rPr lang="de-DE" altLang="de-DE" dirty="0" smtClean="0"/>
              <a:t>Global </a:t>
            </a:r>
            <a:r>
              <a:rPr lang="de-DE" altLang="de-DE" dirty="0" err="1" smtClean="0"/>
              <a:t>megatrends</a:t>
            </a:r>
            <a:r>
              <a:rPr lang="de-DE" altLang="de-DE" dirty="0" smtClean="0"/>
              <a:t/>
            </a:r>
            <a:br>
              <a:rPr lang="de-DE" altLang="de-DE" dirty="0" smtClean="0"/>
            </a:br>
            <a:r>
              <a:rPr lang="de-DE" altLang="de-DE" sz="1800" b="0" dirty="0" smtClean="0">
                <a:solidFill>
                  <a:schemeClr val="bg2"/>
                </a:solidFill>
              </a:rPr>
              <a:t>Drivers </a:t>
            </a:r>
            <a:r>
              <a:rPr lang="de-DE" altLang="de-DE" sz="1800" b="0" dirty="0" err="1" smtClean="0">
                <a:solidFill>
                  <a:schemeClr val="bg2"/>
                </a:solidFill>
              </a:rPr>
              <a:t>of</a:t>
            </a:r>
            <a:r>
              <a:rPr lang="de-DE" altLang="de-DE" sz="1800" b="0" dirty="0" smtClean="0">
                <a:solidFill>
                  <a:schemeClr val="bg2"/>
                </a:solidFill>
              </a:rPr>
              <a:t> </a:t>
            </a:r>
            <a:r>
              <a:rPr lang="de-DE" altLang="de-DE" sz="1800" b="0" dirty="0" err="1" smtClean="0">
                <a:solidFill>
                  <a:schemeClr val="bg2"/>
                </a:solidFill>
              </a:rPr>
              <a:t>our</a:t>
            </a:r>
            <a:r>
              <a:rPr lang="de-DE" altLang="de-DE" sz="1800" b="0" dirty="0" smtClean="0">
                <a:solidFill>
                  <a:schemeClr val="bg2"/>
                </a:solidFill>
              </a:rPr>
              <a:t> </a:t>
            </a:r>
            <a:r>
              <a:rPr lang="de-DE" altLang="de-DE" sz="1800" b="0" dirty="0" err="1" smtClean="0">
                <a:solidFill>
                  <a:schemeClr val="bg2"/>
                </a:solidFill>
              </a:rPr>
              <a:t>business</a:t>
            </a:r>
            <a:endParaRPr lang="de-DE" altLang="de-DE" sz="2400" dirty="0" smtClean="0">
              <a:solidFill>
                <a:schemeClr val="bg2"/>
              </a:solidFill>
            </a:endParaRPr>
          </a:p>
        </p:txBody>
      </p:sp>
      <p:pic>
        <p:nvPicPr>
          <p:cNvPr id="45" name="Picture 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7394" y="1340768"/>
            <a:ext cx="4383314"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7"/>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2890" y="3975394"/>
            <a:ext cx="4278758" cy="1934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8"/>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603686" y="1348182"/>
            <a:ext cx="4387336" cy="2320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9"/>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37173" y="3567487"/>
            <a:ext cx="4509108" cy="293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10"/>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4393468" y="3579741"/>
            <a:ext cx="4761324" cy="289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11"/>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62989" y="6010296"/>
            <a:ext cx="4535315" cy="20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5" name="Gerade Verbindung 8"/>
          <p:cNvCxnSpPr/>
          <p:nvPr/>
        </p:nvCxnSpPr>
        <p:spPr bwMode="gray">
          <a:xfrm>
            <a:off x="-9305" y="3861048"/>
            <a:ext cx="9163112" cy="0"/>
          </a:xfrm>
          <a:prstGeom prst="line">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6" name="Text Box 1"/>
          <p:cNvSpPr txBox="1">
            <a:spLocks noChangeArrowheads="1"/>
          </p:cNvSpPr>
          <p:nvPr/>
        </p:nvSpPr>
        <p:spPr bwMode="auto">
          <a:xfrm>
            <a:off x="4579938" y="3977776"/>
            <a:ext cx="4456112" cy="2223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lIns="0" tIns="0" rIns="0" bIns="0">
            <a:spAutoFit/>
          </a:bodyPr>
          <a:lstStyle>
            <a:defPPr>
              <a:defRPr lang="de-DE"/>
            </a:defPPr>
            <a:lvl1pPr marL="0" indent="0" algn="l" eaLnBrk="1" hangingPunct="1">
              <a:spcBef>
                <a:spcPts val="600"/>
              </a:spcBef>
              <a:defRPr sz="1200">
                <a:solidFill>
                  <a:srgbClr val="303C49"/>
                </a:solidFill>
              </a:defRPr>
            </a:lvl1pPr>
            <a:lvl2pPr marL="180975" lvl="1" indent="-180975" algn="l" eaLnBrk="1" hangingPunct="1">
              <a:spcBef>
                <a:spcPts val="600"/>
              </a:spcBef>
              <a:buChar char="§"/>
              <a:tabLst>
                <a:tab pos="1704975" algn="l"/>
              </a:tabLst>
              <a:defRPr sz="1200">
                <a:solidFill>
                  <a:srgbClr val="303C49"/>
                </a:solidFill>
              </a:defRPr>
            </a:lvl2pPr>
            <a:lvl3pPr marL="1143000" indent="-228600" eaLnBrk="0" hangingPunct="0">
              <a:defRPr>
                <a:solidFill>
                  <a:schemeClr val="accent1"/>
                </a:solidFill>
              </a:defRPr>
            </a:lvl3pPr>
            <a:lvl4pPr marL="1600200" indent="-228600" eaLnBrk="0" hangingPunct="0">
              <a:defRPr>
                <a:solidFill>
                  <a:schemeClr val="accent1"/>
                </a:solidFill>
              </a:defRPr>
            </a:lvl4pPr>
            <a:lvl5pPr marL="2057400" indent="-228600" eaLnBrk="0" hangingPunct="0">
              <a:defRPr>
                <a:solidFill>
                  <a:schemeClr val="accent1"/>
                </a:solidFill>
              </a:defRPr>
            </a:lvl5pPr>
            <a:lvl6pPr marL="2514600" indent="-228600" algn="ctr" eaLnBrk="0" fontAlgn="base" hangingPunct="0">
              <a:spcBef>
                <a:spcPct val="50000"/>
              </a:spcBef>
              <a:spcAft>
                <a:spcPct val="0"/>
              </a:spcAft>
              <a:buFont typeface="Wingdings" pitchFamily="2" charset="2"/>
              <a:defRPr>
                <a:solidFill>
                  <a:schemeClr val="accent1"/>
                </a:solidFill>
              </a:defRPr>
            </a:lvl6pPr>
            <a:lvl7pPr marL="2971800" indent="-228600" algn="ctr" eaLnBrk="0" fontAlgn="base" hangingPunct="0">
              <a:spcBef>
                <a:spcPct val="50000"/>
              </a:spcBef>
              <a:spcAft>
                <a:spcPct val="0"/>
              </a:spcAft>
              <a:buFont typeface="Wingdings" pitchFamily="2" charset="2"/>
              <a:defRPr>
                <a:solidFill>
                  <a:schemeClr val="accent1"/>
                </a:solidFill>
              </a:defRPr>
            </a:lvl7pPr>
            <a:lvl8pPr marL="3429000" indent="-228600" algn="ctr" eaLnBrk="0" fontAlgn="base" hangingPunct="0">
              <a:spcBef>
                <a:spcPct val="50000"/>
              </a:spcBef>
              <a:spcAft>
                <a:spcPct val="0"/>
              </a:spcAft>
              <a:buFont typeface="Wingdings" pitchFamily="2" charset="2"/>
              <a:defRPr>
                <a:solidFill>
                  <a:schemeClr val="accent1"/>
                </a:solidFill>
              </a:defRPr>
            </a:lvl8pPr>
            <a:lvl9pPr marL="3886200" indent="-228600" algn="ctr" eaLnBrk="0" fontAlgn="base" hangingPunct="0">
              <a:spcBef>
                <a:spcPct val="50000"/>
              </a:spcBef>
              <a:spcAft>
                <a:spcPct val="0"/>
              </a:spcAft>
              <a:buFont typeface="Wingdings" pitchFamily="2" charset="2"/>
              <a:defRPr>
                <a:solidFill>
                  <a:schemeClr val="accent1"/>
                </a:solidFill>
              </a:defRPr>
            </a:lvl9pPr>
          </a:lstStyle>
          <a:p>
            <a:pPr lvl="1">
              <a:spcBef>
                <a:spcPts val="300"/>
              </a:spcBef>
              <a:buFont typeface="Wingdings" pitchFamily="2" charset="2"/>
              <a:buChar char="§"/>
              <a:defRPr/>
            </a:pPr>
            <a:r>
              <a:rPr lang="en-US" sz="1100" kern="0" dirty="0" smtClean="0"/>
              <a:t>Oil </a:t>
            </a:r>
            <a:r>
              <a:rPr lang="en-US" sz="1100" kern="0" dirty="0"/>
              <a:t>price for the next years </a:t>
            </a:r>
            <a:r>
              <a:rPr lang="en-US" sz="1100" kern="0" dirty="0" smtClean="0"/>
              <a:t>is supposed </a:t>
            </a:r>
            <a:r>
              <a:rPr lang="en-US" sz="1100" kern="0" dirty="0"/>
              <a:t>to be in the range of </a:t>
            </a:r>
            <a:r>
              <a:rPr lang="en-US" sz="1100" kern="0" dirty="0" smtClean="0"/>
              <a:t>$55 </a:t>
            </a:r>
            <a:r>
              <a:rPr lang="en-US" sz="1100" kern="0" dirty="0"/>
              <a:t>to </a:t>
            </a:r>
            <a:r>
              <a:rPr lang="en-US" sz="1100" kern="0" dirty="0" smtClean="0"/>
              <a:t>$70 </a:t>
            </a:r>
            <a:r>
              <a:rPr lang="en-US" sz="1100" kern="0" dirty="0"/>
              <a:t>per </a:t>
            </a:r>
            <a:r>
              <a:rPr lang="en-US" sz="1100" kern="0" dirty="0" smtClean="0"/>
              <a:t>barrel as a ‘new normal’, </a:t>
            </a:r>
            <a:r>
              <a:rPr lang="en-US" sz="1100" kern="0" dirty="0"/>
              <a:t>no recovery foreseeable to former levels of </a:t>
            </a:r>
            <a:r>
              <a:rPr lang="en-US" sz="1100" kern="0" dirty="0" smtClean="0"/>
              <a:t>$100 plus</a:t>
            </a:r>
          </a:p>
          <a:p>
            <a:pPr lvl="1">
              <a:spcBef>
                <a:spcPts val="300"/>
              </a:spcBef>
              <a:buFont typeface="Wingdings" pitchFamily="2" charset="2"/>
              <a:buChar char="§"/>
              <a:defRPr/>
            </a:pPr>
            <a:r>
              <a:rPr lang="en-US" sz="1100" kern="0" dirty="0" smtClean="0">
                <a:latin typeface="+mn-lt"/>
                <a:cs typeface="+mn-cs"/>
              </a:rPr>
              <a:t>Decreasing break-evens at shale production expected to continue putting virtual cap on oil price for medium-term future (despite OPEC cuts)</a:t>
            </a:r>
          </a:p>
          <a:p>
            <a:pPr lvl="1">
              <a:spcBef>
                <a:spcPts val="300"/>
              </a:spcBef>
              <a:buFont typeface="Wingdings" pitchFamily="2" charset="2"/>
              <a:buChar char="§"/>
              <a:defRPr/>
            </a:pPr>
            <a:r>
              <a:rPr lang="en-US" sz="1100" kern="0" dirty="0" smtClean="0">
                <a:latin typeface="+mn-lt"/>
                <a:cs typeface="+mn-cs"/>
              </a:rPr>
              <a:t>Gas price seemingly stable with slow increase</a:t>
            </a:r>
          </a:p>
          <a:p>
            <a:pPr lvl="1">
              <a:spcBef>
                <a:spcPts val="300"/>
              </a:spcBef>
              <a:buFont typeface="Wingdings" pitchFamily="2" charset="2"/>
              <a:buChar char="§"/>
              <a:defRPr/>
            </a:pPr>
            <a:r>
              <a:rPr lang="en-US" sz="1100" kern="0" dirty="0" smtClean="0">
                <a:latin typeface="+mn-lt"/>
                <a:cs typeface="+mn-cs"/>
              </a:rPr>
              <a:t>Global electricity generation expected to increase substantially with largest additions in Renewables and Natural Gas</a:t>
            </a:r>
          </a:p>
          <a:p>
            <a:pPr lvl="1">
              <a:spcBef>
                <a:spcPts val="300"/>
              </a:spcBef>
              <a:buFont typeface="Wingdings" pitchFamily="2" charset="2"/>
              <a:buChar char="§"/>
              <a:defRPr/>
            </a:pPr>
            <a:r>
              <a:rPr lang="en-US" sz="1100" kern="0" dirty="0" smtClean="0">
                <a:latin typeface="+mn-lt"/>
                <a:cs typeface="+mn-cs"/>
              </a:rPr>
              <a:t>Global annual economic growth projections of OECD stable for 2016 to 2022 (+3.5%)</a:t>
            </a:r>
          </a:p>
          <a:p>
            <a:pPr marL="0" lvl="1" indent="0">
              <a:spcBef>
                <a:spcPts val="300"/>
              </a:spcBef>
              <a:buNone/>
              <a:defRPr/>
            </a:pPr>
            <a:endParaRPr lang="en-US" sz="1100" kern="0" dirty="0" smtClean="0">
              <a:latin typeface="+mn-lt"/>
              <a:cs typeface="+mn-cs"/>
            </a:endParaRPr>
          </a:p>
        </p:txBody>
      </p:sp>
    </p:spTree>
    <p:extLst>
      <p:ext uri="{BB962C8B-B14F-4D97-AF65-F5344CB8AC3E}">
        <p14:creationId xmlns:p14="http://schemas.microsoft.com/office/powerpoint/2010/main" val="3903563550"/>
      </p:ext>
    </p:extLst>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object 2"/>
          <p:cNvSpPr>
            <a:spLocks/>
          </p:cNvSpPr>
          <p:nvPr/>
        </p:nvSpPr>
        <p:spPr bwMode="auto">
          <a:xfrm>
            <a:off x="0" y="1177722"/>
            <a:ext cx="9144000" cy="90723"/>
          </a:xfrm>
          <a:custGeom>
            <a:avLst/>
            <a:gdLst>
              <a:gd name="T0" fmla="*/ 0 w 9144000"/>
              <a:gd name="T1" fmla="*/ 81225 h 90474"/>
              <a:gd name="T2" fmla="*/ 14518615 w 9144000"/>
              <a:gd name="T3" fmla="*/ 81225 h 90474"/>
              <a:gd name="T4" fmla="*/ 14518615 w 9144000"/>
              <a:gd name="T5" fmla="*/ 0 h 90474"/>
              <a:gd name="T6" fmla="*/ 0 w 9144000"/>
              <a:gd name="T7" fmla="*/ 0 h 90474"/>
              <a:gd name="T8" fmla="*/ 0 w 9144000"/>
              <a:gd name="T9" fmla="*/ 81225 h 904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144000" h="90474">
                <a:moveTo>
                  <a:pt x="0" y="90474"/>
                </a:moveTo>
                <a:lnTo>
                  <a:pt x="9144000" y="90474"/>
                </a:lnTo>
                <a:lnTo>
                  <a:pt x="9144000" y="0"/>
                </a:lnTo>
                <a:lnTo>
                  <a:pt x="0" y="0"/>
                </a:lnTo>
                <a:lnTo>
                  <a:pt x="0" y="90474"/>
                </a:lnTo>
                <a:close/>
              </a:path>
            </a:pathLst>
          </a:custGeom>
          <a:solidFill>
            <a:srgbClr val="E4004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99331" name="object 3"/>
          <p:cNvSpPr>
            <a:spLocks/>
          </p:cNvSpPr>
          <p:nvPr/>
        </p:nvSpPr>
        <p:spPr bwMode="auto">
          <a:xfrm>
            <a:off x="0" y="6669833"/>
            <a:ext cx="9144000" cy="0"/>
          </a:xfrm>
          <a:custGeom>
            <a:avLst/>
            <a:gdLst>
              <a:gd name="T0" fmla="*/ 0 w 9144000"/>
              <a:gd name="T1" fmla="*/ 14518615 w 9144000"/>
              <a:gd name="T2" fmla="*/ 0 60000 65536"/>
              <a:gd name="T3" fmla="*/ 0 60000 65536"/>
            </a:gdLst>
            <a:ahLst/>
            <a:cxnLst>
              <a:cxn ang="T2">
                <a:pos x="T0" y="0"/>
              </a:cxn>
              <a:cxn ang="T3">
                <a:pos x="T1" y="0"/>
              </a:cxn>
            </a:cxnLst>
            <a:rect l="0" t="0" r="r" b="b"/>
            <a:pathLst>
              <a:path w="9144000">
                <a:moveTo>
                  <a:pt x="0" y="0"/>
                </a:moveTo>
                <a:lnTo>
                  <a:pt x="9144000" y="0"/>
                </a:lnTo>
              </a:path>
            </a:pathLst>
          </a:custGeom>
          <a:noFill/>
          <a:ln w="6350">
            <a:solidFill>
              <a:srgbClr val="303C49"/>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9332" name="object 4"/>
          <p:cNvSpPr>
            <a:spLocks/>
          </p:cNvSpPr>
          <p:nvPr/>
        </p:nvSpPr>
        <p:spPr bwMode="auto">
          <a:xfrm>
            <a:off x="8604784" y="6669833"/>
            <a:ext cx="0" cy="188167"/>
          </a:xfrm>
          <a:custGeom>
            <a:avLst/>
            <a:gdLst>
              <a:gd name="T0" fmla="*/ 0 h 188639"/>
              <a:gd name="T1" fmla="*/ 167584 h 188639"/>
              <a:gd name="T2" fmla="*/ 0 60000 65536"/>
              <a:gd name="T3" fmla="*/ 0 60000 65536"/>
            </a:gdLst>
            <a:ahLst/>
            <a:cxnLst>
              <a:cxn ang="T2">
                <a:pos x="0" y="T0"/>
              </a:cxn>
              <a:cxn ang="T3">
                <a:pos x="0" y="T1"/>
              </a:cxn>
            </a:cxnLst>
            <a:rect l="0" t="0" r="r" b="b"/>
            <a:pathLst>
              <a:path h="188639">
                <a:moveTo>
                  <a:pt x="0" y="0"/>
                </a:moveTo>
                <a:lnTo>
                  <a:pt x="0" y="188639"/>
                </a:lnTo>
              </a:path>
            </a:pathLst>
          </a:custGeom>
          <a:noFill/>
          <a:ln w="6350">
            <a:solidFill>
              <a:srgbClr val="303C49"/>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9333" name="object 5"/>
          <p:cNvSpPr>
            <a:spLocks/>
          </p:cNvSpPr>
          <p:nvPr/>
        </p:nvSpPr>
        <p:spPr bwMode="auto">
          <a:xfrm>
            <a:off x="8027772" y="6669833"/>
            <a:ext cx="0" cy="188167"/>
          </a:xfrm>
          <a:custGeom>
            <a:avLst/>
            <a:gdLst>
              <a:gd name="T0" fmla="*/ 0 h 188639"/>
              <a:gd name="T1" fmla="*/ 167584 h 188639"/>
              <a:gd name="T2" fmla="*/ 0 60000 65536"/>
              <a:gd name="T3" fmla="*/ 0 60000 65536"/>
            </a:gdLst>
            <a:ahLst/>
            <a:cxnLst>
              <a:cxn ang="T2">
                <a:pos x="0" y="T0"/>
              </a:cxn>
              <a:cxn ang="T3">
                <a:pos x="0" y="T1"/>
              </a:cxn>
            </a:cxnLst>
            <a:rect l="0" t="0" r="r" b="b"/>
            <a:pathLst>
              <a:path h="188639">
                <a:moveTo>
                  <a:pt x="0" y="0"/>
                </a:moveTo>
                <a:lnTo>
                  <a:pt x="0" y="188639"/>
                </a:lnTo>
              </a:path>
            </a:pathLst>
          </a:custGeom>
          <a:noFill/>
          <a:ln w="6350">
            <a:solidFill>
              <a:srgbClr val="303C49"/>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9334" name="object 6"/>
          <p:cNvSpPr>
            <a:spLocks/>
          </p:cNvSpPr>
          <p:nvPr/>
        </p:nvSpPr>
        <p:spPr bwMode="auto">
          <a:xfrm>
            <a:off x="7523831" y="6669833"/>
            <a:ext cx="0" cy="188167"/>
          </a:xfrm>
          <a:custGeom>
            <a:avLst/>
            <a:gdLst>
              <a:gd name="T0" fmla="*/ 0 h 188639"/>
              <a:gd name="T1" fmla="*/ 167584 h 188639"/>
              <a:gd name="T2" fmla="*/ 0 60000 65536"/>
              <a:gd name="T3" fmla="*/ 0 60000 65536"/>
            </a:gdLst>
            <a:ahLst/>
            <a:cxnLst>
              <a:cxn ang="T2">
                <a:pos x="0" y="T0"/>
              </a:cxn>
              <a:cxn ang="T3">
                <a:pos x="0" y="T1"/>
              </a:cxn>
            </a:cxnLst>
            <a:rect l="0" t="0" r="r" b="b"/>
            <a:pathLst>
              <a:path h="188639">
                <a:moveTo>
                  <a:pt x="0" y="0"/>
                </a:moveTo>
                <a:lnTo>
                  <a:pt x="0" y="188639"/>
                </a:lnTo>
              </a:path>
            </a:pathLst>
          </a:custGeom>
          <a:noFill/>
          <a:ln w="6350">
            <a:solidFill>
              <a:srgbClr val="303C49"/>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9335" name="object 7"/>
          <p:cNvSpPr>
            <a:spLocks/>
          </p:cNvSpPr>
          <p:nvPr/>
        </p:nvSpPr>
        <p:spPr bwMode="auto">
          <a:xfrm>
            <a:off x="4715623" y="6669833"/>
            <a:ext cx="0" cy="188167"/>
          </a:xfrm>
          <a:custGeom>
            <a:avLst/>
            <a:gdLst>
              <a:gd name="T0" fmla="*/ 0 h 188639"/>
              <a:gd name="T1" fmla="*/ 167584 h 188639"/>
              <a:gd name="T2" fmla="*/ 0 60000 65536"/>
              <a:gd name="T3" fmla="*/ 0 60000 65536"/>
            </a:gdLst>
            <a:ahLst/>
            <a:cxnLst>
              <a:cxn ang="T2">
                <a:pos x="0" y="T0"/>
              </a:cxn>
              <a:cxn ang="T3">
                <a:pos x="0" y="T1"/>
              </a:cxn>
            </a:cxnLst>
            <a:rect l="0" t="0" r="r" b="b"/>
            <a:pathLst>
              <a:path h="188639">
                <a:moveTo>
                  <a:pt x="0" y="0"/>
                </a:moveTo>
                <a:lnTo>
                  <a:pt x="0" y="188639"/>
                </a:lnTo>
              </a:path>
            </a:pathLst>
          </a:custGeom>
          <a:noFill/>
          <a:ln w="6350">
            <a:solidFill>
              <a:srgbClr val="303C49"/>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9336" name="object 8"/>
          <p:cNvSpPr>
            <a:spLocks/>
          </p:cNvSpPr>
          <p:nvPr/>
        </p:nvSpPr>
        <p:spPr bwMode="auto">
          <a:xfrm>
            <a:off x="3203802" y="6669833"/>
            <a:ext cx="0" cy="188167"/>
          </a:xfrm>
          <a:custGeom>
            <a:avLst/>
            <a:gdLst>
              <a:gd name="T0" fmla="*/ 0 h 188639"/>
              <a:gd name="T1" fmla="*/ 167584 h 188639"/>
              <a:gd name="T2" fmla="*/ 0 60000 65536"/>
              <a:gd name="T3" fmla="*/ 0 60000 65536"/>
            </a:gdLst>
            <a:ahLst/>
            <a:cxnLst>
              <a:cxn ang="T2">
                <a:pos x="0" y="T0"/>
              </a:cxn>
              <a:cxn ang="T3">
                <a:pos x="0" y="T1"/>
              </a:cxn>
            </a:cxnLst>
            <a:rect l="0" t="0" r="r" b="b"/>
            <a:pathLst>
              <a:path h="188639">
                <a:moveTo>
                  <a:pt x="0" y="0"/>
                </a:moveTo>
                <a:lnTo>
                  <a:pt x="0" y="188639"/>
                </a:lnTo>
              </a:path>
            </a:pathLst>
          </a:custGeom>
          <a:noFill/>
          <a:ln w="6350">
            <a:solidFill>
              <a:srgbClr val="303C49"/>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9337" name="object 9"/>
          <p:cNvSpPr>
            <a:spLocks noChangeArrowheads="1"/>
          </p:cNvSpPr>
          <p:nvPr/>
        </p:nvSpPr>
        <p:spPr bwMode="auto">
          <a:xfrm>
            <a:off x="516539" y="3528124"/>
            <a:ext cx="852920" cy="463696"/>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ts val="400"/>
              </a:spcBef>
              <a:buFont typeface="Wingdings" pitchFamily="2" charset="2"/>
              <a:defRPr>
                <a:solidFill>
                  <a:schemeClr val="tx1"/>
                </a:solidFill>
                <a:latin typeface="Arial" charset="0"/>
                <a:ea typeface="ＭＳ Ｐゴシック" pitchFamily="34" charset="-128"/>
              </a:defRPr>
            </a:lvl1pPr>
            <a:lvl2pPr marL="742950" indent="-28575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2pPr>
            <a:lvl3pPr marL="11430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3pPr>
            <a:lvl4pPr marL="16002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4pPr>
            <a:lvl5pPr marL="20574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5pPr>
            <a:lvl6pPr marL="25146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6pPr>
            <a:lvl7pPr marL="29718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7pPr>
            <a:lvl8pPr marL="34290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8pPr>
            <a:lvl9pPr marL="38862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9pPr>
          </a:lstStyle>
          <a:p>
            <a:pPr eaLnBrk="1" hangingPunct="1">
              <a:spcBef>
                <a:spcPct val="0"/>
              </a:spcBef>
              <a:buFontTx/>
              <a:buNone/>
            </a:pPr>
            <a:endParaRPr lang="en-US" altLang="en-US"/>
          </a:p>
        </p:txBody>
      </p:sp>
      <p:sp>
        <p:nvSpPr>
          <p:cNvPr id="10" name="object 10"/>
          <p:cNvSpPr txBox="1"/>
          <p:nvPr/>
        </p:nvSpPr>
        <p:spPr>
          <a:xfrm>
            <a:off x="343940" y="260648"/>
            <a:ext cx="4905861" cy="836670"/>
          </a:xfrm>
          <a:prstGeom prst="rect">
            <a:avLst/>
          </a:prstGeom>
        </p:spPr>
        <p:txBody>
          <a:bodyPr lIns="0" tIns="0" rIns="0" bIns="0"/>
          <a:lstStyle/>
          <a:p>
            <a:pPr marL="12700">
              <a:defRPr/>
            </a:pPr>
            <a:r>
              <a:rPr lang="en-US" sz="2800" b="1" spc="-25" dirty="0" smtClean="0">
                <a:solidFill>
                  <a:srgbClr val="FFFFFF"/>
                </a:solidFill>
                <a:latin typeface="Arial"/>
                <a:cs typeface="Arial"/>
              </a:rPr>
              <a:t>Global Megatrends </a:t>
            </a:r>
          </a:p>
          <a:p>
            <a:pPr marL="12700">
              <a:defRPr/>
            </a:pPr>
            <a:r>
              <a:rPr lang="en-US" b="1" spc="-25" dirty="0" smtClean="0">
                <a:solidFill>
                  <a:schemeClr val="bg1">
                    <a:lumMod val="50000"/>
                  </a:schemeClr>
                </a:solidFill>
                <a:latin typeface="Arial"/>
                <a:cs typeface="Arial"/>
              </a:rPr>
              <a:t>Maturity of </a:t>
            </a:r>
            <a:r>
              <a:rPr b="1" spc="-25" dirty="0" smtClean="0">
                <a:solidFill>
                  <a:schemeClr val="bg1">
                    <a:lumMod val="50000"/>
                  </a:schemeClr>
                </a:solidFill>
                <a:latin typeface="Arial"/>
                <a:cs typeface="Arial"/>
              </a:rPr>
              <a:t>Supp</a:t>
            </a:r>
            <a:r>
              <a:rPr b="1" spc="-15" dirty="0" smtClean="0">
                <a:solidFill>
                  <a:schemeClr val="bg1">
                    <a:lumMod val="50000"/>
                  </a:schemeClr>
                </a:solidFill>
                <a:latin typeface="Arial"/>
                <a:cs typeface="Arial"/>
              </a:rPr>
              <a:t>ly</a:t>
            </a:r>
            <a:r>
              <a:rPr b="1" spc="15" dirty="0" smtClean="0">
                <a:solidFill>
                  <a:schemeClr val="bg1">
                    <a:lumMod val="50000"/>
                  </a:schemeClr>
                </a:solidFill>
                <a:latin typeface="Arial"/>
                <a:cs typeface="Arial"/>
              </a:rPr>
              <a:t> </a:t>
            </a:r>
            <a:r>
              <a:rPr b="1" spc="-25" dirty="0" smtClean="0">
                <a:solidFill>
                  <a:schemeClr val="bg1">
                    <a:lumMod val="50000"/>
                  </a:schemeClr>
                </a:solidFill>
                <a:latin typeface="Arial"/>
                <a:cs typeface="Arial"/>
              </a:rPr>
              <a:t>Ch</a:t>
            </a:r>
            <a:r>
              <a:rPr b="1" spc="-15" dirty="0" smtClean="0">
                <a:solidFill>
                  <a:schemeClr val="bg1">
                    <a:lumMod val="50000"/>
                  </a:schemeClr>
                </a:solidFill>
                <a:latin typeface="Arial"/>
                <a:cs typeface="Arial"/>
              </a:rPr>
              <a:t>ain</a:t>
            </a:r>
            <a:r>
              <a:rPr lang="en-US" b="1" spc="-15" dirty="0" smtClean="0">
                <a:solidFill>
                  <a:schemeClr val="bg1">
                    <a:lumMod val="50000"/>
                  </a:schemeClr>
                </a:solidFill>
                <a:latin typeface="Arial"/>
                <a:cs typeface="Arial"/>
              </a:rPr>
              <a:t>, an example</a:t>
            </a:r>
            <a:endParaRPr dirty="0">
              <a:solidFill>
                <a:schemeClr val="bg1">
                  <a:lumMod val="50000"/>
                </a:schemeClr>
              </a:solidFill>
              <a:latin typeface="Arial"/>
              <a:cs typeface="Arial"/>
            </a:endParaRPr>
          </a:p>
        </p:txBody>
      </p:sp>
      <p:sp>
        <p:nvSpPr>
          <p:cNvPr id="99339" name="object 11"/>
          <p:cNvSpPr>
            <a:spLocks noChangeArrowheads="1"/>
          </p:cNvSpPr>
          <p:nvPr/>
        </p:nvSpPr>
        <p:spPr bwMode="auto">
          <a:xfrm>
            <a:off x="78111" y="2846020"/>
            <a:ext cx="1504262" cy="690505"/>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ts val="400"/>
              </a:spcBef>
              <a:buFont typeface="Wingdings" pitchFamily="2" charset="2"/>
              <a:defRPr>
                <a:solidFill>
                  <a:schemeClr val="tx1"/>
                </a:solidFill>
                <a:latin typeface="Arial" charset="0"/>
                <a:ea typeface="ＭＳ Ｐゴシック" pitchFamily="34" charset="-128"/>
              </a:defRPr>
            </a:lvl1pPr>
            <a:lvl2pPr marL="742950" indent="-28575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2pPr>
            <a:lvl3pPr marL="11430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3pPr>
            <a:lvl4pPr marL="16002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4pPr>
            <a:lvl5pPr marL="20574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5pPr>
            <a:lvl6pPr marL="25146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6pPr>
            <a:lvl7pPr marL="29718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7pPr>
            <a:lvl8pPr marL="34290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8pPr>
            <a:lvl9pPr marL="38862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9pPr>
          </a:lstStyle>
          <a:p>
            <a:pPr eaLnBrk="1" hangingPunct="1">
              <a:spcBef>
                <a:spcPct val="0"/>
              </a:spcBef>
              <a:buFontTx/>
              <a:buNone/>
            </a:pPr>
            <a:endParaRPr lang="en-US" altLang="en-US"/>
          </a:p>
        </p:txBody>
      </p:sp>
      <p:sp>
        <p:nvSpPr>
          <p:cNvPr id="99340" name="object 12"/>
          <p:cNvSpPr>
            <a:spLocks noChangeArrowheads="1"/>
          </p:cNvSpPr>
          <p:nvPr/>
        </p:nvSpPr>
        <p:spPr bwMode="auto">
          <a:xfrm>
            <a:off x="125986" y="2768737"/>
            <a:ext cx="1510562" cy="960994"/>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ts val="400"/>
              </a:spcBef>
              <a:buFont typeface="Wingdings" pitchFamily="2" charset="2"/>
              <a:defRPr>
                <a:solidFill>
                  <a:schemeClr val="tx1"/>
                </a:solidFill>
                <a:latin typeface="Arial" charset="0"/>
                <a:ea typeface="ＭＳ Ｐゴシック" pitchFamily="34" charset="-128"/>
              </a:defRPr>
            </a:lvl1pPr>
            <a:lvl2pPr marL="742950" indent="-28575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2pPr>
            <a:lvl3pPr marL="11430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3pPr>
            <a:lvl4pPr marL="16002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4pPr>
            <a:lvl5pPr marL="20574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5pPr>
            <a:lvl6pPr marL="25146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6pPr>
            <a:lvl7pPr marL="29718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7pPr>
            <a:lvl8pPr marL="34290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8pPr>
            <a:lvl9pPr marL="38862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9pPr>
          </a:lstStyle>
          <a:p>
            <a:pPr eaLnBrk="1" hangingPunct="1">
              <a:spcBef>
                <a:spcPct val="0"/>
              </a:spcBef>
              <a:buFontTx/>
              <a:buNone/>
            </a:pPr>
            <a:endParaRPr lang="en-US" altLang="en-US"/>
          </a:p>
        </p:txBody>
      </p:sp>
      <p:sp>
        <p:nvSpPr>
          <p:cNvPr id="99341" name="object 13"/>
          <p:cNvSpPr>
            <a:spLocks noChangeArrowheads="1"/>
          </p:cNvSpPr>
          <p:nvPr/>
        </p:nvSpPr>
        <p:spPr bwMode="auto">
          <a:xfrm>
            <a:off x="409452" y="3025786"/>
            <a:ext cx="784887" cy="287290"/>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ts val="400"/>
              </a:spcBef>
              <a:buFont typeface="Wingdings" pitchFamily="2" charset="2"/>
              <a:defRPr>
                <a:solidFill>
                  <a:schemeClr val="tx1"/>
                </a:solidFill>
                <a:latin typeface="Arial" charset="0"/>
                <a:ea typeface="ＭＳ Ｐゴシック" pitchFamily="34" charset="-128"/>
              </a:defRPr>
            </a:lvl1pPr>
            <a:lvl2pPr marL="742950" indent="-28575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2pPr>
            <a:lvl3pPr marL="11430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3pPr>
            <a:lvl4pPr marL="16002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4pPr>
            <a:lvl5pPr marL="20574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5pPr>
            <a:lvl6pPr marL="25146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6pPr>
            <a:lvl7pPr marL="29718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7pPr>
            <a:lvl8pPr marL="34290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8pPr>
            <a:lvl9pPr marL="38862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9pPr>
          </a:lstStyle>
          <a:p>
            <a:pPr eaLnBrk="1" hangingPunct="1">
              <a:spcBef>
                <a:spcPct val="0"/>
              </a:spcBef>
              <a:buFontTx/>
              <a:buNone/>
            </a:pPr>
            <a:endParaRPr lang="en-US" altLang="en-US"/>
          </a:p>
        </p:txBody>
      </p:sp>
      <p:sp>
        <p:nvSpPr>
          <p:cNvPr id="99342" name="object 14"/>
          <p:cNvSpPr>
            <a:spLocks noChangeArrowheads="1"/>
          </p:cNvSpPr>
          <p:nvPr/>
        </p:nvSpPr>
        <p:spPr bwMode="auto">
          <a:xfrm>
            <a:off x="129766" y="1258365"/>
            <a:ext cx="1503002" cy="692184"/>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ts val="400"/>
              </a:spcBef>
              <a:buFont typeface="Wingdings" pitchFamily="2" charset="2"/>
              <a:defRPr>
                <a:solidFill>
                  <a:schemeClr val="tx1"/>
                </a:solidFill>
                <a:latin typeface="Arial" charset="0"/>
                <a:ea typeface="ＭＳ Ｐゴシック" pitchFamily="34" charset="-128"/>
              </a:defRPr>
            </a:lvl1pPr>
            <a:lvl2pPr marL="742950" indent="-28575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2pPr>
            <a:lvl3pPr marL="11430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3pPr>
            <a:lvl4pPr marL="16002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4pPr>
            <a:lvl5pPr marL="20574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5pPr>
            <a:lvl6pPr marL="25146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6pPr>
            <a:lvl7pPr marL="29718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7pPr>
            <a:lvl8pPr marL="34290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8pPr>
            <a:lvl9pPr marL="38862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9pPr>
          </a:lstStyle>
          <a:p>
            <a:pPr eaLnBrk="1" hangingPunct="1">
              <a:spcBef>
                <a:spcPct val="0"/>
              </a:spcBef>
              <a:buFontTx/>
              <a:buNone/>
            </a:pPr>
            <a:endParaRPr lang="en-US" altLang="en-US"/>
          </a:p>
        </p:txBody>
      </p:sp>
      <p:sp>
        <p:nvSpPr>
          <p:cNvPr id="99343" name="object 15"/>
          <p:cNvSpPr>
            <a:spLocks noChangeArrowheads="1"/>
          </p:cNvSpPr>
          <p:nvPr/>
        </p:nvSpPr>
        <p:spPr bwMode="auto">
          <a:xfrm>
            <a:off x="138584" y="1182762"/>
            <a:ext cx="1584893" cy="959314"/>
          </a:xfrm>
          <a:prstGeom prst="rect">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ts val="400"/>
              </a:spcBef>
              <a:buFont typeface="Wingdings" pitchFamily="2" charset="2"/>
              <a:defRPr>
                <a:solidFill>
                  <a:schemeClr val="tx1"/>
                </a:solidFill>
                <a:latin typeface="Arial" charset="0"/>
                <a:ea typeface="ＭＳ Ｐゴシック" pitchFamily="34" charset="-128"/>
              </a:defRPr>
            </a:lvl1pPr>
            <a:lvl2pPr marL="742950" indent="-28575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2pPr>
            <a:lvl3pPr marL="11430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3pPr>
            <a:lvl4pPr marL="16002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4pPr>
            <a:lvl5pPr marL="20574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5pPr>
            <a:lvl6pPr marL="25146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6pPr>
            <a:lvl7pPr marL="29718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7pPr>
            <a:lvl8pPr marL="34290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8pPr>
            <a:lvl9pPr marL="38862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9pPr>
          </a:lstStyle>
          <a:p>
            <a:pPr eaLnBrk="1" hangingPunct="1">
              <a:spcBef>
                <a:spcPct val="0"/>
              </a:spcBef>
              <a:buFontTx/>
              <a:buNone/>
            </a:pPr>
            <a:endParaRPr lang="en-US" altLang="en-US"/>
          </a:p>
        </p:txBody>
      </p:sp>
      <p:sp>
        <p:nvSpPr>
          <p:cNvPr id="99344" name="object 16"/>
          <p:cNvSpPr>
            <a:spLocks noChangeArrowheads="1"/>
          </p:cNvSpPr>
          <p:nvPr/>
        </p:nvSpPr>
        <p:spPr bwMode="auto">
          <a:xfrm>
            <a:off x="423310" y="1438130"/>
            <a:ext cx="857959" cy="290651"/>
          </a:xfrm>
          <a:prstGeom prst="rect">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ts val="400"/>
              </a:spcBef>
              <a:buFont typeface="Wingdings" pitchFamily="2" charset="2"/>
              <a:defRPr>
                <a:solidFill>
                  <a:schemeClr val="tx1"/>
                </a:solidFill>
                <a:latin typeface="Arial" charset="0"/>
                <a:ea typeface="ＭＳ Ｐゴシック" pitchFamily="34" charset="-128"/>
              </a:defRPr>
            </a:lvl1pPr>
            <a:lvl2pPr marL="742950" indent="-28575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2pPr>
            <a:lvl3pPr marL="11430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3pPr>
            <a:lvl4pPr marL="16002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4pPr>
            <a:lvl5pPr marL="20574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5pPr>
            <a:lvl6pPr marL="25146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6pPr>
            <a:lvl7pPr marL="29718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7pPr>
            <a:lvl8pPr marL="34290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8pPr>
            <a:lvl9pPr marL="38862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9pPr>
          </a:lstStyle>
          <a:p>
            <a:pPr eaLnBrk="1" hangingPunct="1">
              <a:spcBef>
                <a:spcPct val="0"/>
              </a:spcBef>
              <a:buFontTx/>
              <a:buNone/>
            </a:pPr>
            <a:endParaRPr lang="en-US" altLang="en-US"/>
          </a:p>
        </p:txBody>
      </p:sp>
      <p:sp>
        <p:nvSpPr>
          <p:cNvPr id="99345" name="object 17"/>
          <p:cNvSpPr>
            <a:spLocks noChangeArrowheads="1"/>
          </p:cNvSpPr>
          <p:nvPr/>
        </p:nvSpPr>
        <p:spPr bwMode="auto">
          <a:xfrm>
            <a:off x="235593" y="1767422"/>
            <a:ext cx="971345" cy="708985"/>
          </a:xfrm>
          <a:prstGeom prst="rect">
            <a:avLst/>
          </a:pr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ts val="400"/>
              </a:spcBef>
              <a:buFont typeface="Wingdings" pitchFamily="2" charset="2"/>
              <a:defRPr>
                <a:solidFill>
                  <a:schemeClr val="tx1"/>
                </a:solidFill>
                <a:latin typeface="Arial" charset="0"/>
                <a:ea typeface="ＭＳ Ｐゴシック" pitchFamily="34" charset="-128"/>
              </a:defRPr>
            </a:lvl1pPr>
            <a:lvl2pPr marL="742950" indent="-28575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2pPr>
            <a:lvl3pPr marL="11430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3pPr>
            <a:lvl4pPr marL="16002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4pPr>
            <a:lvl5pPr marL="20574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5pPr>
            <a:lvl6pPr marL="25146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6pPr>
            <a:lvl7pPr marL="29718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7pPr>
            <a:lvl8pPr marL="34290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8pPr>
            <a:lvl9pPr marL="38862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9pPr>
          </a:lstStyle>
          <a:p>
            <a:pPr eaLnBrk="1" hangingPunct="1">
              <a:spcBef>
                <a:spcPct val="0"/>
              </a:spcBef>
              <a:buFontTx/>
              <a:buNone/>
            </a:pPr>
            <a:endParaRPr lang="en-US" altLang="en-US"/>
          </a:p>
        </p:txBody>
      </p:sp>
      <p:sp>
        <p:nvSpPr>
          <p:cNvPr id="99346" name="object 18"/>
          <p:cNvSpPr>
            <a:spLocks noChangeArrowheads="1"/>
          </p:cNvSpPr>
          <p:nvPr/>
        </p:nvSpPr>
        <p:spPr bwMode="auto">
          <a:xfrm>
            <a:off x="3865224" y="1333967"/>
            <a:ext cx="936070" cy="767787"/>
          </a:xfrm>
          <a:prstGeom prst="rect">
            <a:avLst/>
          </a:prstGeom>
          <a:blipFill dpi="0" rotWithShape="1">
            <a:blip r:embed="rId9"/>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ts val="400"/>
              </a:spcBef>
              <a:buFont typeface="Wingdings" pitchFamily="2" charset="2"/>
              <a:defRPr>
                <a:solidFill>
                  <a:schemeClr val="tx1"/>
                </a:solidFill>
                <a:latin typeface="Arial" charset="0"/>
                <a:ea typeface="ＭＳ Ｐゴシック" pitchFamily="34" charset="-128"/>
              </a:defRPr>
            </a:lvl1pPr>
            <a:lvl2pPr marL="742950" indent="-28575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2pPr>
            <a:lvl3pPr marL="11430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3pPr>
            <a:lvl4pPr marL="16002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4pPr>
            <a:lvl5pPr marL="20574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5pPr>
            <a:lvl6pPr marL="25146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6pPr>
            <a:lvl7pPr marL="29718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7pPr>
            <a:lvl8pPr marL="34290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8pPr>
            <a:lvl9pPr marL="38862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9pPr>
          </a:lstStyle>
          <a:p>
            <a:pPr eaLnBrk="1" hangingPunct="1">
              <a:spcBef>
                <a:spcPct val="0"/>
              </a:spcBef>
              <a:buFontTx/>
              <a:buNone/>
            </a:pPr>
            <a:endParaRPr lang="en-US" altLang="en-US"/>
          </a:p>
        </p:txBody>
      </p:sp>
      <p:sp>
        <p:nvSpPr>
          <p:cNvPr id="99347" name="object 19"/>
          <p:cNvSpPr>
            <a:spLocks/>
          </p:cNvSpPr>
          <p:nvPr/>
        </p:nvSpPr>
        <p:spPr bwMode="auto">
          <a:xfrm>
            <a:off x="1145205" y="1801023"/>
            <a:ext cx="525358" cy="141125"/>
          </a:xfrm>
          <a:custGeom>
            <a:avLst/>
            <a:gdLst>
              <a:gd name="T0" fmla="*/ 0 w 525779"/>
              <a:gd name="T1" fmla="*/ 63174 h 140741"/>
              <a:gd name="T2" fmla="*/ 46517 w 525779"/>
              <a:gd name="T3" fmla="*/ 34143 h 140741"/>
              <a:gd name="T4" fmla="*/ 122063 w 525779"/>
              <a:gd name="T5" fmla="*/ 18504 h 140741"/>
              <a:gd name="T6" fmla="*/ 197222 w 525779"/>
              <a:gd name="T7" fmla="*/ 9464 h 140741"/>
              <a:gd name="T8" fmla="*/ 285020 w 525779"/>
              <a:gd name="T9" fmla="*/ 3221 h 140741"/>
              <a:gd name="T10" fmla="*/ 349143 w 525779"/>
              <a:gd name="T11" fmla="*/ 827 h 140741"/>
              <a:gd name="T12" fmla="*/ 416741 w 525779"/>
              <a:gd name="T13" fmla="*/ 0 h 140741"/>
              <a:gd name="T14" fmla="*/ 450918 w 525779"/>
              <a:gd name="T15" fmla="*/ 209 h 140741"/>
              <a:gd name="T16" fmla="*/ 516887 w 525779"/>
              <a:gd name="T17" fmla="*/ 1836 h 140741"/>
              <a:gd name="T18" fmla="*/ 578953 w 525779"/>
              <a:gd name="T19" fmla="*/ 4965 h 140741"/>
              <a:gd name="T20" fmla="*/ 662860 w 525779"/>
              <a:gd name="T21" fmla="*/ 12189 h 140741"/>
              <a:gd name="T22" fmla="*/ 733163 w 525779"/>
              <a:gd name="T23" fmla="*/ 22061 h 140741"/>
              <a:gd name="T24" fmla="*/ 800732 w 525779"/>
              <a:gd name="T25" fmla="*/ 38584 h 140741"/>
              <a:gd name="T26" fmla="*/ 833482 w 525779"/>
              <a:gd name="T27" fmla="*/ 63174 h 140741"/>
              <a:gd name="T28" fmla="*/ 832100 w 525779"/>
              <a:gd name="T29" fmla="*/ 68353 h 140741"/>
              <a:gd name="T30" fmla="*/ 786964 w 525779"/>
              <a:gd name="T31" fmla="*/ 92204 h 140741"/>
              <a:gd name="T32" fmla="*/ 711418 w 525779"/>
              <a:gd name="T33" fmla="*/ 107843 h 140741"/>
              <a:gd name="T34" fmla="*/ 636259 w 525779"/>
              <a:gd name="T35" fmla="*/ 116882 h 140741"/>
              <a:gd name="T36" fmla="*/ 548461 w 525779"/>
              <a:gd name="T37" fmla="*/ 123126 h 140741"/>
              <a:gd name="T38" fmla="*/ 484337 w 525779"/>
              <a:gd name="T39" fmla="*/ 125520 h 140741"/>
              <a:gd name="T40" fmla="*/ 416741 w 525779"/>
              <a:gd name="T41" fmla="*/ 126347 h 140741"/>
              <a:gd name="T42" fmla="*/ 382563 w 525779"/>
              <a:gd name="T43" fmla="*/ 126138 h 140741"/>
              <a:gd name="T44" fmla="*/ 316594 w 525779"/>
              <a:gd name="T45" fmla="*/ 124511 h 140741"/>
              <a:gd name="T46" fmla="*/ 254528 w 525779"/>
              <a:gd name="T47" fmla="*/ 121381 h 140741"/>
              <a:gd name="T48" fmla="*/ 170621 w 525779"/>
              <a:gd name="T49" fmla="*/ 114158 h 140741"/>
              <a:gd name="T50" fmla="*/ 100318 w 525779"/>
              <a:gd name="T51" fmla="*/ 104286 h 140741"/>
              <a:gd name="T52" fmla="*/ 32749 w 525779"/>
              <a:gd name="T53" fmla="*/ 87763 h 140741"/>
              <a:gd name="T54" fmla="*/ 0 w 525779"/>
              <a:gd name="T55" fmla="*/ 63174 h 1407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25779" h="140741">
                <a:moveTo>
                  <a:pt x="0" y="70370"/>
                </a:moveTo>
                <a:lnTo>
                  <a:pt x="29344" y="38032"/>
                </a:lnTo>
                <a:lnTo>
                  <a:pt x="77000" y="20612"/>
                </a:lnTo>
                <a:lnTo>
                  <a:pt x="124412" y="10543"/>
                </a:lnTo>
                <a:lnTo>
                  <a:pt x="179797" y="3587"/>
                </a:lnTo>
                <a:lnTo>
                  <a:pt x="220248" y="921"/>
                </a:lnTo>
                <a:lnTo>
                  <a:pt x="262890" y="0"/>
                </a:lnTo>
                <a:lnTo>
                  <a:pt x="284450" y="233"/>
                </a:lnTo>
                <a:lnTo>
                  <a:pt x="326064" y="2045"/>
                </a:lnTo>
                <a:lnTo>
                  <a:pt x="365217" y="5530"/>
                </a:lnTo>
                <a:lnTo>
                  <a:pt x="418147" y="13578"/>
                </a:lnTo>
                <a:lnTo>
                  <a:pt x="462496" y="24575"/>
                </a:lnTo>
                <a:lnTo>
                  <a:pt x="505120" y="42980"/>
                </a:lnTo>
                <a:lnTo>
                  <a:pt x="525780" y="70370"/>
                </a:lnTo>
                <a:lnTo>
                  <a:pt x="524908" y="76141"/>
                </a:lnTo>
                <a:lnTo>
                  <a:pt x="496435" y="102708"/>
                </a:lnTo>
                <a:lnTo>
                  <a:pt x="448779" y="120129"/>
                </a:lnTo>
                <a:lnTo>
                  <a:pt x="401367" y="130197"/>
                </a:lnTo>
                <a:lnTo>
                  <a:pt x="345982" y="137153"/>
                </a:lnTo>
                <a:lnTo>
                  <a:pt x="305531" y="139820"/>
                </a:lnTo>
                <a:lnTo>
                  <a:pt x="262890" y="140741"/>
                </a:lnTo>
                <a:lnTo>
                  <a:pt x="241329" y="140508"/>
                </a:lnTo>
                <a:lnTo>
                  <a:pt x="199715" y="138696"/>
                </a:lnTo>
                <a:lnTo>
                  <a:pt x="160562" y="135210"/>
                </a:lnTo>
                <a:lnTo>
                  <a:pt x="107632" y="127163"/>
                </a:lnTo>
                <a:lnTo>
                  <a:pt x="63283" y="116166"/>
                </a:lnTo>
                <a:lnTo>
                  <a:pt x="20659" y="97761"/>
                </a:lnTo>
                <a:lnTo>
                  <a:pt x="0" y="70370"/>
                </a:lnTo>
                <a:close/>
              </a:path>
            </a:pathLst>
          </a:custGeom>
          <a:noFill/>
          <a:ln w="9525">
            <a:solidFill>
              <a:srgbClr val="303C49"/>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9348" name="object 20"/>
          <p:cNvSpPr>
            <a:spLocks noChangeArrowheads="1"/>
          </p:cNvSpPr>
          <p:nvPr/>
        </p:nvSpPr>
        <p:spPr bwMode="auto">
          <a:xfrm>
            <a:off x="1145205" y="1874946"/>
            <a:ext cx="525358" cy="455296"/>
          </a:xfrm>
          <a:prstGeom prst="rect">
            <a:avLst/>
          </a:prstGeom>
          <a:blipFill dpi="0" rotWithShape="1">
            <a:blip r:embed="rId10"/>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ts val="400"/>
              </a:spcBef>
              <a:buFont typeface="Wingdings" pitchFamily="2" charset="2"/>
              <a:defRPr>
                <a:solidFill>
                  <a:schemeClr val="tx1"/>
                </a:solidFill>
                <a:latin typeface="Arial" charset="0"/>
                <a:ea typeface="ＭＳ Ｐゴシック" pitchFamily="34" charset="-128"/>
              </a:defRPr>
            </a:lvl1pPr>
            <a:lvl2pPr marL="742950" indent="-28575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2pPr>
            <a:lvl3pPr marL="11430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3pPr>
            <a:lvl4pPr marL="16002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4pPr>
            <a:lvl5pPr marL="20574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5pPr>
            <a:lvl6pPr marL="25146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6pPr>
            <a:lvl7pPr marL="29718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7pPr>
            <a:lvl8pPr marL="34290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8pPr>
            <a:lvl9pPr marL="38862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9pPr>
          </a:lstStyle>
          <a:p>
            <a:pPr eaLnBrk="1" hangingPunct="1">
              <a:spcBef>
                <a:spcPct val="0"/>
              </a:spcBef>
              <a:buFontTx/>
              <a:buNone/>
            </a:pPr>
            <a:endParaRPr lang="en-US" altLang="en-US"/>
          </a:p>
        </p:txBody>
      </p:sp>
      <p:sp>
        <p:nvSpPr>
          <p:cNvPr id="99349" name="object 21"/>
          <p:cNvSpPr>
            <a:spLocks/>
          </p:cNvSpPr>
          <p:nvPr/>
        </p:nvSpPr>
        <p:spPr bwMode="auto">
          <a:xfrm>
            <a:off x="1145205" y="1874946"/>
            <a:ext cx="525358" cy="455296"/>
          </a:xfrm>
          <a:custGeom>
            <a:avLst/>
            <a:gdLst>
              <a:gd name="T0" fmla="*/ 0 w 524954"/>
              <a:gd name="T1" fmla="*/ 0 h 455383"/>
              <a:gd name="T2" fmla="*/ 834791 w 524954"/>
              <a:gd name="T3" fmla="*/ 0 h 455383"/>
              <a:gd name="T4" fmla="*/ 834791 w 524954"/>
              <a:gd name="T5" fmla="*/ 406434 h 455383"/>
              <a:gd name="T6" fmla="*/ 0 w 524954"/>
              <a:gd name="T7" fmla="*/ 406434 h 455383"/>
              <a:gd name="T8" fmla="*/ 0 w 524954"/>
              <a:gd name="T9" fmla="*/ 0 h 4553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4954" h="455383">
                <a:moveTo>
                  <a:pt x="0" y="0"/>
                </a:moveTo>
                <a:lnTo>
                  <a:pt x="524954" y="0"/>
                </a:lnTo>
                <a:lnTo>
                  <a:pt x="524954" y="455383"/>
                </a:lnTo>
                <a:lnTo>
                  <a:pt x="0" y="455383"/>
                </a:lnTo>
                <a:lnTo>
                  <a:pt x="0" y="0"/>
                </a:lnTo>
                <a:close/>
              </a:path>
            </a:pathLst>
          </a:custGeom>
          <a:noFill/>
          <a:ln w="9525">
            <a:solidFill>
              <a:srgbClr val="303C49"/>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9350" name="object 22"/>
          <p:cNvSpPr>
            <a:spLocks noChangeArrowheads="1"/>
          </p:cNvSpPr>
          <p:nvPr/>
        </p:nvSpPr>
        <p:spPr bwMode="auto">
          <a:xfrm>
            <a:off x="1107410" y="2328562"/>
            <a:ext cx="624886" cy="63842"/>
          </a:xfrm>
          <a:prstGeom prst="rect">
            <a:avLst/>
          </a:prstGeom>
          <a:blipFill dpi="0" rotWithShape="1">
            <a:blip r:embed="rId11"/>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ts val="400"/>
              </a:spcBef>
              <a:buFont typeface="Wingdings" pitchFamily="2" charset="2"/>
              <a:defRPr>
                <a:solidFill>
                  <a:schemeClr val="tx1"/>
                </a:solidFill>
                <a:latin typeface="Arial" charset="0"/>
                <a:ea typeface="ＭＳ Ｐゴシック" pitchFamily="34" charset="-128"/>
              </a:defRPr>
            </a:lvl1pPr>
            <a:lvl2pPr marL="742950" indent="-28575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2pPr>
            <a:lvl3pPr marL="11430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3pPr>
            <a:lvl4pPr marL="16002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4pPr>
            <a:lvl5pPr marL="20574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5pPr>
            <a:lvl6pPr marL="25146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6pPr>
            <a:lvl7pPr marL="29718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7pPr>
            <a:lvl8pPr marL="34290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8pPr>
            <a:lvl9pPr marL="38862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9pPr>
          </a:lstStyle>
          <a:p>
            <a:pPr eaLnBrk="1" hangingPunct="1">
              <a:spcBef>
                <a:spcPct val="0"/>
              </a:spcBef>
              <a:buFontTx/>
              <a:buNone/>
            </a:pPr>
            <a:endParaRPr lang="en-US" altLang="en-US"/>
          </a:p>
        </p:txBody>
      </p:sp>
      <p:sp>
        <p:nvSpPr>
          <p:cNvPr id="99351" name="object 23"/>
          <p:cNvSpPr>
            <a:spLocks/>
          </p:cNvSpPr>
          <p:nvPr/>
        </p:nvSpPr>
        <p:spPr bwMode="auto">
          <a:xfrm>
            <a:off x="1107410" y="2328562"/>
            <a:ext cx="624886" cy="63842"/>
          </a:xfrm>
          <a:custGeom>
            <a:avLst/>
            <a:gdLst>
              <a:gd name="T0" fmla="*/ 0 w 625436"/>
              <a:gd name="T1" fmla="*/ 0 h 63626"/>
              <a:gd name="T2" fmla="*/ 991306 w 625436"/>
              <a:gd name="T3" fmla="*/ 0 h 63626"/>
              <a:gd name="T4" fmla="*/ 991306 w 625436"/>
              <a:gd name="T5" fmla="*/ 57195 h 63626"/>
              <a:gd name="T6" fmla="*/ 0 w 625436"/>
              <a:gd name="T7" fmla="*/ 57195 h 63626"/>
              <a:gd name="T8" fmla="*/ 0 w 625436"/>
              <a:gd name="T9" fmla="*/ 0 h 636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5436" h="63626">
                <a:moveTo>
                  <a:pt x="0" y="0"/>
                </a:moveTo>
                <a:lnTo>
                  <a:pt x="625436" y="0"/>
                </a:lnTo>
                <a:lnTo>
                  <a:pt x="625436" y="63626"/>
                </a:lnTo>
                <a:lnTo>
                  <a:pt x="0" y="63626"/>
                </a:lnTo>
                <a:lnTo>
                  <a:pt x="0" y="0"/>
                </a:lnTo>
                <a:close/>
              </a:path>
            </a:pathLst>
          </a:custGeom>
          <a:noFill/>
          <a:ln w="9524">
            <a:solidFill>
              <a:srgbClr val="303C49"/>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9352" name="object 24"/>
          <p:cNvSpPr>
            <a:spLocks/>
          </p:cNvSpPr>
          <p:nvPr/>
        </p:nvSpPr>
        <p:spPr bwMode="auto">
          <a:xfrm>
            <a:off x="1691981" y="2246240"/>
            <a:ext cx="0" cy="84003"/>
          </a:xfrm>
          <a:custGeom>
            <a:avLst/>
            <a:gdLst>
              <a:gd name="T0" fmla="*/ 0 h 84061"/>
              <a:gd name="T1" fmla="*/ 74950 h 84061"/>
              <a:gd name="T2" fmla="*/ 0 60000 65536"/>
              <a:gd name="T3" fmla="*/ 0 60000 65536"/>
            </a:gdLst>
            <a:ahLst/>
            <a:cxnLst>
              <a:cxn ang="T2">
                <a:pos x="0" y="T0"/>
              </a:cxn>
              <a:cxn ang="T3">
                <a:pos x="0" y="T1"/>
              </a:cxn>
            </a:cxnLst>
            <a:rect l="0" t="0" r="r" b="b"/>
            <a:pathLst>
              <a:path h="84061">
                <a:moveTo>
                  <a:pt x="0" y="0"/>
                </a:moveTo>
                <a:lnTo>
                  <a:pt x="0" y="84061"/>
                </a:lnTo>
              </a:path>
            </a:pathLst>
          </a:custGeom>
          <a:noFill/>
          <a:ln w="34239">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9353" name="object 25"/>
          <p:cNvSpPr>
            <a:spLocks/>
          </p:cNvSpPr>
          <p:nvPr/>
        </p:nvSpPr>
        <p:spPr bwMode="auto">
          <a:xfrm>
            <a:off x="1675603" y="2246240"/>
            <a:ext cx="34016" cy="84003"/>
          </a:xfrm>
          <a:custGeom>
            <a:avLst/>
            <a:gdLst>
              <a:gd name="T0" fmla="*/ 0 w 32969"/>
              <a:gd name="T1" fmla="*/ 0 h 84061"/>
              <a:gd name="T2" fmla="*/ 55726 w 32969"/>
              <a:gd name="T3" fmla="*/ 0 h 84061"/>
              <a:gd name="T4" fmla="*/ 55726 w 32969"/>
              <a:gd name="T5" fmla="*/ 74950 h 84061"/>
              <a:gd name="T6" fmla="*/ 0 w 32969"/>
              <a:gd name="T7" fmla="*/ 74950 h 84061"/>
              <a:gd name="T8" fmla="*/ 0 w 32969"/>
              <a:gd name="T9" fmla="*/ 0 h 840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969" h="84061">
                <a:moveTo>
                  <a:pt x="0" y="0"/>
                </a:moveTo>
                <a:lnTo>
                  <a:pt x="32969" y="0"/>
                </a:lnTo>
                <a:lnTo>
                  <a:pt x="32969" y="84061"/>
                </a:lnTo>
                <a:lnTo>
                  <a:pt x="0" y="84061"/>
                </a:lnTo>
                <a:lnTo>
                  <a:pt x="0" y="0"/>
                </a:lnTo>
                <a:close/>
              </a:path>
            </a:pathLst>
          </a:custGeom>
          <a:noFill/>
          <a:ln w="9525">
            <a:solidFill>
              <a:srgbClr val="303C49"/>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9354" name="object 26"/>
          <p:cNvSpPr>
            <a:spLocks/>
          </p:cNvSpPr>
          <p:nvPr/>
        </p:nvSpPr>
        <p:spPr bwMode="auto">
          <a:xfrm>
            <a:off x="1676863" y="2246240"/>
            <a:ext cx="32756" cy="84003"/>
          </a:xfrm>
          <a:custGeom>
            <a:avLst/>
            <a:gdLst>
              <a:gd name="T0" fmla="*/ 0 w 31699"/>
              <a:gd name="T1" fmla="*/ 0 h 84061"/>
              <a:gd name="T2" fmla="*/ 53744 w 31699"/>
              <a:gd name="T3" fmla="*/ 74950 h 84061"/>
              <a:gd name="T4" fmla="*/ 0 60000 65536"/>
              <a:gd name="T5" fmla="*/ 0 60000 65536"/>
            </a:gdLst>
            <a:ahLst/>
            <a:cxnLst>
              <a:cxn ang="T4">
                <a:pos x="T0" y="T1"/>
              </a:cxn>
              <a:cxn ang="T5">
                <a:pos x="T2" y="T3"/>
              </a:cxn>
            </a:cxnLst>
            <a:rect l="0" t="0" r="r" b="b"/>
            <a:pathLst>
              <a:path w="31699" h="84061">
                <a:moveTo>
                  <a:pt x="0" y="0"/>
                </a:moveTo>
                <a:lnTo>
                  <a:pt x="31699" y="84061"/>
                </a:lnTo>
              </a:path>
            </a:pathLst>
          </a:custGeom>
          <a:noFill/>
          <a:ln w="9525">
            <a:solidFill>
              <a:srgbClr val="303C49"/>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9355" name="object 27"/>
          <p:cNvSpPr>
            <a:spLocks/>
          </p:cNvSpPr>
          <p:nvPr/>
        </p:nvSpPr>
        <p:spPr bwMode="auto">
          <a:xfrm>
            <a:off x="1674343" y="2246239"/>
            <a:ext cx="35276" cy="87363"/>
          </a:xfrm>
          <a:custGeom>
            <a:avLst/>
            <a:gdLst>
              <a:gd name="T0" fmla="*/ 57706 w 34239"/>
              <a:gd name="T1" fmla="*/ 0 h 87058"/>
              <a:gd name="T2" fmla="*/ 0 w 34239"/>
              <a:gd name="T3" fmla="*/ 78275 h 87058"/>
              <a:gd name="T4" fmla="*/ 0 60000 65536"/>
              <a:gd name="T5" fmla="*/ 0 60000 65536"/>
            </a:gdLst>
            <a:ahLst/>
            <a:cxnLst>
              <a:cxn ang="T4">
                <a:pos x="T0" y="T1"/>
              </a:cxn>
              <a:cxn ang="T5">
                <a:pos x="T2" y="T3"/>
              </a:cxn>
            </a:cxnLst>
            <a:rect l="0" t="0" r="r" b="b"/>
            <a:pathLst>
              <a:path w="34239" h="87058">
                <a:moveTo>
                  <a:pt x="34239" y="0"/>
                </a:moveTo>
                <a:lnTo>
                  <a:pt x="0" y="87058"/>
                </a:lnTo>
              </a:path>
            </a:pathLst>
          </a:custGeom>
          <a:noFill/>
          <a:ln w="9524">
            <a:solidFill>
              <a:srgbClr val="303C49"/>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9356" name="object 28"/>
          <p:cNvSpPr>
            <a:spLocks/>
          </p:cNvSpPr>
          <p:nvPr/>
        </p:nvSpPr>
        <p:spPr bwMode="auto">
          <a:xfrm>
            <a:off x="1675603" y="2163916"/>
            <a:ext cx="34016" cy="84003"/>
          </a:xfrm>
          <a:custGeom>
            <a:avLst/>
            <a:gdLst>
              <a:gd name="T0" fmla="*/ 0 w 32969"/>
              <a:gd name="T1" fmla="*/ 0 h 84061"/>
              <a:gd name="T2" fmla="*/ 55726 w 32969"/>
              <a:gd name="T3" fmla="*/ 0 h 84061"/>
              <a:gd name="T4" fmla="*/ 55726 w 32969"/>
              <a:gd name="T5" fmla="*/ 74950 h 84061"/>
              <a:gd name="T6" fmla="*/ 0 w 32969"/>
              <a:gd name="T7" fmla="*/ 74950 h 84061"/>
              <a:gd name="T8" fmla="*/ 0 w 32969"/>
              <a:gd name="T9" fmla="*/ 0 h 840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969" h="84061">
                <a:moveTo>
                  <a:pt x="0" y="0"/>
                </a:moveTo>
                <a:lnTo>
                  <a:pt x="32969" y="0"/>
                </a:lnTo>
                <a:lnTo>
                  <a:pt x="32969" y="84061"/>
                </a:lnTo>
                <a:lnTo>
                  <a:pt x="0" y="84061"/>
                </a:lnTo>
                <a:lnTo>
                  <a:pt x="0" y="0"/>
                </a:lnTo>
                <a:close/>
              </a:path>
            </a:pathLst>
          </a:custGeom>
          <a:noFill/>
          <a:ln w="9525">
            <a:solidFill>
              <a:srgbClr val="303C49"/>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9357" name="object 29"/>
          <p:cNvSpPr>
            <a:spLocks/>
          </p:cNvSpPr>
          <p:nvPr/>
        </p:nvSpPr>
        <p:spPr bwMode="auto">
          <a:xfrm>
            <a:off x="1676863" y="2163916"/>
            <a:ext cx="32756" cy="84003"/>
          </a:xfrm>
          <a:custGeom>
            <a:avLst/>
            <a:gdLst>
              <a:gd name="T0" fmla="*/ 0 w 31699"/>
              <a:gd name="T1" fmla="*/ 0 h 84061"/>
              <a:gd name="T2" fmla="*/ 53744 w 31699"/>
              <a:gd name="T3" fmla="*/ 74950 h 84061"/>
              <a:gd name="T4" fmla="*/ 0 60000 65536"/>
              <a:gd name="T5" fmla="*/ 0 60000 65536"/>
            </a:gdLst>
            <a:ahLst/>
            <a:cxnLst>
              <a:cxn ang="T4">
                <a:pos x="T0" y="T1"/>
              </a:cxn>
              <a:cxn ang="T5">
                <a:pos x="T2" y="T3"/>
              </a:cxn>
            </a:cxnLst>
            <a:rect l="0" t="0" r="r" b="b"/>
            <a:pathLst>
              <a:path w="31699" h="84061">
                <a:moveTo>
                  <a:pt x="0" y="0"/>
                </a:moveTo>
                <a:lnTo>
                  <a:pt x="31699" y="84061"/>
                </a:lnTo>
              </a:path>
            </a:pathLst>
          </a:custGeom>
          <a:noFill/>
          <a:ln w="9525">
            <a:solidFill>
              <a:srgbClr val="303C49"/>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9358" name="object 30"/>
          <p:cNvSpPr>
            <a:spLocks/>
          </p:cNvSpPr>
          <p:nvPr/>
        </p:nvSpPr>
        <p:spPr bwMode="auto">
          <a:xfrm>
            <a:off x="1674343" y="2163916"/>
            <a:ext cx="35276" cy="85684"/>
          </a:xfrm>
          <a:custGeom>
            <a:avLst/>
            <a:gdLst>
              <a:gd name="T0" fmla="*/ 57706 w 34239"/>
              <a:gd name="T1" fmla="*/ 0 h 87058"/>
              <a:gd name="T2" fmla="*/ 0 w 34239"/>
              <a:gd name="T3" fmla="*/ 75295 h 87058"/>
              <a:gd name="T4" fmla="*/ 0 60000 65536"/>
              <a:gd name="T5" fmla="*/ 0 60000 65536"/>
            </a:gdLst>
            <a:ahLst/>
            <a:cxnLst>
              <a:cxn ang="T4">
                <a:pos x="T0" y="T1"/>
              </a:cxn>
              <a:cxn ang="T5">
                <a:pos x="T2" y="T3"/>
              </a:cxn>
            </a:cxnLst>
            <a:rect l="0" t="0" r="r" b="b"/>
            <a:pathLst>
              <a:path w="34239" h="87058">
                <a:moveTo>
                  <a:pt x="34239" y="0"/>
                </a:moveTo>
                <a:lnTo>
                  <a:pt x="0" y="87058"/>
                </a:lnTo>
              </a:path>
            </a:pathLst>
          </a:custGeom>
          <a:noFill/>
          <a:ln w="9524">
            <a:solidFill>
              <a:srgbClr val="303C49"/>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9359" name="object 31"/>
          <p:cNvSpPr>
            <a:spLocks/>
          </p:cNvSpPr>
          <p:nvPr/>
        </p:nvSpPr>
        <p:spPr bwMode="auto">
          <a:xfrm>
            <a:off x="1691981" y="1827904"/>
            <a:ext cx="0" cy="336012"/>
          </a:xfrm>
          <a:custGeom>
            <a:avLst/>
            <a:gdLst>
              <a:gd name="T0" fmla="*/ 0 h 335203"/>
              <a:gd name="T1" fmla="*/ 300732 h 335203"/>
              <a:gd name="T2" fmla="*/ 0 60000 65536"/>
              <a:gd name="T3" fmla="*/ 0 60000 65536"/>
            </a:gdLst>
            <a:ahLst/>
            <a:cxnLst>
              <a:cxn ang="T2">
                <a:pos x="0" y="T0"/>
              </a:cxn>
              <a:cxn ang="T3">
                <a:pos x="0" y="T1"/>
              </a:cxn>
            </a:cxnLst>
            <a:rect l="0" t="0" r="r" b="b"/>
            <a:pathLst>
              <a:path h="335203">
                <a:moveTo>
                  <a:pt x="0" y="0"/>
                </a:moveTo>
                <a:lnTo>
                  <a:pt x="0" y="335203"/>
                </a:lnTo>
              </a:path>
            </a:pathLst>
          </a:custGeom>
          <a:noFill/>
          <a:ln w="34239">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9360" name="object 32"/>
          <p:cNvSpPr>
            <a:spLocks/>
          </p:cNvSpPr>
          <p:nvPr/>
        </p:nvSpPr>
        <p:spPr bwMode="auto">
          <a:xfrm>
            <a:off x="1675603" y="2079913"/>
            <a:ext cx="34016" cy="84003"/>
          </a:xfrm>
          <a:custGeom>
            <a:avLst/>
            <a:gdLst>
              <a:gd name="T0" fmla="*/ 0 w 32969"/>
              <a:gd name="T1" fmla="*/ 0 h 84061"/>
              <a:gd name="T2" fmla="*/ 55726 w 32969"/>
              <a:gd name="T3" fmla="*/ 0 h 84061"/>
              <a:gd name="T4" fmla="*/ 55726 w 32969"/>
              <a:gd name="T5" fmla="*/ 74950 h 84061"/>
              <a:gd name="T6" fmla="*/ 0 w 32969"/>
              <a:gd name="T7" fmla="*/ 74950 h 84061"/>
              <a:gd name="T8" fmla="*/ 0 w 32969"/>
              <a:gd name="T9" fmla="*/ 0 h 840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969" h="84061">
                <a:moveTo>
                  <a:pt x="0" y="0"/>
                </a:moveTo>
                <a:lnTo>
                  <a:pt x="32969" y="0"/>
                </a:lnTo>
                <a:lnTo>
                  <a:pt x="32969" y="84061"/>
                </a:lnTo>
                <a:lnTo>
                  <a:pt x="0" y="84061"/>
                </a:lnTo>
                <a:lnTo>
                  <a:pt x="0" y="0"/>
                </a:lnTo>
                <a:close/>
              </a:path>
            </a:pathLst>
          </a:custGeom>
          <a:noFill/>
          <a:ln w="9525">
            <a:solidFill>
              <a:srgbClr val="303C49"/>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9361" name="object 33"/>
          <p:cNvSpPr>
            <a:spLocks/>
          </p:cNvSpPr>
          <p:nvPr/>
        </p:nvSpPr>
        <p:spPr bwMode="auto">
          <a:xfrm>
            <a:off x="1676863" y="2079913"/>
            <a:ext cx="32756" cy="84003"/>
          </a:xfrm>
          <a:custGeom>
            <a:avLst/>
            <a:gdLst>
              <a:gd name="T0" fmla="*/ 0 w 31699"/>
              <a:gd name="T1" fmla="*/ 0 h 84061"/>
              <a:gd name="T2" fmla="*/ 53744 w 31699"/>
              <a:gd name="T3" fmla="*/ 74950 h 84061"/>
              <a:gd name="T4" fmla="*/ 0 60000 65536"/>
              <a:gd name="T5" fmla="*/ 0 60000 65536"/>
            </a:gdLst>
            <a:ahLst/>
            <a:cxnLst>
              <a:cxn ang="T4">
                <a:pos x="T0" y="T1"/>
              </a:cxn>
              <a:cxn ang="T5">
                <a:pos x="T2" y="T3"/>
              </a:cxn>
            </a:cxnLst>
            <a:rect l="0" t="0" r="r" b="b"/>
            <a:pathLst>
              <a:path w="31699" h="84061">
                <a:moveTo>
                  <a:pt x="0" y="0"/>
                </a:moveTo>
                <a:lnTo>
                  <a:pt x="31699" y="84061"/>
                </a:lnTo>
              </a:path>
            </a:pathLst>
          </a:custGeom>
          <a:noFill/>
          <a:ln w="9525">
            <a:solidFill>
              <a:srgbClr val="303C49"/>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9362" name="object 34"/>
          <p:cNvSpPr>
            <a:spLocks/>
          </p:cNvSpPr>
          <p:nvPr/>
        </p:nvSpPr>
        <p:spPr bwMode="auto">
          <a:xfrm>
            <a:off x="1674343" y="2079913"/>
            <a:ext cx="35276" cy="87363"/>
          </a:xfrm>
          <a:custGeom>
            <a:avLst/>
            <a:gdLst>
              <a:gd name="T0" fmla="*/ 57706 w 34239"/>
              <a:gd name="T1" fmla="*/ 0 h 87058"/>
              <a:gd name="T2" fmla="*/ 0 w 34239"/>
              <a:gd name="T3" fmla="*/ 78275 h 87058"/>
              <a:gd name="T4" fmla="*/ 0 60000 65536"/>
              <a:gd name="T5" fmla="*/ 0 60000 65536"/>
            </a:gdLst>
            <a:ahLst/>
            <a:cxnLst>
              <a:cxn ang="T4">
                <a:pos x="T0" y="T1"/>
              </a:cxn>
              <a:cxn ang="T5">
                <a:pos x="T2" y="T3"/>
              </a:cxn>
            </a:cxnLst>
            <a:rect l="0" t="0" r="r" b="b"/>
            <a:pathLst>
              <a:path w="34239" h="87058">
                <a:moveTo>
                  <a:pt x="34239" y="0"/>
                </a:moveTo>
                <a:lnTo>
                  <a:pt x="0" y="87058"/>
                </a:lnTo>
              </a:path>
            </a:pathLst>
          </a:custGeom>
          <a:noFill/>
          <a:ln w="9524">
            <a:solidFill>
              <a:srgbClr val="303C49"/>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9363" name="object 35"/>
          <p:cNvSpPr>
            <a:spLocks/>
          </p:cNvSpPr>
          <p:nvPr/>
        </p:nvSpPr>
        <p:spPr bwMode="auto">
          <a:xfrm>
            <a:off x="1675603" y="1995910"/>
            <a:ext cx="34016" cy="84003"/>
          </a:xfrm>
          <a:custGeom>
            <a:avLst/>
            <a:gdLst>
              <a:gd name="T0" fmla="*/ 0 w 32969"/>
              <a:gd name="T1" fmla="*/ 0 h 84061"/>
              <a:gd name="T2" fmla="*/ 55726 w 32969"/>
              <a:gd name="T3" fmla="*/ 0 h 84061"/>
              <a:gd name="T4" fmla="*/ 55726 w 32969"/>
              <a:gd name="T5" fmla="*/ 74950 h 84061"/>
              <a:gd name="T6" fmla="*/ 0 w 32969"/>
              <a:gd name="T7" fmla="*/ 74950 h 84061"/>
              <a:gd name="T8" fmla="*/ 0 w 32969"/>
              <a:gd name="T9" fmla="*/ 0 h 840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969" h="84061">
                <a:moveTo>
                  <a:pt x="0" y="0"/>
                </a:moveTo>
                <a:lnTo>
                  <a:pt x="32969" y="0"/>
                </a:lnTo>
                <a:lnTo>
                  <a:pt x="32969" y="84061"/>
                </a:lnTo>
                <a:lnTo>
                  <a:pt x="0" y="84061"/>
                </a:lnTo>
                <a:lnTo>
                  <a:pt x="0" y="0"/>
                </a:lnTo>
                <a:close/>
              </a:path>
            </a:pathLst>
          </a:custGeom>
          <a:noFill/>
          <a:ln w="9525">
            <a:solidFill>
              <a:srgbClr val="303C49"/>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9364" name="object 36"/>
          <p:cNvSpPr>
            <a:spLocks/>
          </p:cNvSpPr>
          <p:nvPr/>
        </p:nvSpPr>
        <p:spPr bwMode="auto">
          <a:xfrm>
            <a:off x="1676863" y="1995910"/>
            <a:ext cx="32756" cy="84003"/>
          </a:xfrm>
          <a:custGeom>
            <a:avLst/>
            <a:gdLst>
              <a:gd name="T0" fmla="*/ 0 w 31699"/>
              <a:gd name="T1" fmla="*/ 0 h 84061"/>
              <a:gd name="T2" fmla="*/ 53744 w 31699"/>
              <a:gd name="T3" fmla="*/ 74950 h 84061"/>
              <a:gd name="T4" fmla="*/ 0 60000 65536"/>
              <a:gd name="T5" fmla="*/ 0 60000 65536"/>
            </a:gdLst>
            <a:ahLst/>
            <a:cxnLst>
              <a:cxn ang="T4">
                <a:pos x="T0" y="T1"/>
              </a:cxn>
              <a:cxn ang="T5">
                <a:pos x="T2" y="T3"/>
              </a:cxn>
            </a:cxnLst>
            <a:rect l="0" t="0" r="r" b="b"/>
            <a:pathLst>
              <a:path w="31699" h="84061">
                <a:moveTo>
                  <a:pt x="0" y="0"/>
                </a:moveTo>
                <a:lnTo>
                  <a:pt x="31699" y="84061"/>
                </a:lnTo>
              </a:path>
            </a:pathLst>
          </a:custGeom>
          <a:noFill/>
          <a:ln w="9525">
            <a:solidFill>
              <a:srgbClr val="303C49"/>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9365" name="object 37"/>
          <p:cNvSpPr>
            <a:spLocks/>
          </p:cNvSpPr>
          <p:nvPr/>
        </p:nvSpPr>
        <p:spPr bwMode="auto">
          <a:xfrm>
            <a:off x="1674343" y="1995910"/>
            <a:ext cx="35276" cy="87363"/>
          </a:xfrm>
          <a:custGeom>
            <a:avLst/>
            <a:gdLst>
              <a:gd name="T0" fmla="*/ 57706 w 34239"/>
              <a:gd name="T1" fmla="*/ 0 h 87058"/>
              <a:gd name="T2" fmla="*/ 0 w 34239"/>
              <a:gd name="T3" fmla="*/ 78275 h 87058"/>
              <a:gd name="T4" fmla="*/ 0 60000 65536"/>
              <a:gd name="T5" fmla="*/ 0 60000 65536"/>
            </a:gdLst>
            <a:ahLst/>
            <a:cxnLst>
              <a:cxn ang="T4">
                <a:pos x="T0" y="T1"/>
              </a:cxn>
              <a:cxn ang="T5">
                <a:pos x="T2" y="T3"/>
              </a:cxn>
            </a:cxnLst>
            <a:rect l="0" t="0" r="r" b="b"/>
            <a:pathLst>
              <a:path w="34239" h="87058">
                <a:moveTo>
                  <a:pt x="34239" y="0"/>
                </a:moveTo>
                <a:lnTo>
                  <a:pt x="0" y="87058"/>
                </a:lnTo>
              </a:path>
            </a:pathLst>
          </a:custGeom>
          <a:noFill/>
          <a:ln w="9524">
            <a:solidFill>
              <a:srgbClr val="303C49"/>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9366" name="object 38"/>
          <p:cNvSpPr>
            <a:spLocks/>
          </p:cNvSpPr>
          <p:nvPr/>
        </p:nvSpPr>
        <p:spPr bwMode="auto">
          <a:xfrm>
            <a:off x="1675603" y="1911907"/>
            <a:ext cx="34016" cy="84003"/>
          </a:xfrm>
          <a:custGeom>
            <a:avLst/>
            <a:gdLst>
              <a:gd name="T0" fmla="*/ 0 w 32969"/>
              <a:gd name="T1" fmla="*/ 0 h 84061"/>
              <a:gd name="T2" fmla="*/ 55726 w 32969"/>
              <a:gd name="T3" fmla="*/ 0 h 84061"/>
              <a:gd name="T4" fmla="*/ 55726 w 32969"/>
              <a:gd name="T5" fmla="*/ 74950 h 84061"/>
              <a:gd name="T6" fmla="*/ 0 w 32969"/>
              <a:gd name="T7" fmla="*/ 74950 h 84061"/>
              <a:gd name="T8" fmla="*/ 0 w 32969"/>
              <a:gd name="T9" fmla="*/ 0 h 840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969" h="84061">
                <a:moveTo>
                  <a:pt x="0" y="0"/>
                </a:moveTo>
                <a:lnTo>
                  <a:pt x="32969" y="0"/>
                </a:lnTo>
                <a:lnTo>
                  <a:pt x="32969" y="84061"/>
                </a:lnTo>
                <a:lnTo>
                  <a:pt x="0" y="84061"/>
                </a:lnTo>
                <a:lnTo>
                  <a:pt x="0" y="0"/>
                </a:lnTo>
                <a:close/>
              </a:path>
            </a:pathLst>
          </a:custGeom>
          <a:noFill/>
          <a:ln w="9525">
            <a:solidFill>
              <a:srgbClr val="303C49"/>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9367" name="object 39"/>
          <p:cNvSpPr>
            <a:spLocks/>
          </p:cNvSpPr>
          <p:nvPr/>
        </p:nvSpPr>
        <p:spPr bwMode="auto">
          <a:xfrm>
            <a:off x="1676863" y="1911907"/>
            <a:ext cx="32756" cy="84003"/>
          </a:xfrm>
          <a:custGeom>
            <a:avLst/>
            <a:gdLst>
              <a:gd name="T0" fmla="*/ 0 w 31699"/>
              <a:gd name="T1" fmla="*/ 0 h 84061"/>
              <a:gd name="T2" fmla="*/ 53744 w 31699"/>
              <a:gd name="T3" fmla="*/ 74950 h 84061"/>
              <a:gd name="T4" fmla="*/ 0 60000 65536"/>
              <a:gd name="T5" fmla="*/ 0 60000 65536"/>
            </a:gdLst>
            <a:ahLst/>
            <a:cxnLst>
              <a:cxn ang="T4">
                <a:pos x="T0" y="T1"/>
              </a:cxn>
              <a:cxn ang="T5">
                <a:pos x="T2" y="T3"/>
              </a:cxn>
            </a:cxnLst>
            <a:rect l="0" t="0" r="r" b="b"/>
            <a:pathLst>
              <a:path w="31699" h="84061">
                <a:moveTo>
                  <a:pt x="0" y="0"/>
                </a:moveTo>
                <a:lnTo>
                  <a:pt x="31699" y="84061"/>
                </a:lnTo>
              </a:path>
            </a:pathLst>
          </a:custGeom>
          <a:noFill/>
          <a:ln w="9525">
            <a:solidFill>
              <a:srgbClr val="303C49"/>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9368" name="object 40"/>
          <p:cNvSpPr>
            <a:spLocks/>
          </p:cNvSpPr>
          <p:nvPr/>
        </p:nvSpPr>
        <p:spPr bwMode="auto">
          <a:xfrm>
            <a:off x="1674343" y="1911907"/>
            <a:ext cx="35276" cy="87363"/>
          </a:xfrm>
          <a:custGeom>
            <a:avLst/>
            <a:gdLst>
              <a:gd name="T0" fmla="*/ 57706 w 34239"/>
              <a:gd name="T1" fmla="*/ 0 h 87058"/>
              <a:gd name="T2" fmla="*/ 0 w 34239"/>
              <a:gd name="T3" fmla="*/ 78275 h 87058"/>
              <a:gd name="T4" fmla="*/ 0 60000 65536"/>
              <a:gd name="T5" fmla="*/ 0 60000 65536"/>
            </a:gdLst>
            <a:ahLst/>
            <a:cxnLst>
              <a:cxn ang="T4">
                <a:pos x="T0" y="T1"/>
              </a:cxn>
              <a:cxn ang="T5">
                <a:pos x="T2" y="T3"/>
              </a:cxn>
            </a:cxnLst>
            <a:rect l="0" t="0" r="r" b="b"/>
            <a:pathLst>
              <a:path w="34239" h="87058">
                <a:moveTo>
                  <a:pt x="34239" y="0"/>
                </a:moveTo>
                <a:lnTo>
                  <a:pt x="0" y="87058"/>
                </a:lnTo>
              </a:path>
            </a:pathLst>
          </a:custGeom>
          <a:noFill/>
          <a:ln w="9524">
            <a:solidFill>
              <a:srgbClr val="303C49"/>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9369" name="object 41"/>
          <p:cNvSpPr>
            <a:spLocks/>
          </p:cNvSpPr>
          <p:nvPr/>
        </p:nvSpPr>
        <p:spPr bwMode="auto">
          <a:xfrm>
            <a:off x="1675603" y="1827904"/>
            <a:ext cx="34016" cy="84003"/>
          </a:xfrm>
          <a:custGeom>
            <a:avLst/>
            <a:gdLst>
              <a:gd name="T0" fmla="*/ 0 w 32969"/>
              <a:gd name="T1" fmla="*/ 0 h 84061"/>
              <a:gd name="T2" fmla="*/ 55726 w 32969"/>
              <a:gd name="T3" fmla="*/ 0 h 84061"/>
              <a:gd name="T4" fmla="*/ 55726 w 32969"/>
              <a:gd name="T5" fmla="*/ 74950 h 84061"/>
              <a:gd name="T6" fmla="*/ 0 w 32969"/>
              <a:gd name="T7" fmla="*/ 74950 h 84061"/>
              <a:gd name="T8" fmla="*/ 0 w 32969"/>
              <a:gd name="T9" fmla="*/ 0 h 840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969" h="84061">
                <a:moveTo>
                  <a:pt x="0" y="0"/>
                </a:moveTo>
                <a:lnTo>
                  <a:pt x="32969" y="0"/>
                </a:lnTo>
                <a:lnTo>
                  <a:pt x="32969" y="84061"/>
                </a:lnTo>
                <a:lnTo>
                  <a:pt x="0" y="84061"/>
                </a:lnTo>
                <a:lnTo>
                  <a:pt x="0" y="0"/>
                </a:lnTo>
                <a:close/>
              </a:path>
            </a:pathLst>
          </a:custGeom>
          <a:noFill/>
          <a:ln w="9525">
            <a:solidFill>
              <a:srgbClr val="303C49"/>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9370" name="object 42"/>
          <p:cNvSpPr>
            <a:spLocks/>
          </p:cNvSpPr>
          <p:nvPr/>
        </p:nvSpPr>
        <p:spPr bwMode="auto">
          <a:xfrm>
            <a:off x="1676863" y="1827904"/>
            <a:ext cx="32756" cy="84003"/>
          </a:xfrm>
          <a:custGeom>
            <a:avLst/>
            <a:gdLst>
              <a:gd name="T0" fmla="*/ 0 w 31699"/>
              <a:gd name="T1" fmla="*/ 0 h 84061"/>
              <a:gd name="T2" fmla="*/ 53744 w 31699"/>
              <a:gd name="T3" fmla="*/ 74950 h 84061"/>
              <a:gd name="T4" fmla="*/ 0 60000 65536"/>
              <a:gd name="T5" fmla="*/ 0 60000 65536"/>
            </a:gdLst>
            <a:ahLst/>
            <a:cxnLst>
              <a:cxn ang="T4">
                <a:pos x="T0" y="T1"/>
              </a:cxn>
              <a:cxn ang="T5">
                <a:pos x="T2" y="T3"/>
              </a:cxn>
            </a:cxnLst>
            <a:rect l="0" t="0" r="r" b="b"/>
            <a:pathLst>
              <a:path w="31699" h="84061">
                <a:moveTo>
                  <a:pt x="0" y="0"/>
                </a:moveTo>
                <a:lnTo>
                  <a:pt x="31699" y="84061"/>
                </a:lnTo>
              </a:path>
            </a:pathLst>
          </a:custGeom>
          <a:noFill/>
          <a:ln w="9525">
            <a:solidFill>
              <a:srgbClr val="303C49"/>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9371" name="object 43"/>
          <p:cNvSpPr>
            <a:spLocks/>
          </p:cNvSpPr>
          <p:nvPr/>
        </p:nvSpPr>
        <p:spPr bwMode="auto">
          <a:xfrm>
            <a:off x="1674343" y="1827904"/>
            <a:ext cx="35276" cy="87363"/>
          </a:xfrm>
          <a:custGeom>
            <a:avLst/>
            <a:gdLst>
              <a:gd name="T0" fmla="*/ 57706 w 34239"/>
              <a:gd name="T1" fmla="*/ 0 h 87058"/>
              <a:gd name="T2" fmla="*/ 0 w 34239"/>
              <a:gd name="T3" fmla="*/ 78275 h 87058"/>
              <a:gd name="T4" fmla="*/ 0 60000 65536"/>
              <a:gd name="T5" fmla="*/ 0 60000 65536"/>
            </a:gdLst>
            <a:ahLst/>
            <a:cxnLst>
              <a:cxn ang="T4">
                <a:pos x="T0" y="T1"/>
              </a:cxn>
              <a:cxn ang="T5">
                <a:pos x="T2" y="T3"/>
              </a:cxn>
            </a:cxnLst>
            <a:rect l="0" t="0" r="r" b="b"/>
            <a:pathLst>
              <a:path w="34239" h="87058">
                <a:moveTo>
                  <a:pt x="34239" y="0"/>
                </a:moveTo>
                <a:lnTo>
                  <a:pt x="0" y="87058"/>
                </a:lnTo>
              </a:path>
            </a:pathLst>
          </a:custGeom>
          <a:noFill/>
          <a:ln w="9524">
            <a:solidFill>
              <a:srgbClr val="303C49"/>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9372" name="object 44"/>
          <p:cNvSpPr>
            <a:spLocks noChangeArrowheads="1"/>
          </p:cNvSpPr>
          <p:nvPr/>
        </p:nvSpPr>
        <p:spPr bwMode="auto">
          <a:xfrm>
            <a:off x="1552137" y="1826224"/>
            <a:ext cx="124726" cy="38641"/>
          </a:xfrm>
          <a:prstGeom prst="rect">
            <a:avLst/>
          </a:prstGeom>
          <a:blipFill dpi="0" rotWithShape="1">
            <a:blip r:embed="rId1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ts val="400"/>
              </a:spcBef>
              <a:buFont typeface="Wingdings" pitchFamily="2" charset="2"/>
              <a:defRPr>
                <a:solidFill>
                  <a:schemeClr val="tx1"/>
                </a:solidFill>
                <a:latin typeface="Arial" charset="0"/>
                <a:ea typeface="ＭＳ Ｐゴシック" pitchFamily="34" charset="-128"/>
              </a:defRPr>
            </a:lvl1pPr>
            <a:lvl2pPr marL="742950" indent="-28575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2pPr>
            <a:lvl3pPr marL="11430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3pPr>
            <a:lvl4pPr marL="16002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4pPr>
            <a:lvl5pPr marL="20574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5pPr>
            <a:lvl6pPr marL="25146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6pPr>
            <a:lvl7pPr marL="29718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7pPr>
            <a:lvl8pPr marL="34290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8pPr>
            <a:lvl9pPr marL="38862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9pPr>
          </a:lstStyle>
          <a:p>
            <a:pPr eaLnBrk="1" hangingPunct="1">
              <a:spcBef>
                <a:spcPct val="0"/>
              </a:spcBef>
              <a:buFontTx/>
              <a:buNone/>
            </a:pPr>
            <a:endParaRPr lang="en-US" altLang="en-US"/>
          </a:p>
        </p:txBody>
      </p:sp>
      <p:sp>
        <p:nvSpPr>
          <p:cNvPr id="99373" name="object 45"/>
          <p:cNvSpPr>
            <a:spLocks/>
          </p:cNvSpPr>
          <p:nvPr/>
        </p:nvSpPr>
        <p:spPr bwMode="auto">
          <a:xfrm>
            <a:off x="1552137" y="1826224"/>
            <a:ext cx="124726" cy="38641"/>
          </a:xfrm>
          <a:custGeom>
            <a:avLst/>
            <a:gdLst>
              <a:gd name="T0" fmla="*/ 0 w 124713"/>
              <a:gd name="T1" fmla="*/ 0 h 39344"/>
              <a:gd name="T2" fmla="*/ 198056 w 124713"/>
              <a:gd name="T3" fmla="*/ 0 h 39344"/>
              <a:gd name="T4" fmla="*/ 198056 w 124713"/>
              <a:gd name="T5" fmla="*/ 33884 h 39344"/>
              <a:gd name="T6" fmla="*/ 0 w 124713"/>
              <a:gd name="T7" fmla="*/ 33884 h 39344"/>
              <a:gd name="T8" fmla="*/ 0 w 124713"/>
              <a:gd name="T9" fmla="*/ 0 h 393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4713" h="39344">
                <a:moveTo>
                  <a:pt x="0" y="0"/>
                </a:moveTo>
                <a:lnTo>
                  <a:pt x="124713" y="0"/>
                </a:lnTo>
                <a:lnTo>
                  <a:pt x="124713" y="39344"/>
                </a:lnTo>
                <a:lnTo>
                  <a:pt x="0" y="39344"/>
                </a:lnTo>
                <a:lnTo>
                  <a:pt x="0" y="0"/>
                </a:lnTo>
                <a:close/>
              </a:path>
            </a:pathLst>
          </a:custGeom>
          <a:noFill/>
          <a:ln w="9525">
            <a:solidFill>
              <a:srgbClr val="303C49"/>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9374" name="object 46"/>
          <p:cNvSpPr>
            <a:spLocks/>
          </p:cNvSpPr>
          <p:nvPr/>
        </p:nvSpPr>
        <p:spPr bwMode="auto">
          <a:xfrm>
            <a:off x="918432" y="4495838"/>
            <a:ext cx="542995" cy="127684"/>
          </a:xfrm>
          <a:custGeom>
            <a:avLst/>
            <a:gdLst>
              <a:gd name="T0" fmla="*/ 0 w 543420"/>
              <a:gd name="T1" fmla="*/ 56786 h 128168"/>
              <a:gd name="T2" fmla="*/ 48079 w 543420"/>
              <a:gd name="T3" fmla="*/ 30689 h 128168"/>
              <a:gd name="T4" fmla="*/ 126162 w 543420"/>
              <a:gd name="T5" fmla="*/ 16632 h 128168"/>
              <a:gd name="T6" fmla="*/ 203845 w 543420"/>
              <a:gd name="T7" fmla="*/ 8507 h 128168"/>
              <a:gd name="T8" fmla="*/ 294591 w 543420"/>
              <a:gd name="T9" fmla="*/ 2894 h 128168"/>
              <a:gd name="T10" fmla="*/ 360865 w 543420"/>
              <a:gd name="T11" fmla="*/ 743 h 128168"/>
              <a:gd name="T12" fmla="*/ 430729 w 543420"/>
              <a:gd name="T13" fmla="*/ 0 h 128168"/>
              <a:gd name="T14" fmla="*/ 466058 w 543420"/>
              <a:gd name="T15" fmla="*/ 188 h 128168"/>
              <a:gd name="T16" fmla="*/ 534242 w 543420"/>
              <a:gd name="T17" fmla="*/ 1650 h 128168"/>
              <a:gd name="T18" fmla="*/ 598397 w 543420"/>
              <a:gd name="T19" fmla="*/ 4462 h 128168"/>
              <a:gd name="T20" fmla="*/ 685125 w 543420"/>
              <a:gd name="T21" fmla="*/ 10955 h 128168"/>
              <a:gd name="T22" fmla="*/ 757790 w 543420"/>
              <a:gd name="T23" fmla="*/ 19829 h 128168"/>
              <a:gd name="T24" fmla="*/ 827631 w 543420"/>
              <a:gd name="T25" fmla="*/ 34681 h 128168"/>
              <a:gd name="T26" fmla="*/ 861481 w 543420"/>
              <a:gd name="T27" fmla="*/ 56786 h 128168"/>
              <a:gd name="T28" fmla="*/ 860053 w 543420"/>
              <a:gd name="T29" fmla="*/ 61444 h 128168"/>
              <a:gd name="T30" fmla="*/ 796944 w 543420"/>
              <a:gd name="T31" fmla="*/ 86700 h 128168"/>
              <a:gd name="T32" fmla="*/ 735316 w 543420"/>
              <a:gd name="T33" fmla="*/ 96941 h 128168"/>
              <a:gd name="T34" fmla="*/ 657630 w 543420"/>
              <a:gd name="T35" fmla="*/ 105065 h 128168"/>
              <a:gd name="T36" fmla="*/ 566879 w 543420"/>
              <a:gd name="T37" fmla="*/ 110678 h 128168"/>
              <a:gd name="T38" fmla="*/ 500600 w 543420"/>
              <a:gd name="T39" fmla="*/ 112829 h 128168"/>
              <a:gd name="T40" fmla="*/ 430729 w 543420"/>
              <a:gd name="T41" fmla="*/ 113573 h 128168"/>
              <a:gd name="T42" fmla="*/ 395404 w 543420"/>
              <a:gd name="T43" fmla="*/ 113384 h 128168"/>
              <a:gd name="T44" fmla="*/ 327224 w 543420"/>
              <a:gd name="T45" fmla="*/ 111923 h 128168"/>
              <a:gd name="T46" fmla="*/ 263074 w 543420"/>
              <a:gd name="T47" fmla="*/ 109110 h 128168"/>
              <a:gd name="T48" fmla="*/ 176351 w 543420"/>
              <a:gd name="T49" fmla="*/ 102617 h 128168"/>
              <a:gd name="T50" fmla="*/ 103688 w 543420"/>
              <a:gd name="T51" fmla="*/ 93744 h 128168"/>
              <a:gd name="T52" fmla="*/ 33849 w 543420"/>
              <a:gd name="T53" fmla="*/ 78891 h 128168"/>
              <a:gd name="T54" fmla="*/ 0 w 543420"/>
              <a:gd name="T55" fmla="*/ 56786 h 12816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43420" h="128168">
                <a:moveTo>
                  <a:pt x="0" y="64084"/>
                </a:moveTo>
                <a:lnTo>
                  <a:pt x="30328" y="34632"/>
                </a:lnTo>
                <a:lnTo>
                  <a:pt x="79582" y="18769"/>
                </a:lnTo>
                <a:lnTo>
                  <a:pt x="128585" y="9600"/>
                </a:lnTo>
                <a:lnTo>
                  <a:pt x="185827" y="3266"/>
                </a:lnTo>
                <a:lnTo>
                  <a:pt x="227633" y="838"/>
                </a:lnTo>
                <a:lnTo>
                  <a:pt x="271703" y="0"/>
                </a:lnTo>
                <a:lnTo>
                  <a:pt x="293988" y="212"/>
                </a:lnTo>
                <a:lnTo>
                  <a:pt x="336999" y="1862"/>
                </a:lnTo>
                <a:lnTo>
                  <a:pt x="377467" y="5035"/>
                </a:lnTo>
                <a:lnTo>
                  <a:pt x="432175" y="12363"/>
                </a:lnTo>
                <a:lnTo>
                  <a:pt x="478012" y="22378"/>
                </a:lnTo>
                <a:lnTo>
                  <a:pt x="522067" y="39138"/>
                </a:lnTo>
                <a:lnTo>
                  <a:pt x="543420" y="64084"/>
                </a:lnTo>
                <a:lnTo>
                  <a:pt x="542519" y="69340"/>
                </a:lnTo>
                <a:lnTo>
                  <a:pt x="502710" y="97841"/>
                </a:lnTo>
                <a:lnTo>
                  <a:pt x="463835" y="109399"/>
                </a:lnTo>
                <a:lnTo>
                  <a:pt x="414831" y="118567"/>
                </a:lnTo>
                <a:lnTo>
                  <a:pt x="357586" y="124901"/>
                </a:lnTo>
                <a:lnTo>
                  <a:pt x="315777" y="127329"/>
                </a:lnTo>
                <a:lnTo>
                  <a:pt x="271703" y="128168"/>
                </a:lnTo>
                <a:lnTo>
                  <a:pt x="249420" y="127955"/>
                </a:lnTo>
                <a:lnTo>
                  <a:pt x="206412" y="126306"/>
                </a:lnTo>
                <a:lnTo>
                  <a:pt x="165947" y="123132"/>
                </a:lnTo>
                <a:lnTo>
                  <a:pt x="111242" y="115804"/>
                </a:lnTo>
                <a:lnTo>
                  <a:pt x="65406" y="105790"/>
                </a:lnTo>
                <a:lnTo>
                  <a:pt x="21352" y="89029"/>
                </a:lnTo>
                <a:lnTo>
                  <a:pt x="0" y="64084"/>
                </a:lnTo>
                <a:close/>
              </a:path>
            </a:pathLst>
          </a:custGeom>
          <a:noFill/>
          <a:ln w="9525">
            <a:solidFill>
              <a:srgbClr val="303C49"/>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9375" name="object 47"/>
          <p:cNvSpPr>
            <a:spLocks noChangeArrowheads="1"/>
          </p:cNvSpPr>
          <p:nvPr/>
        </p:nvSpPr>
        <p:spPr bwMode="auto">
          <a:xfrm>
            <a:off x="918432" y="4563040"/>
            <a:ext cx="542995" cy="414975"/>
          </a:xfrm>
          <a:prstGeom prst="rect">
            <a:avLst/>
          </a:prstGeom>
          <a:blipFill dpi="0" rotWithShape="1">
            <a:blip r:embed="rId1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ts val="400"/>
              </a:spcBef>
              <a:buFont typeface="Wingdings" pitchFamily="2" charset="2"/>
              <a:defRPr>
                <a:solidFill>
                  <a:schemeClr val="tx1"/>
                </a:solidFill>
                <a:latin typeface="Arial" charset="0"/>
                <a:ea typeface="ＭＳ Ｐゴシック" pitchFamily="34" charset="-128"/>
              </a:defRPr>
            </a:lvl1pPr>
            <a:lvl2pPr marL="742950" indent="-28575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2pPr>
            <a:lvl3pPr marL="11430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3pPr>
            <a:lvl4pPr marL="16002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4pPr>
            <a:lvl5pPr marL="20574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5pPr>
            <a:lvl6pPr marL="25146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6pPr>
            <a:lvl7pPr marL="29718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7pPr>
            <a:lvl8pPr marL="34290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8pPr>
            <a:lvl9pPr marL="38862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9pPr>
          </a:lstStyle>
          <a:p>
            <a:pPr eaLnBrk="1" hangingPunct="1">
              <a:spcBef>
                <a:spcPct val="0"/>
              </a:spcBef>
              <a:buFontTx/>
              <a:buNone/>
            </a:pPr>
            <a:endParaRPr lang="en-US" altLang="en-US"/>
          </a:p>
        </p:txBody>
      </p:sp>
      <p:sp>
        <p:nvSpPr>
          <p:cNvPr id="99376" name="object 48"/>
          <p:cNvSpPr>
            <a:spLocks/>
          </p:cNvSpPr>
          <p:nvPr/>
        </p:nvSpPr>
        <p:spPr bwMode="auto">
          <a:xfrm>
            <a:off x="918432" y="4563040"/>
            <a:ext cx="542995" cy="414975"/>
          </a:xfrm>
          <a:custGeom>
            <a:avLst/>
            <a:gdLst>
              <a:gd name="T0" fmla="*/ 0 w 542569"/>
              <a:gd name="T1" fmla="*/ 0 h 414693"/>
              <a:gd name="T2" fmla="*/ 862832 w 542569"/>
              <a:gd name="T3" fmla="*/ 0 h 414693"/>
              <a:gd name="T4" fmla="*/ 862832 w 542569"/>
              <a:gd name="T5" fmla="*/ 370762 h 414693"/>
              <a:gd name="T6" fmla="*/ 0 w 542569"/>
              <a:gd name="T7" fmla="*/ 370762 h 414693"/>
              <a:gd name="T8" fmla="*/ 0 w 542569"/>
              <a:gd name="T9" fmla="*/ 0 h 4146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2569" h="414693">
                <a:moveTo>
                  <a:pt x="0" y="0"/>
                </a:moveTo>
                <a:lnTo>
                  <a:pt x="542569" y="0"/>
                </a:lnTo>
                <a:lnTo>
                  <a:pt x="542569" y="414693"/>
                </a:lnTo>
                <a:lnTo>
                  <a:pt x="0" y="414693"/>
                </a:lnTo>
                <a:lnTo>
                  <a:pt x="0" y="0"/>
                </a:lnTo>
                <a:close/>
              </a:path>
            </a:pathLst>
          </a:custGeom>
          <a:noFill/>
          <a:ln w="9525">
            <a:solidFill>
              <a:srgbClr val="303C49"/>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9377" name="object 49"/>
          <p:cNvSpPr>
            <a:spLocks noChangeArrowheads="1"/>
          </p:cNvSpPr>
          <p:nvPr/>
        </p:nvSpPr>
        <p:spPr bwMode="auto">
          <a:xfrm>
            <a:off x="879376" y="4976334"/>
            <a:ext cx="646304" cy="58803"/>
          </a:xfrm>
          <a:prstGeom prst="rect">
            <a:avLst/>
          </a:prstGeom>
          <a:blipFill dpi="0" rotWithShape="1">
            <a:blip r:embed="rId1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ts val="400"/>
              </a:spcBef>
              <a:buFont typeface="Wingdings" pitchFamily="2" charset="2"/>
              <a:defRPr>
                <a:solidFill>
                  <a:schemeClr val="tx1"/>
                </a:solidFill>
                <a:latin typeface="Arial" charset="0"/>
                <a:ea typeface="ＭＳ Ｐゴシック" pitchFamily="34" charset="-128"/>
              </a:defRPr>
            </a:lvl1pPr>
            <a:lvl2pPr marL="742950" indent="-28575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2pPr>
            <a:lvl3pPr marL="11430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3pPr>
            <a:lvl4pPr marL="16002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4pPr>
            <a:lvl5pPr marL="20574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5pPr>
            <a:lvl6pPr marL="25146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6pPr>
            <a:lvl7pPr marL="29718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7pPr>
            <a:lvl8pPr marL="34290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8pPr>
            <a:lvl9pPr marL="38862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9pPr>
          </a:lstStyle>
          <a:p>
            <a:pPr eaLnBrk="1" hangingPunct="1">
              <a:spcBef>
                <a:spcPct val="0"/>
              </a:spcBef>
              <a:buFontTx/>
              <a:buNone/>
            </a:pPr>
            <a:endParaRPr lang="en-US" altLang="en-US"/>
          </a:p>
        </p:txBody>
      </p:sp>
      <p:sp>
        <p:nvSpPr>
          <p:cNvPr id="99378" name="object 50"/>
          <p:cNvSpPr>
            <a:spLocks/>
          </p:cNvSpPr>
          <p:nvPr/>
        </p:nvSpPr>
        <p:spPr bwMode="auto">
          <a:xfrm>
            <a:off x="879376" y="4976334"/>
            <a:ext cx="646304" cy="58803"/>
          </a:xfrm>
          <a:custGeom>
            <a:avLst/>
            <a:gdLst>
              <a:gd name="T0" fmla="*/ 0 w 646417"/>
              <a:gd name="T1" fmla="*/ 0 h 57937"/>
              <a:gd name="T2" fmla="*/ 1026006 w 646417"/>
              <a:gd name="T3" fmla="*/ 0 h 57937"/>
              <a:gd name="T4" fmla="*/ 1026006 w 646417"/>
              <a:gd name="T5" fmla="*/ 53286 h 57937"/>
              <a:gd name="T6" fmla="*/ 0 w 646417"/>
              <a:gd name="T7" fmla="*/ 53286 h 57937"/>
              <a:gd name="T8" fmla="*/ 0 w 646417"/>
              <a:gd name="T9" fmla="*/ 0 h 579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6417" h="57937">
                <a:moveTo>
                  <a:pt x="0" y="0"/>
                </a:moveTo>
                <a:lnTo>
                  <a:pt x="646417" y="0"/>
                </a:lnTo>
                <a:lnTo>
                  <a:pt x="646417" y="57937"/>
                </a:lnTo>
                <a:lnTo>
                  <a:pt x="0" y="57937"/>
                </a:lnTo>
                <a:lnTo>
                  <a:pt x="0" y="0"/>
                </a:lnTo>
                <a:close/>
              </a:path>
            </a:pathLst>
          </a:custGeom>
          <a:noFill/>
          <a:ln w="9524">
            <a:solidFill>
              <a:srgbClr val="303C49"/>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9379" name="object 51"/>
          <p:cNvSpPr>
            <a:spLocks/>
          </p:cNvSpPr>
          <p:nvPr/>
        </p:nvSpPr>
        <p:spPr bwMode="auto">
          <a:xfrm>
            <a:off x="1484105" y="4902412"/>
            <a:ext cx="0" cy="75603"/>
          </a:xfrm>
          <a:custGeom>
            <a:avLst/>
            <a:gdLst>
              <a:gd name="T0" fmla="*/ 0 h 76542"/>
              <a:gd name="T1" fmla="*/ 66674 h 76542"/>
              <a:gd name="T2" fmla="*/ 0 60000 65536"/>
              <a:gd name="T3" fmla="*/ 0 60000 65536"/>
            </a:gdLst>
            <a:ahLst/>
            <a:cxnLst>
              <a:cxn ang="T2">
                <a:pos x="0" y="T0"/>
              </a:cxn>
              <a:cxn ang="T3">
                <a:pos x="0" y="T1"/>
              </a:cxn>
            </a:cxnLst>
            <a:rect l="0" t="0" r="r" b="b"/>
            <a:pathLst>
              <a:path h="76542">
                <a:moveTo>
                  <a:pt x="0" y="0"/>
                </a:moveTo>
                <a:lnTo>
                  <a:pt x="0" y="76542"/>
                </a:lnTo>
              </a:path>
            </a:pathLst>
          </a:custGeom>
          <a:noFill/>
          <a:ln w="35344">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9380" name="object 52"/>
          <p:cNvSpPr>
            <a:spLocks/>
          </p:cNvSpPr>
          <p:nvPr/>
        </p:nvSpPr>
        <p:spPr bwMode="auto">
          <a:xfrm>
            <a:off x="1467727" y="4902412"/>
            <a:ext cx="34016" cy="75603"/>
          </a:xfrm>
          <a:custGeom>
            <a:avLst/>
            <a:gdLst>
              <a:gd name="T0" fmla="*/ 0 w 34074"/>
              <a:gd name="T1" fmla="*/ 0 h 76542"/>
              <a:gd name="T2" fmla="*/ 53917 w 34074"/>
              <a:gd name="T3" fmla="*/ 0 h 76542"/>
              <a:gd name="T4" fmla="*/ 53917 w 34074"/>
              <a:gd name="T5" fmla="*/ 66674 h 76542"/>
              <a:gd name="T6" fmla="*/ 0 w 34074"/>
              <a:gd name="T7" fmla="*/ 66674 h 76542"/>
              <a:gd name="T8" fmla="*/ 0 w 34074"/>
              <a:gd name="T9" fmla="*/ 0 h 765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074" h="76542">
                <a:moveTo>
                  <a:pt x="0" y="0"/>
                </a:moveTo>
                <a:lnTo>
                  <a:pt x="34074" y="0"/>
                </a:lnTo>
                <a:lnTo>
                  <a:pt x="34074" y="76542"/>
                </a:lnTo>
                <a:lnTo>
                  <a:pt x="0" y="76542"/>
                </a:lnTo>
                <a:lnTo>
                  <a:pt x="0" y="0"/>
                </a:lnTo>
                <a:close/>
              </a:path>
            </a:pathLst>
          </a:custGeom>
          <a:noFill/>
          <a:ln w="9525">
            <a:solidFill>
              <a:srgbClr val="303C49"/>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9381" name="object 53"/>
          <p:cNvSpPr>
            <a:spLocks/>
          </p:cNvSpPr>
          <p:nvPr/>
        </p:nvSpPr>
        <p:spPr bwMode="auto">
          <a:xfrm>
            <a:off x="1468987" y="4902412"/>
            <a:ext cx="32756" cy="75603"/>
          </a:xfrm>
          <a:custGeom>
            <a:avLst/>
            <a:gdLst>
              <a:gd name="T0" fmla="*/ 0 w 32765"/>
              <a:gd name="T1" fmla="*/ 0 h 76542"/>
              <a:gd name="T2" fmla="*/ 51997 w 32765"/>
              <a:gd name="T3" fmla="*/ 66674 h 76542"/>
              <a:gd name="T4" fmla="*/ 0 60000 65536"/>
              <a:gd name="T5" fmla="*/ 0 60000 65536"/>
            </a:gdLst>
            <a:ahLst/>
            <a:cxnLst>
              <a:cxn ang="T4">
                <a:pos x="T0" y="T1"/>
              </a:cxn>
              <a:cxn ang="T5">
                <a:pos x="T2" y="T3"/>
              </a:cxn>
            </a:cxnLst>
            <a:rect l="0" t="0" r="r" b="b"/>
            <a:pathLst>
              <a:path w="32765" h="76542">
                <a:moveTo>
                  <a:pt x="0" y="0"/>
                </a:moveTo>
                <a:lnTo>
                  <a:pt x="32766" y="76542"/>
                </a:lnTo>
              </a:path>
            </a:pathLst>
          </a:custGeom>
          <a:noFill/>
          <a:ln w="9525">
            <a:solidFill>
              <a:srgbClr val="303C49"/>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9382" name="object 54"/>
          <p:cNvSpPr>
            <a:spLocks/>
          </p:cNvSpPr>
          <p:nvPr/>
        </p:nvSpPr>
        <p:spPr bwMode="auto">
          <a:xfrm>
            <a:off x="1466467" y="4902412"/>
            <a:ext cx="35276" cy="78963"/>
          </a:xfrm>
          <a:custGeom>
            <a:avLst/>
            <a:gdLst>
              <a:gd name="T0" fmla="*/ 55842 w 35382"/>
              <a:gd name="T1" fmla="*/ 0 h 79286"/>
              <a:gd name="T2" fmla="*/ 0 w 35382"/>
              <a:gd name="T3" fmla="*/ 70215 h 79286"/>
              <a:gd name="T4" fmla="*/ 0 60000 65536"/>
              <a:gd name="T5" fmla="*/ 0 60000 65536"/>
            </a:gdLst>
            <a:ahLst/>
            <a:cxnLst>
              <a:cxn ang="T4">
                <a:pos x="T0" y="T1"/>
              </a:cxn>
              <a:cxn ang="T5">
                <a:pos x="T2" y="T3"/>
              </a:cxn>
            </a:cxnLst>
            <a:rect l="0" t="0" r="r" b="b"/>
            <a:pathLst>
              <a:path w="35382" h="79286">
                <a:moveTo>
                  <a:pt x="35382" y="0"/>
                </a:moveTo>
                <a:lnTo>
                  <a:pt x="0" y="79286"/>
                </a:lnTo>
              </a:path>
            </a:pathLst>
          </a:custGeom>
          <a:noFill/>
          <a:ln w="9525">
            <a:solidFill>
              <a:srgbClr val="303C49"/>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9383" name="object 55"/>
          <p:cNvSpPr>
            <a:spLocks/>
          </p:cNvSpPr>
          <p:nvPr/>
        </p:nvSpPr>
        <p:spPr bwMode="auto">
          <a:xfrm>
            <a:off x="1467727" y="4825129"/>
            <a:ext cx="34016" cy="77283"/>
          </a:xfrm>
          <a:custGeom>
            <a:avLst/>
            <a:gdLst>
              <a:gd name="T0" fmla="*/ 0 w 34074"/>
              <a:gd name="T1" fmla="*/ 0 h 76542"/>
              <a:gd name="T2" fmla="*/ 53917 w 34074"/>
              <a:gd name="T3" fmla="*/ 0 h 76542"/>
              <a:gd name="T4" fmla="*/ 53917 w 34074"/>
              <a:gd name="T5" fmla="*/ 69670 h 76542"/>
              <a:gd name="T6" fmla="*/ 0 w 34074"/>
              <a:gd name="T7" fmla="*/ 69670 h 76542"/>
              <a:gd name="T8" fmla="*/ 0 w 34074"/>
              <a:gd name="T9" fmla="*/ 0 h 765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074" h="76542">
                <a:moveTo>
                  <a:pt x="0" y="0"/>
                </a:moveTo>
                <a:lnTo>
                  <a:pt x="34074" y="0"/>
                </a:lnTo>
                <a:lnTo>
                  <a:pt x="34074" y="76542"/>
                </a:lnTo>
                <a:lnTo>
                  <a:pt x="0" y="76542"/>
                </a:lnTo>
                <a:lnTo>
                  <a:pt x="0" y="0"/>
                </a:lnTo>
                <a:close/>
              </a:path>
            </a:pathLst>
          </a:custGeom>
          <a:noFill/>
          <a:ln w="9525">
            <a:solidFill>
              <a:srgbClr val="303C49"/>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9384" name="object 56"/>
          <p:cNvSpPr>
            <a:spLocks/>
          </p:cNvSpPr>
          <p:nvPr/>
        </p:nvSpPr>
        <p:spPr bwMode="auto">
          <a:xfrm>
            <a:off x="1468987" y="4825129"/>
            <a:ext cx="32756" cy="77283"/>
          </a:xfrm>
          <a:custGeom>
            <a:avLst/>
            <a:gdLst>
              <a:gd name="T0" fmla="*/ 0 w 32765"/>
              <a:gd name="T1" fmla="*/ 0 h 76542"/>
              <a:gd name="T2" fmla="*/ 51997 w 32765"/>
              <a:gd name="T3" fmla="*/ 69670 h 76542"/>
              <a:gd name="T4" fmla="*/ 0 60000 65536"/>
              <a:gd name="T5" fmla="*/ 0 60000 65536"/>
            </a:gdLst>
            <a:ahLst/>
            <a:cxnLst>
              <a:cxn ang="T4">
                <a:pos x="T0" y="T1"/>
              </a:cxn>
              <a:cxn ang="T5">
                <a:pos x="T2" y="T3"/>
              </a:cxn>
            </a:cxnLst>
            <a:rect l="0" t="0" r="r" b="b"/>
            <a:pathLst>
              <a:path w="32765" h="76542">
                <a:moveTo>
                  <a:pt x="0" y="0"/>
                </a:moveTo>
                <a:lnTo>
                  <a:pt x="32766" y="76542"/>
                </a:lnTo>
              </a:path>
            </a:pathLst>
          </a:custGeom>
          <a:noFill/>
          <a:ln w="9525">
            <a:solidFill>
              <a:srgbClr val="303C49"/>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9385" name="object 57"/>
          <p:cNvSpPr>
            <a:spLocks/>
          </p:cNvSpPr>
          <p:nvPr/>
        </p:nvSpPr>
        <p:spPr bwMode="auto">
          <a:xfrm>
            <a:off x="1466467" y="4825129"/>
            <a:ext cx="35276" cy="80643"/>
          </a:xfrm>
          <a:custGeom>
            <a:avLst/>
            <a:gdLst>
              <a:gd name="T0" fmla="*/ 55842 w 35382"/>
              <a:gd name="T1" fmla="*/ 0 h 79286"/>
              <a:gd name="T2" fmla="*/ 0 w 35382"/>
              <a:gd name="T3" fmla="*/ 73234 h 79286"/>
              <a:gd name="T4" fmla="*/ 0 60000 65536"/>
              <a:gd name="T5" fmla="*/ 0 60000 65536"/>
            </a:gdLst>
            <a:ahLst/>
            <a:cxnLst>
              <a:cxn ang="T4">
                <a:pos x="T0" y="T1"/>
              </a:cxn>
              <a:cxn ang="T5">
                <a:pos x="T2" y="T3"/>
              </a:cxn>
            </a:cxnLst>
            <a:rect l="0" t="0" r="r" b="b"/>
            <a:pathLst>
              <a:path w="35382" h="79286">
                <a:moveTo>
                  <a:pt x="35382" y="0"/>
                </a:moveTo>
                <a:lnTo>
                  <a:pt x="0" y="79286"/>
                </a:lnTo>
              </a:path>
            </a:pathLst>
          </a:custGeom>
          <a:noFill/>
          <a:ln w="9525">
            <a:solidFill>
              <a:srgbClr val="303C49"/>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9386" name="object 58"/>
          <p:cNvSpPr>
            <a:spLocks/>
          </p:cNvSpPr>
          <p:nvPr/>
        </p:nvSpPr>
        <p:spPr bwMode="auto">
          <a:xfrm>
            <a:off x="1467727" y="4749527"/>
            <a:ext cx="34016" cy="77283"/>
          </a:xfrm>
          <a:custGeom>
            <a:avLst/>
            <a:gdLst>
              <a:gd name="T0" fmla="*/ 0 w 34074"/>
              <a:gd name="T1" fmla="*/ 0 h 76542"/>
              <a:gd name="T2" fmla="*/ 53917 w 34074"/>
              <a:gd name="T3" fmla="*/ 0 h 76542"/>
              <a:gd name="T4" fmla="*/ 53917 w 34074"/>
              <a:gd name="T5" fmla="*/ 69670 h 76542"/>
              <a:gd name="T6" fmla="*/ 0 w 34074"/>
              <a:gd name="T7" fmla="*/ 69670 h 76542"/>
              <a:gd name="T8" fmla="*/ 0 w 34074"/>
              <a:gd name="T9" fmla="*/ 0 h 765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074" h="76542">
                <a:moveTo>
                  <a:pt x="0" y="0"/>
                </a:moveTo>
                <a:lnTo>
                  <a:pt x="34074" y="0"/>
                </a:lnTo>
                <a:lnTo>
                  <a:pt x="34074" y="76542"/>
                </a:lnTo>
                <a:lnTo>
                  <a:pt x="0" y="76542"/>
                </a:lnTo>
                <a:lnTo>
                  <a:pt x="0" y="0"/>
                </a:lnTo>
                <a:close/>
              </a:path>
            </a:pathLst>
          </a:custGeom>
          <a:noFill/>
          <a:ln w="9525">
            <a:solidFill>
              <a:srgbClr val="303C49"/>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9387" name="object 59"/>
          <p:cNvSpPr>
            <a:spLocks/>
          </p:cNvSpPr>
          <p:nvPr/>
        </p:nvSpPr>
        <p:spPr bwMode="auto">
          <a:xfrm>
            <a:off x="1468987" y="4749527"/>
            <a:ext cx="32756" cy="77283"/>
          </a:xfrm>
          <a:custGeom>
            <a:avLst/>
            <a:gdLst>
              <a:gd name="T0" fmla="*/ 0 w 32765"/>
              <a:gd name="T1" fmla="*/ 0 h 76542"/>
              <a:gd name="T2" fmla="*/ 51997 w 32765"/>
              <a:gd name="T3" fmla="*/ 69670 h 76542"/>
              <a:gd name="T4" fmla="*/ 0 60000 65536"/>
              <a:gd name="T5" fmla="*/ 0 60000 65536"/>
            </a:gdLst>
            <a:ahLst/>
            <a:cxnLst>
              <a:cxn ang="T4">
                <a:pos x="T0" y="T1"/>
              </a:cxn>
              <a:cxn ang="T5">
                <a:pos x="T2" y="T3"/>
              </a:cxn>
            </a:cxnLst>
            <a:rect l="0" t="0" r="r" b="b"/>
            <a:pathLst>
              <a:path w="32765" h="76542">
                <a:moveTo>
                  <a:pt x="0" y="0"/>
                </a:moveTo>
                <a:lnTo>
                  <a:pt x="32766" y="76542"/>
                </a:lnTo>
              </a:path>
            </a:pathLst>
          </a:custGeom>
          <a:noFill/>
          <a:ln w="9525">
            <a:solidFill>
              <a:srgbClr val="303C49"/>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9388" name="object 60"/>
          <p:cNvSpPr>
            <a:spLocks/>
          </p:cNvSpPr>
          <p:nvPr/>
        </p:nvSpPr>
        <p:spPr bwMode="auto">
          <a:xfrm>
            <a:off x="1466467" y="4749527"/>
            <a:ext cx="35276" cy="78962"/>
          </a:xfrm>
          <a:custGeom>
            <a:avLst/>
            <a:gdLst>
              <a:gd name="T0" fmla="*/ 55842 w 35382"/>
              <a:gd name="T1" fmla="*/ 0 h 79286"/>
              <a:gd name="T2" fmla="*/ 0 w 35382"/>
              <a:gd name="T3" fmla="*/ 70214 h 79286"/>
              <a:gd name="T4" fmla="*/ 0 60000 65536"/>
              <a:gd name="T5" fmla="*/ 0 60000 65536"/>
            </a:gdLst>
            <a:ahLst/>
            <a:cxnLst>
              <a:cxn ang="T4">
                <a:pos x="T0" y="T1"/>
              </a:cxn>
              <a:cxn ang="T5">
                <a:pos x="T2" y="T3"/>
              </a:cxn>
            </a:cxnLst>
            <a:rect l="0" t="0" r="r" b="b"/>
            <a:pathLst>
              <a:path w="35382" h="79286">
                <a:moveTo>
                  <a:pt x="35382" y="0"/>
                </a:moveTo>
                <a:lnTo>
                  <a:pt x="0" y="79286"/>
                </a:lnTo>
              </a:path>
            </a:pathLst>
          </a:custGeom>
          <a:noFill/>
          <a:ln w="9525">
            <a:solidFill>
              <a:srgbClr val="303C49"/>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9389" name="object 61"/>
          <p:cNvSpPr>
            <a:spLocks/>
          </p:cNvSpPr>
          <p:nvPr/>
        </p:nvSpPr>
        <p:spPr bwMode="auto">
          <a:xfrm>
            <a:off x="1467727" y="4673924"/>
            <a:ext cx="34016" cy="75603"/>
          </a:xfrm>
          <a:custGeom>
            <a:avLst/>
            <a:gdLst>
              <a:gd name="T0" fmla="*/ 0 w 34074"/>
              <a:gd name="T1" fmla="*/ 0 h 76542"/>
              <a:gd name="T2" fmla="*/ 53917 w 34074"/>
              <a:gd name="T3" fmla="*/ 0 h 76542"/>
              <a:gd name="T4" fmla="*/ 53917 w 34074"/>
              <a:gd name="T5" fmla="*/ 66674 h 76542"/>
              <a:gd name="T6" fmla="*/ 0 w 34074"/>
              <a:gd name="T7" fmla="*/ 66674 h 76542"/>
              <a:gd name="T8" fmla="*/ 0 w 34074"/>
              <a:gd name="T9" fmla="*/ 0 h 765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074" h="76542">
                <a:moveTo>
                  <a:pt x="0" y="0"/>
                </a:moveTo>
                <a:lnTo>
                  <a:pt x="34074" y="0"/>
                </a:lnTo>
                <a:lnTo>
                  <a:pt x="34074" y="76542"/>
                </a:lnTo>
                <a:lnTo>
                  <a:pt x="0" y="76542"/>
                </a:lnTo>
                <a:lnTo>
                  <a:pt x="0" y="0"/>
                </a:lnTo>
                <a:close/>
              </a:path>
            </a:pathLst>
          </a:custGeom>
          <a:noFill/>
          <a:ln w="9525">
            <a:solidFill>
              <a:srgbClr val="303C49"/>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9390" name="object 62"/>
          <p:cNvSpPr>
            <a:spLocks/>
          </p:cNvSpPr>
          <p:nvPr/>
        </p:nvSpPr>
        <p:spPr bwMode="auto">
          <a:xfrm>
            <a:off x="1468987" y="4673924"/>
            <a:ext cx="32756" cy="75603"/>
          </a:xfrm>
          <a:custGeom>
            <a:avLst/>
            <a:gdLst>
              <a:gd name="T0" fmla="*/ 0 w 32765"/>
              <a:gd name="T1" fmla="*/ 0 h 76542"/>
              <a:gd name="T2" fmla="*/ 51997 w 32765"/>
              <a:gd name="T3" fmla="*/ 66674 h 76542"/>
              <a:gd name="T4" fmla="*/ 0 60000 65536"/>
              <a:gd name="T5" fmla="*/ 0 60000 65536"/>
            </a:gdLst>
            <a:ahLst/>
            <a:cxnLst>
              <a:cxn ang="T4">
                <a:pos x="T0" y="T1"/>
              </a:cxn>
              <a:cxn ang="T5">
                <a:pos x="T2" y="T3"/>
              </a:cxn>
            </a:cxnLst>
            <a:rect l="0" t="0" r="r" b="b"/>
            <a:pathLst>
              <a:path w="32765" h="76542">
                <a:moveTo>
                  <a:pt x="0" y="0"/>
                </a:moveTo>
                <a:lnTo>
                  <a:pt x="32766" y="76542"/>
                </a:lnTo>
              </a:path>
            </a:pathLst>
          </a:custGeom>
          <a:noFill/>
          <a:ln w="9525">
            <a:solidFill>
              <a:srgbClr val="303C49"/>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9391" name="object 63"/>
          <p:cNvSpPr>
            <a:spLocks/>
          </p:cNvSpPr>
          <p:nvPr/>
        </p:nvSpPr>
        <p:spPr bwMode="auto">
          <a:xfrm>
            <a:off x="1466467" y="4673924"/>
            <a:ext cx="35276" cy="78963"/>
          </a:xfrm>
          <a:custGeom>
            <a:avLst/>
            <a:gdLst>
              <a:gd name="T0" fmla="*/ 55842 w 35382"/>
              <a:gd name="T1" fmla="*/ 0 h 79286"/>
              <a:gd name="T2" fmla="*/ 0 w 35382"/>
              <a:gd name="T3" fmla="*/ 70215 h 79286"/>
              <a:gd name="T4" fmla="*/ 0 60000 65536"/>
              <a:gd name="T5" fmla="*/ 0 60000 65536"/>
            </a:gdLst>
            <a:ahLst/>
            <a:cxnLst>
              <a:cxn ang="T4">
                <a:pos x="T0" y="T1"/>
              </a:cxn>
              <a:cxn ang="T5">
                <a:pos x="T2" y="T3"/>
              </a:cxn>
            </a:cxnLst>
            <a:rect l="0" t="0" r="r" b="b"/>
            <a:pathLst>
              <a:path w="35382" h="79286">
                <a:moveTo>
                  <a:pt x="35382" y="0"/>
                </a:moveTo>
                <a:lnTo>
                  <a:pt x="0" y="79286"/>
                </a:lnTo>
              </a:path>
            </a:pathLst>
          </a:custGeom>
          <a:noFill/>
          <a:ln w="9525">
            <a:solidFill>
              <a:srgbClr val="303C49"/>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9392" name="object 64"/>
          <p:cNvSpPr>
            <a:spLocks/>
          </p:cNvSpPr>
          <p:nvPr/>
        </p:nvSpPr>
        <p:spPr bwMode="auto">
          <a:xfrm>
            <a:off x="1467727" y="4596641"/>
            <a:ext cx="34016" cy="77283"/>
          </a:xfrm>
          <a:custGeom>
            <a:avLst/>
            <a:gdLst>
              <a:gd name="T0" fmla="*/ 0 w 34074"/>
              <a:gd name="T1" fmla="*/ 0 h 76542"/>
              <a:gd name="T2" fmla="*/ 53917 w 34074"/>
              <a:gd name="T3" fmla="*/ 0 h 76542"/>
              <a:gd name="T4" fmla="*/ 53917 w 34074"/>
              <a:gd name="T5" fmla="*/ 69670 h 76542"/>
              <a:gd name="T6" fmla="*/ 0 w 34074"/>
              <a:gd name="T7" fmla="*/ 69670 h 76542"/>
              <a:gd name="T8" fmla="*/ 0 w 34074"/>
              <a:gd name="T9" fmla="*/ 0 h 765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074" h="76542">
                <a:moveTo>
                  <a:pt x="0" y="0"/>
                </a:moveTo>
                <a:lnTo>
                  <a:pt x="34074" y="0"/>
                </a:lnTo>
                <a:lnTo>
                  <a:pt x="34074" y="76542"/>
                </a:lnTo>
                <a:lnTo>
                  <a:pt x="0" y="76542"/>
                </a:lnTo>
                <a:lnTo>
                  <a:pt x="0" y="0"/>
                </a:lnTo>
                <a:close/>
              </a:path>
            </a:pathLst>
          </a:custGeom>
          <a:noFill/>
          <a:ln w="9525">
            <a:solidFill>
              <a:srgbClr val="303C49"/>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9393" name="object 65"/>
          <p:cNvSpPr>
            <a:spLocks/>
          </p:cNvSpPr>
          <p:nvPr/>
        </p:nvSpPr>
        <p:spPr bwMode="auto">
          <a:xfrm>
            <a:off x="1468987" y="4596641"/>
            <a:ext cx="32756" cy="77283"/>
          </a:xfrm>
          <a:custGeom>
            <a:avLst/>
            <a:gdLst>
              <a:gd name="T0" fmla="*/ 0 w 32765"/>
              <a:gd name="T1" fmla="*/ 0 h 76542"/>
              <a:gd name="T2" fmla="*/ 51997 w 32765"/>
              <a:gd name="T3" fmla="*/ 69670 h 76542"/>
              <a:gd name="T4" fmla="*/ 0 60000 65536"/>
              <a:gd name="T5" fmla="*/ 0 60000 65536"/>
            </a:gdLst>
            <a:ahLst/>
            <a:cxnLst>
              <a:cxn ang="T4">
                <a:pos x="T0" y="T1"/>
              </a:cxn>
              <a:cxn ang="T5">
                <a:pos x="T2" y="T3"/>
              </a:cxn>
            </a:cxnLst>
            <a:rect l="0" t="0" r="r" b="b"/>
            <a:pathLst>
              <a:path w="32765" h="76542">
                <a:moveTo>
                  <a:pt x="0" y="0"/>
                </a:moveTo>
                <a:lnTo>
                  <a:pt x="32766" y="76542"/>
                </a:lnTo>
              </a:path>
            </a:pathLst>
          </a:custGeom>
          <a:noFill/>
          <a:ln w="9525">
            <a:solidFill>
              <a:srgbClr val="303C49"/>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9394" name="object 66"/>
          <p:cNvSpPr>
            <a:spLocks/>
          </p:cNvSpPr>
          <p:nvPr/>
        </p:nvSpPr>
        <p:spPr bwMode="auto">
          <a:xfrm>
            <a:off x="1466467" y="4596642"/>
            <a:ext cx="35276" cy="78963"/>
          </a:xfrm>
          <a:custGeom>
            <a:avLst/>
            <a:gdLst>
              <a:gd name="T0" fmla="*/ 55842 w 35382"/>
              <a:gd name="T1" fmla="*/ 0 h 79286"/>
              <a:gd name="T2" fmla="*/ 0 w 35382"/>
              <a:gd name="T3" fmla="*/ 70215 h 79286"/>
              <a:gd name="T4" fmla="*/ 0 60000 65536"/>
              <a:gd name="T5" fmla="*/ 0 60000 65536"/>
            </a:gdLst>
            <a:ahLst/>
            <a:cxnLst>
              <a:cxn ang="T4">
                <a:pos x="T0" y="T1"/>
              </a:cxn>
              <a:cxn ang="T5">
                <a:pos x="T2" y="T3"/>
              </a:cxn>
            </a:cxnLst>
            <a:rect l="0" t="0" r="r" b="b"/>
            <a:pathLst>
              <a:path w="35382" h="79286">
                <a:moveTo>
                  <a:pt x="35382" y="0"/>
                </a:moveTo>
                <a:lnTo>
                  <a:pt x="0" y="79286"/>
                </a:lnTo>
              </a:path>
            </a:pathLst>
          </a:custGeom>
          <a:noFill/>
          <a:ln w="9525">
            <a:solidFill>
              <a:srgbClr val="303C49"/>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9395" name="object 67"/>
          <p:cNvSpPr>
            <a:spLocks/>
          </p:cNvSpPr>
          <p:nvPr/>
        </p:nvSpPr>
        <p:spPr bwMode="auto">
          <a:xfrm>
            <a:off x="1467727" y="4521039"/>
            <a:ext cx="34016" cy="75602"/>
          </a:xfrm>
          <a:custGeom>
            <a:avLst/>
            <a:gdLst>
              <a:gd name="T0" fmla="*/ 0 w 34074"/>
              <a:gd name="T1" fmla="*/ 0 h 76542"/>
              <a:gd name="T2" fmla="*/ 53917 w 34074"/>
              <a:gd name="T3" fmla="*/ 0 h 76542"/>
              <a:gd name="T4" fmla="*/ 53917 w 34074"/>
              <a:gd name="T5" fmla="*/ 66672 h 76542"/>
              <a:gd name="T6" fmla="*/ 0 w 34074"/>
              <a:gd name="T7" fmla="*/ 66672 h 76542"/>
              <a:gd name="T8" fmla="*/ 0 w 34074"/>
              <a:gd name="T9" fmla="*/ 0 h 765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074" h="76542">
                <a:moveTo>
                  <a:pt x="0" y="0"/>
                </a:moveTo>
                <a:lnTo>
                  <a:pt x="34074" y="0"/>
                </a:lnTo>
                <a:lnTo>
                  <a:pt x="34074" y="76542"/>
                </a:lnTo>
                <a:lnTo>
                  <a:pt x="0" y="76542"/>
                </a:lnTo>
                <a:lnTo>
                  <a:pt x="0" y="0"/>
                </a:lnTo>
                <a:close/>
              </a:path>
            </a:pathLst>
          </a:custGeom>
          <a:noFill/>
          <a:ln w="9525">
            <a:solidFill>
              <a:srgbClr val="303C49"/>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9396" name="object 68"/>
          <p:cNvSpPr>
            <a:spLocks/>
          </p:cNvSpPr>
          <p:nvPr/>
        </p:nvSpPr>
        <p:spPr bwMode="auto">
          <a:xfrm>
            <a:off x="1468987" y="4521039"/>
            <a:ext cx="32756" cy="75602"/>
          </a:xfrm>
          <a:custGeom>
            <a:avLst/>
            <a:gdLst>
              <a:gd name="T0" fmla="*/ 0 w 32765"/>
              <a:gd name="T1" fmla="*/ 0 h 76542"/>
              <a:gd name="T2" fmla="*/ 51997 w 32765"/>
              <a:gd name="T3" fmla="*/ 66672 h 76542"/>
              <a:gd name="T4" fmla="*/ 0 60000 65536"/>
              <a:gd name="T5" fmla="*/ 0 60000 65536"/>
            </a:gdLst>
            <a:ahLst/>
            <a:cxnLst>
              <a:cxn ang="T4">
                <a:pos x="T0" y="T1"/>
              </a:cxn>
              <a:cxn ang="T5">
                <a:pos x="T2" y="T3"/>
              </a:cxn>
            </a:cxnLst>
            <a:rect l="0" t="0" r="r" b="b"/>
            <a:pathLst>
              <a:path w="32765" h="76542">
                <a:moveTo>
                  <a:pt x="0" y="0"/>
                </a:moveTo>
                <a:lnTo>
                  <a:pt x="32766" y="76542"/>
                </a:lnTo>
              </a:path>
            </a:pathLst>
          </a:custGeom>
          <a:noFill/>
          <a:ln w="9525">
            <a:solidFill>
              <a:srgbClr val="303C49"/>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9397" name="object 69"/>
          <p:cNvSpPr>
            <a:spLocks/>
          </p:cNvSpPr>
          <p:nvPr/>
        </p:nvSpPr>
        <p:spPr bwMode="auto">
          <a:xfrm>
            <a:off x="1466467" y="4521039"/>
            <a:ext cx="35276" cy="78962"/>
          </a:xfrm>
          <a:custGeom>
            <a:avLst/>
            <a:gdLst>
              <a:gd name="T0" fmla="*/ 55842 w 35382"/>
              <a:gd name="T1" fmla="*/ 0 h 79286"/>
              <a:gd name="T2" fmla="*/ 0 w 35382"/>
              <a:gd name="T3" fmla="*/ 70214 h 79286"/>
              <a:gd name="T4" fmla="*/ 0 60000 65536"/>
              <a:gd name="T5" fmla="*/ 0 60000 65536"/>
            </a:gdLst>
            <a:ahLst/>
            <a:cxnLst>
              <a:cxn ang="T4">
                <a:pos x="T0" y="T1"/>
              </a:cxn>
              <a:cxn ang="T5">
                <a:pos x="T2" y="T3"/>
              </a:cxn>
            </a:cxnLst>
            <a:rect l="0" t="0" r="r" b="b"/>
            <a:pathLst>
              <a:path w="35382" h="79286">
                <a:moveTo>
                  <a:pt x="35382" y="0"/>
                </a:moveTo>
                <a:lnTo>
                  <a:pt x="0" y="79286"/>
                </a:lnTo>
              </a:path>
            </a:pathLst>
          </a:custGeom>
          <a:noFill/>
          <a:ln w="9525">
            <a:solidFill>
              <a:srgbClr val="303C49"/>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9398" name="object 70"/>
          <p:cNvSpPr>
            <a:spLocks noChangeArrowheads="1"/>
          </p:cNvSpPr>
          <p:nvPr/>
        </p:nvSpPr>
        <p:spPr bwMode="auto">
          <a:xfrm>
            <a:off x="1339222" y="4517679"/>
            <a:ext cx="129764" cy="36961"/>
          </a:xfrm>
          <a:prstGeom prst="rect">
            <a:avLst/>
          </a:prstGeom>
          <a:blipFill dpi="0" rotWithShape="1">
            <a:blip r:embed="rId1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ts val="400"/>
              </a:spcBef>
              <a:buFont typeface="Wingdings" pitchFamily="2" charset="2"/>
              <a:defRPr>
                <a:solidFill>
                  <a:schemeClr val="tx1"/>
                </a:solidFill>
                <a:latin typeface="Arial" charset="0"/>
                <a:ea typeface="ＭＳ Ｐゴシック" pitchFamily="34" charset="-128"/>
              </a:defRPr>
            </a:lvl1pPr>
            <a:lvl2pPr marL="742950" indent="-28575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2pPr>
            <a:lvl3pPr marL="11430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3pPr>
            <a:lvl4pPr marL="16002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4pPr>
            <a:lvl5pPr marL="20574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5pPr>
            <a:lvl6pPr marL="25146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6pPr>
            <a:lvl7pPr marL="29718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7pPr>
            <a:lvl8pPr marL="34290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8pPr>
            <a:lvl9pPr marL="38862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9pPr>
          </a:lstStyle>
          <a:p>
            <a:pPr eaLnBrk="1" hangingPunct="1">
              <a:spcBef>
                <a:spcPct val="0"/>
              </a:spcBef>
              <a:buFontTx/>
              <a:buNone/>
            </a:pPr>
            <a:endParaRPr lang="en-US" altLang="en-US"/>
          </a:p>
        </p:txBody>
      </p:sp>
      <p:sp>
        <p:nvSpPr>
          <p:cNvPr id="99399" name="object 71"/>
          <p:cNvSpPr>
            <a:spLocks/>
          </p:cNvSpPr>
          <p:nvPr/>
        </p:nvSpPr>
        <p:spPr bwMode="auto">
          <a:xfrm>
            <a:off x="1339222" y="4517679"/>
            <a:ext cx="129764" cy="36961"/>
          </a:xfrm>
          <a:custGeom>
            <a:avLst/>
            <a:gdLst>
              <a:gd name="T0" fmla="*/ 0 w 128905"/>
              <a:gd name="T1" fmla="*/ 0 h 35826"/>
              <a:gd name="T2" fmla="*/ 207410 w 128905"/>
              <a:gd name="T3" fmla="*/ 0 h 35826"/>
              <a:gd name="T4" fmla="*/ 207410 w 128905"/>
              <a:gd name="T5" fmla="*/ 34047 h 35826"/>
              <a:gd name="T6" fmla="*/ 0 w 128905"/>
              <a:gd name="T7" fmla="*/ 34047 h 35826"/>
              <a:gd name="T8" fmla="*/ 0 w 128905"/>
              <a:gd name="T9" fmla="*/ 0 h 358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905" h="35826">
                <a:moveTo>
                  <a:pt x="0" y="0"/>
                </a:moveTo>
                <a:lnTo>
                  <a:pt x="128905" y="0"/>
                </a:lnTo>
                <a:lnTo>
                  <a:pt x="128905" y="35826"/>
                </a:lnTo>
                <a:lnTo>
                  <a:pt x="0" y="35826"/>
                </a:lnTo>
                <a:lnTo>
                  <a:pt x="0" y="0"/>
                </a:lnTo>
                <a:close/>
              </a:path>
            </a:pathLst>
          </a:custGeom>
          <a:noFill/>
          <a:ln w="9525">
            <a:solidFill>
              <a:srgbClr val="303C49"/>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9400" name="object 72"/>
          <p:cNvSpPr>
            <a:spLocks noChangeArrowheads="1"/>
          </p:cNvSpPr>
          <p:nvPr/>
        </p:nvSpPr>
        <p:spPr bwMode="auto">
          <a:xfrm>
            <a:off x="931031" y="5604676"/>
            <a:ext cx="904573" cy="740906"/>
          </a:xfrm>
          <a:prstGeom prst="rect">
            <a:avLst/>
          </a:prstGeom>
          <a:blipFill dpi="0" rotWithShape="1">
            <a:blip r:embed="rId1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ts val="400"/>
              </a:spcBef>
              <a:buFont typeface="Wingdings" pitchFamily="2" charset="2"/>
              <a:defRPr>
                <a:solidFill>
                  <a:schemeClr val="tx1"/>
                </a:solidFill>
                <a:latin typeface="Arial" charset="0"/>
                <a:ea typeface="ＭＳ Ｐゴシック" pitchFamily="34" charset="-128"/>
              </a:defRPr>
            </a:lvl1pPr>
            <a:lvl2pPr marL="742950" indent="-28575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2pPr>
            <a:lvl3pPr marL="11430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3pPr>
            <a:lvl4pPr marL="16002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4pPr>
            <a:lvl5pPr marL="20574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5pPr>
            <a:lvl6pPr marL="25146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6pPr>
            <a:lvl7pPr marL="29718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7pPr>
            <a:lvl8pPr marL="34290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8pPr>
            <a:lvl9pPr marL="38862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9pPr>
          </a:lstStyle>
          <a:p>
            <a:pPr eaLnBrk="1" hangingPunct="1">
              <a:spcBef>
                <a:spcPct val="0"/>
              </a:spcBef>
              <a:buFontTx/>
              <a:buNone/>
            </a:pPr>
            <a:endParaRPr lang="en-US" altLang="en-US"/>
          </a:p>
        </p:txBody>
      </p:sp>
      <p:sp>
        <p:nvSpPr>
          <p:cNvPr id="73" name="object 73"/>
          <p:cNvSpPr txBox="1"/>
          <p:nvPr/>
        </p:nvSpPr>
        <p:spPr>
          <a:xfrm>
            <a:off x="619847" y="5147701"/>
            <a:ext cx="1390876" cy="253689"/>
          </a:xfrm>
          <a:prstGeom prst="rect">
            <a:avLst/>
          </a:prstGeom>
        </p:spPr>
        <p:txBody>
          <a:bodyPr lIns="0" tIns="0" rIns="0" bIns="0"/>
          <a:lstStyle/>
          <a:p>
            <a:pPr marL="12700">
              <a:defRPr/>
            </a:pPr>
            <a:r>
              <a:rPr sz="1600" spc="-15" dirty="0">
                <a:latin typeface="Arial"/>
                <a:cs typeface="Arial"/>
              </a:rPr>
              <a:t>E</a:t>
            </a:r>
            <a:r>
              <a:rPr sz="1600" spc="-20" dirty="0">
                <a:latin typeface="Arial"/>
                <a:cs typeface="Arial"/>
              </a:rPr>
              <a:t>x</a:t>
            </a:r>
            <a:r>
              <a:rPr sz="1600" spc="-10" dirty="0">
                <a:latin typeface="Arial"/>
                <a:cs typeface="Arial"/>
              </a:rPr>
              <a:t>po</a:t>
            </a:r>
            <a:r>
              <a:rPr sz="1600" spc="-15" dirty="0">
                <a:latin typeface="Arial"/>
                <a:cs typeface="Arial"/>
              </a:rPr>
              <a:t>r</a:t>
            </a:r>
            <a:r>
              <a:rPr sz="1600" spc="-5" dirty="0">
                <a:latin typeface="Arial"/>
                <a:cs typeface="Arial"/>
              </a:rPr>
              <a:t>t</a:t>
            </a:r>
            <a:r>
              <a:rPr sz="1600" spc="20" dirty="0">
                <a:latin typeface="Arial"/>
                <a:cs typeface="Arial"/>
              </a:rPr>
              <a:t> </a:t>
            </a:r>
            <a:r>
              <a:rPr sz="1600" spc="-10" dirty="0">
                <a:latin typeface="Arial"/>
                <a:cs typeface="Arial"/>
              </a:rPr>
              <a:t>te</a:t>
            </a:r>
            <a:r>
              <a:rPr sz="1600" spc="-15" dirty="0">
                <a:latin typeface="Arial"/>
                <a:cs typeface="Arial"/>
              </a:rPr>
              <a:t>rm</a:t>
            </a:r>
            <a:r>
              <a:rPr sz="1600" dirty="0">
                <a:latin typeface="Arial"/>
                <a:cs typeface="Arial"/>
              </a:rPr>
              <a:t>i</a:t>
            </a:r>
            <a:r>
              <a:rPr sz="1600" spc="-10" dirty="0">
                <a:latin typeface="Arial"/>
                <a:cs typeface="Arial"/>
              </a:rPr>
              <a:t>nal</a:t>
            </a:r>
            <a:endParaRPr sz="1600">
              <a:latin typeface="Arial"/>
              <a:cs typeface="Arial"/>
            </a:endParaRPr>
          </a:p>
        </p:txBody>
      </p:sp>
      <p:sp>
        <p:nvSpPr>
          <p:cNvPr id="74" name="object 74"/>
          <p:cNvSpPr txBox="1"/>
          <p:nvPr/>
        </p:nvSpPr>
        <p:spPr>
          <a:xfrm>
            <a:off x="559374" y="6422865"/>
            <a:ext cx="1481585" cy="253688"/>
          </a:xfrm>
          <a:prstGeom prst="rect">
            <a:avLst/>
          </a:prstGeom>
        </p:spPr>
        <p:txBody>
          <a:bodyPr lIns="0" tIns="0" rIns="0" bIns="0"/>
          <a:lstStyle/>
          <a:p>
            <a:pPr marL="12700">
              <a:defRPr/>
            </a:pPr>
            <a:r>
              <a:rPr sz="1600" spc="-15" dirty="0">
                <a:latin typeface="Arial"/>
                <a:cs typeface="Arial"/>
              </a:rPr>
              <a:t>F</a:t>
            </a:r>
            <a:r>
              <a:rPr sz="1600" dirty="0">
                <a:latin typeface="Arial"/>
                <a:cs typeface="Arial"/>
              </a:rPr>
              <a:t>l</a:t>
            </a:r>
            <a:r>
              <a:rPr sz="1600" spc="-10" dirty="0">
                <a:latin typeface="Arial"/>
                <a:cs typeface="Arial"/>
              </a:rPr>
              <a:t>oat</a:t>
            </a:r>
            <a:r>
              <a:rPr sz="1600" dirty="0">
                <a:latin typeface="Arial"/>
                <a:cs typeface="Arial"/>
              </a:rPr>
              <a:t>i</a:t>
            </a:r>
            <a:r>
              <a:rPr sz="1600" spc="-10" dirty="0">
                <a:latin typeface="Arial"/>
                <a:cs typeface="Arial"/>
              </a:rPr>
              <a:t>ng</a:t>
            </a:r>
            <a:r>
              <a:rPr sz="1600" spc="-15" dirty="0">
                <a:latin typeface="Arial"/>
                <a:cs typeface="Arial"/>
              </a:rPr>
              <a:t> </a:t>
            </a:r>
            <a:r>
              <a:rPr sz="1600" spc="-5" dirty="0">
                <a:latin typeface="Arial"/>
                <a:cs typeface="Arial"/>
              </a:rPr>
              <a:t>v</a:t>
            </a:r>
            <a:r>
              <a:rPr sz="1600" spc="-10" dirty="0">
                <a:latin typeface="Arial"/>
                <a:cs typeface="Arial"/>
              </a:rPr>
              <a:t>e</a:t>
            </a:r>
            <a:r>
              <a:rPr sz="1600" spc="-5" dirty="0">
                <a:latin typeface="Arial"/>
                <a:cs typeface="Arial"/>
              </a:rPr>
              <a:t>ss</a:t>
            </a:r>
            <a:r>
              <a:rPr sz="1600" spc="-10" dirty="0">
                <a:latin typeface="Arial"/>
                <a:cs typeface="Arial"/>
              </a:rPr>
              <a:t>e</a:t>
            </a:r>
            <a:r>
              <a:rPr sz="1600" dirty="0">
                <a:latin typeface="Arial"/>
                <a:cs typeface="Arial"/>
              </a:rPr>
              <a:t>l</a:t>
            </a:r>
            <a:r>
              <a:rPr sz="1600" spc="-10" dirty="0">
                <a:latin typeface="Arial"/>
                <a:cs typeface="Arial"/>
              </a:rPr>
              <a:t>s</a:t>
            </a:r>
            <a:endParaRPr sz="1600">
              <a:latin typeface="Arial"/>
              <a:cs typeface="Arial"/>
            </a:endParaRPr>
          </a:p>
        </p:txBody>
      </p:sp>
      <p:sp>
        <p:nvSpPr>
          <p:cNvPr id="99403" name="object 75"/>
          <p:cNvSpPr>
            <a:spLocks/>
          </p:cNvSpPr>
          <p:nvPr/>
        </p:nvSpPr>
        <p:spPr bwMode="auto">
          <a:xfrm>
            <a:off x="2242535" y="1856466"/>
            <a:ext cx="792447" cy="277209"/>
          </a:xfrm>
          <a:custGeom>
            <a:avLst/>
            <a:gdLst>
              <a:gd name="T0" fmla="*/ 0 w 792162"/>
              <a:gd name="T1" fmla="*/ 62188 h 275805"/>
              <a:gd name="T2" fmla="*/ 929779 w 792162"/>
              <a:gd name="T3" fmla="*/ 62188 h 275805"/>
              <a:gd name="T4" fmla="*/ 929779 w 792162"/>
              <a:gd name="T5" fmla="*/ 0 h 275805"/>
              <a:gd name="T6" fmla="*/ 1258680 w 792162"/>
              <a:gd name="T7" fmla="*/ 124377 h 275805"/>
              <a:gd name="T8" fmla="*/ 929779 w 792162"/>
              <a:gd name="T9" fmla="*/ 248766 h 275805"/>
              <a:gd name="T10" fmla="*/ 929779 w 792162"/>
              <a:gd name="T11" fmla="*/ 186565 h 275805"/>
              <a:gd name="T12" fmla="*/ 0 w 792162"/>
              <a:gd name="T13" fmla="*/ 186565 h 275805"/>
              <a:gd name="T14" fmla="*/ 0 w 792162"/>
              <a:gd name="T15" fmla="*/ 62188 h 27580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92162" h="275805">
                <a:moveTo>
                  <a:pt x="0" y="68948"/>
                </a:moveTo>
                <a:lnTo>
                  <a:pt x="585165" y="68948"/>
                </a:lnTo>
                <a:lnTo>
                  <a:pt x="585165" y="0"/>
                </a:lnTo>
                <a:lnTo>
                  <a:pt x="792162" y="137896"/>
                </a:lnTo>
                <a:lnTo>
                  <a:pt x="585165" y="275805"/>
                </a:lnTo>
                <a:lnTo>
                  <a:pt x="585165" y="206844"/>
                </a:lnTo>
                <a:lnTo>
                  <a:pt x="0" y="206844"/>
                </a:lnTo>
                <a:lnTo>
                  <a:pt x="0" y="68948"/>
                </a:lnTo>
                <a:close/>
              </a:path>
            </a:pathLst>
          </a:custGeom>
          <a:noFill/>
          <a:ln w="38100">
            <a:solidFill>
              <a:srgbClr val="FF33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9404" name="object 76"/>
          <p:cNvSpPr>
            <a:spLocks/>
          </p:cNvSpPr>
          <p:nvPr/>
        </p:nvSpPr>
        <p:spPr bwMode="auto">
          <a:xfrm>
            <a:off x="5397202" y="1856466"/>
            <a:ext cx="792447" cy="277209"/>
          </a:xfrm>
          <a:custGeom>
            <a:avLst/>
            <a:gdLst>
              <a:gd name="T0" fmla="*/ 0 w 792162"/>
              <a:gd name="T1" fmla="*/ 62188 h 275805"/>
              <a:gd name="T2" fmla="*/ 929779 w 792162"/>
              <a:gd name="T3" fmla="*/ 62188 h 275805"/>
              <a:gd name="T4" fmla="*/ 929779 w 792162"/>
              <a:gd name="T5" fmla="*/ 0 h 275805"/>
              <a:gd name="T6" fmla="*/ 1258680 w 792162"/>
              <a:gd name="T7" fmla="*/ 124377 h 275805"/>
              <a:gd name="T8" fmla="*/ 929779 w 792162"/>
              <a:gd name="T9" fmla="*/ 248766 h 275805"/>
              <a:gd name="T10" fmla="*/ 929779 w 792162"/>
              <a:gd name="T11" fmla="*/ 186565 h 275805"/>
              <a:gd name="T12" fmla="*/ 0 w 792162"/>
              <a:gd name="T13" fmla="*/ 186565 h 275805"/>
              <a:gd name="T14" fmla="*/ 0 w 792162"/>
              <a:gd name="T15" fmla="*/ 62188 h 27580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92162" h="275805">
                <a:moveTo>
                  <a:pt x="0" y="68948"/>
                </a:moveTo>
                <a:lnTo>
                  <a:pt x="585165" y="68948"/>
                </a:lnTo>
                <a:lnTo>
                  <a:pt x="585165" y="0"/>
                </a:lnTo>
                <a:lnTo>
                  <a:pt x="792162" y="137896"/>
                </a:lnTo>
                <a:lnTo>
                  <a:pt x="585165" y="275805"/>
                </a:lnTo>
                <a:lnTo>
                  <a:pt x="585165" y="206844"/>
                </a:lnTo>
                <a:lnTo>
                  <a:pt x="0" y="206844"/>
                </a:lnTo>
                <a:lnTo>
                  <a:pt x="0" y="68948"/>
                </a:lnTo>
                <a:close/>
              </a:path>
            </a:pathLst>
          </a:custGeom>
          <a:noFill/>
          <a:ln w="38100">
            <a:solidFill>
              <a:srgbClr val="FF33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7" name="object 77"/>
          <p:cNvSpPr txBox="1"/>
          <p:nvPr/>
        </p:nvSpPr>
        <p:spPr>
          <a:xfrm>
            <a:off x="5583660" y="1475092"/>
            <a:ext cx="419531" cy="253689"/>
          </a:xfrm>
          <a:prstGeom prst="rect">
            <a:avLst/>
          </a:prstGeom>
        </p:spPr>
        <p:txBody>
          <a:bodyPr lIns="0" tIns="0" rIns="0" bIns="0"/>
          <a:lstStyle/>
          <a:p>
            <a:pPr marL="12700">
              <a:defRPr/>
            </a:pPr>
            <a:r>
              <a:rPr sz="1600" spc="-15" dirty="0">
                <a:latin typeface="Arial"/>
                <a:cs typeface="Arial"/>
              </a:rPr>
              <a:t>S</a:t>
            </a:r>
            <a:r>
              <a:rPr sz="1600" spc="-20" dirty="0">
                <a:latin typeface="Arial"/>
                <a:cs typeface="Arial"/>
              </a:rPr>
              <a:t>TS</a:t>
            </a:r>
            <a:endParaRPr sz="1600">
              <a:latin typeface="Arial"/>
              <a:cs typeface="Arial"/>
            </a:endParaRPr>
          </a:p>
        </p:txBody>
      </p:sp>
      <p:sp>
        <p:nvSpPr>
          <p:cNvPr id="99406" name="object 78"/>
          <p:cNvSpPr txBox="1">
            <a:spLocks noChangeArrowheads="1"/>
          </p:cNvSpPr>
          <p:nvPr/>
        </p:nvSpPr>
        <p:spPr bwMode="auto">
          <a:xfrm>
            <a:off x="6810755" y="2328561"/>
            <a:ext cx="1128827" cy="498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23838" indent="-211138" eaLnBrk="0" hangingPunct="0">
              <a:spcBef>
                <a:spcPts val="400"/>
              </a:spcBef>
              <a:buFont typeface="Wingdings" pitchFamily="2" charset="2"/>
              <a:defRPr>
                <a:solidFill>
                  <a:schemeClr val="tx1"/>
                </a:solidFill>
                <a:latin typeface="Arial" charset="0"/>
                <a:ea typeface="ＭＳ Ｐゴシック" pitchFamily="34" charset="-128"/>
              </a:defRPr>
            </a:lvl1pPr>
            <a:lvl2pPr marL="742950" indent="-28575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2pPr>
            <a:lvl3pPr marL="11430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3pPr>
            <a:lvl4pPr marL="16002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4pPr>
            <a:lvl5pPr marL="20574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5pPr>
            <a:lvl6pPr marL="25146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6pPr>
            <a:lvl7pPr marL="29718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7pPr>
            <a:lvl8pPr marL="34290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8pPr>
            <a:lvl9pPr marL="38862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9pPr>
          </a:lstStyle>
          <a:p>
            <a:pPr eaLnBrk="1" hangingPunct="1">
              <a:spcBef>
                <a:spcPct val="0"/>
              </a:spcBef>
              <a:buFontTx/>
              <a:buNone/>
            </a:pPr>
            <a:r>
              <a:rPr lang="en-US" altLang="en-US" sz="1600">
                <a:solidFill>
                  <a:srgbClr val="002060"/>
                </a:solidFill>
                <a:cs typeface="Arial" charset="0"/>
              </a:rPr>
              <a:t>LNG-Fueled vessels</a:t>
            </a:r>
            <a:endParaRPr lang="en-US" altLang="en-US" sz="1600">
              <a:cs typeface="Arial" charset="0"/>
            </a:endParaRPr>
          </a:p>
        </p:txBody>
      </p:sp>
      <p:sp>
        <p:nvSpPr>
          <p:cNvPr id="99407" name="object 79"/>
          <p:cNvSpPr txBox="1">
            <a:spLocks noChangeArrowheads="1"/>
          </p:cNvSpPr>
          <p:nvPr/>
        </p:nvSpPr>
        <p:spPr bwMode="auto">
          <a:xfrm>
            <a:off x="3513725" y="2205918"/>
            <a:ext cx="1616389" cy="498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84150" indent="-171450" eaLnBrk="0" hangingPunct="0">
              <a:spcBef>
                <a:spcPts val="400"/>
              </a:spcBef>
              <a:buFont typeface="Wingdings" pitchFamily="2" charset="2"/>
              <a:defRPr>
                <a:solidFill>
                  <a:schemeClr val="tx1"/>
                </a:solidFill>
                <a:latin typeface="Arial" charset="0"/>
                <a:ea typeface="ＭＳ Ｐゴシック" pitchFamily="34" charset="-128"/>
              </a:defRPr>
            </a:lvl1pPr>
            <a:lvl2pPr marL="742950" indent="-28575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2pPr>
            <a:lvl3pPr marL="11430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3pPr>
            <a:lvl4pPr marL="16002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4pPr>
            <a:lvl5pPr marL="20574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5pPr>
            <a:lvl6pPr marL="25146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6pPr>
            <a:lvl7pPr marL="29718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7pPr>
            <a:lvl8pPr marL="34290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8pPr>
            <a:lvl9pPr marL="38862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9pPr>
          </a:lstStyle>
          <a:p>
            <a:pPr eaLnBrk="1" hangingPunct="1">
              <a:spcBef>
                <a:spcPct val="0"/>
              </a:spcBef>
              <a:buFontTx/>
              <a:buNone/>
            </a:pPr>
            <a:r>
              <a:rPr lang="en-US" altLang="en-US" sz="1600">
                <a:solidFill>
                  <a:srgbClr val="002060"/>
                </a:solidFill>
                <a:cs typeface="Arial" charset="0"/>
              </a:rPr>
              <a:t>LNG supply ships (Refrigerated)</a:t>
            </a:r>
            <a:endParaRPr lang="en-US" altLang="en-US" sz="1600">
              <a:cs typeface="Arial" charset="0"/>
            </a:endParaRPr>
          </a:p>
        </p:txBody>
      </p:sp>
      <p:sp>
        <p:nvSpPr>
          <p:cNvPr id="99408" name="object 80"/>
          <p:cNvSpPr>
            <a:spLocks noChangeArrowheads="1"/>
          </p:cNvSpPr>
          <p:nvPr/>
        </p:nvSpPr>
        <p:spPr bwMode="auto">
          <a:xfrm>
            <a:off x="1531979" y="4643683"/>
            <a:ext cx="474964" cy="455296"/>
          </a:xfrm>
          <a:prstGeom prst="rect">
            <a:avLst/>
          </a:prstGeom>
          <a:blipFill dpi="0" rotWithShape="1">
            <a:blip r:embed="rId17"/>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ts val="400"/>
              </a:spcBef>
              <a:buFont typeface="Wingdings" pitchFamily="2" charset="2"/>
              <a:defRPr>
                <a:solidFill>
                  <a:schemeClr val="tx1"/>
                </a:solidFill>
                <a:latin typeface="Arial" charset="0"/>
                <a:ea typeface="ＭＳ Ｐゴシック" pitchFamily="34" charset="-128"/>
              </a:defRPr>
            </a:lvl1pPr>
            <a:lvl2pPr marL="742950" indent="-28575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2pPr>
            <a:lvl3pPr marL="11430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3pPr>
            <a:lvl4pPr marL="16002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4pPr>
            <a:lvl5pPr marL="20574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5pPr>
            <a:lvl6pPr marL="25146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6pPr>
            <a:lvl7pPr marL="29718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7pPr>
            <a:lvl8pPr marL="34290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8pPr>
            <a:lvl9pPr marL="38862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9pPr>
          </a:lstStyle>
          <a:p>
            <a:pPr eaLnBrk="1" hangingPunct="1">
              <a:spcBef>
                <a:spcPct val="0"/>
              </a:spcBef>
              <a:buFontTx/>
              <a:buNone/>
            </a:pPr>
            <a:endParaRPr lang="en-US" altLang="en-US"/>
          </a:p>
        </p:txBody>
      </p:sp>
      <p:sp>
        <p:nvSpPr>
          <p:cNvPr id="99409" name="object 81"/>
          <p:cNvSpPr>
            <a:spLocks/>
          </p:cNvSpPr>
          <p:nvPr/>
        </p:nvSpPr>
        <p:spPr bwMode="auto">
          <a:xfrm>
            <a:off x="2337025" y="4680644"/>
            <a:ext cx="792446" cy="275530"/>
          </a:xfrm>
          <a:custGeom>
            <a:avLst/>
            <a:gdLst>
              <a:gd name="T0" fmla="*/ 0 w 792162"/>
              <a:gd name="T1" fmla="*/ 61437 h 275805"/>
              <a:gd name="T2" fmla="*/ 929777 w 792162"/>
              <a:gd name="T3" fmla="*/ 61437 h 275805"/>
              <a:gd name="T4" fmla="*/ 929777 w 792162"/>
              <a:gd name="T5" fmla="*/ 0 h 275805"/>
              <a:gd name="T6" fmla="*/ 1258677 w 792162"/>
              <a:gd name="T7" fmla="*/ 122875 h 275805"/>
              <a:gd name="T8" fmla="*/ 929777 w 792162"/>
              <a:gd name="T9" fmla="*/ 245761 h 275805"/>
              <a:gd name="T10" fmla="*/ 929777 w 792162"/>
              <a:gd name="T11" fmla="*/ 184312 h 275805"/>
              <a:gd name="T12" fmla="*/ 0 w 792162"/>
              <a:gd name="T13" fmla="*/ 184312 h 275805"/>
              <a:gd name="T14" fmla="*/ 0 w 792162"/>
              <a:gd name="T15" fmla="*/ 61437 h 27580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92162" h="275805">
                <a:moveTo>
                  <a:pt x="0" y="68948"/>
                </a:moveTo>
                <a:lnTo>
                  <a:pt x="585165" y="68948"/>
                </a:lnTo>
                <a:lnTo>
                  <a:pt x="585165" y="0"/>
                </a:lnTo>
                <a:lnTo>
                  <a:pt x="792162" y="137896"/>
                </a:lnTo>
                <a:lnTo>
                  <a:pt x="585165" y="275805"/>
                </a:lnTo>
                <a:lnTo>
                  <a:pt x="585165" y="206844"/>
                </a:lnTo>
                <a:lnTo>
                  <a:pt x="0" y="206844"/>
                </a:lnTo>
                <a:lnTo>
                  <a:pt x="0" y="68948"/>
                </a:lnTo>
                <a:close/>
              </a:path>
            </a:pathLst>
          </a:custGeom>
          <a:noFill/>
          <a:ln w="38100">
            <a:solidFill>
              <a:srgbClr val="FF33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9410" name="object 82"/>
          <p:cNvSpPr>
            <a:spLocks/>
          </p:cNvSpPr>
          <p:nvPr/>
        </p:nvSpPr>
        <p:spPr bwMode="auto">
          <a:xfrm>
            <a:off x="2372300" y="5584516"/>
            <a:ext cx="720635" cy="470416"/>
          </a:xfrm>
          <a:custGeom>
            <a:avLst/>
            <a:gdLst>
              <a:gd name="T0" fmla="*/ 0 w 721169"/>
              <a:gd name="T1" fmla="*/ 313046 h 470915"/>
              <a:gd name="T2" fmla="*/ 804368 w 721169"/>
              <a:gd name="T3" fmla="*/ 53260 h 470915"/>
              <a:gd name="T4" fmla="*/ 749884 w 721169"/>
              <a:gd name="T5" fmla="*/ 0 h 470915"/>
              <a:gd name="T6" fmla="*/ 1143359 w 721169"/>
              <a:gd name="T7" fmla="*/ 14631 h 470915"/>
              <a:gd name="T8" fmla="*/ 967782 w 721169"/>
              <a:gd name="T9" fmla="*/ 213042 h 470915"/>
              <a:gd name="T10" fmla="*/ 913298 w 721169"/>
              <a:gd name="T11" fmla="*/ 159782 h 470915"/>
              <a:gd name="T12" fmla="*/ 108949 w 721169"/>
              <a:gd name="T13" fmla="*/ 419567 h 470915"/>
              <a:gd name="T14" fmla="*/ 0 w 721169"/>
              <a:gd name="T15" fmla="*/ 313046 h 47091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21169" h="470915">
                <a:moveTo>
                  <a:pt x="0" y="351358"/>
                </a:moveTo>
                <a:lnTo>
                  <a:pt x="507352" y="59778"/>
                </a:lnTo>
                <a:lnTo>
                  <a:pt x="472986" y="0"/>
                </a:lnTo>
                <a:lnTo>
                  <a:pt x="721169" y="16421"/>
                </a:lnTo>
                <a:lnTo>
                  <a:pt x="610425" y="239115"/>
                </a:lnTo>
                <a:lnTo>
                  <a:pt x="576059" y="179336"/>
                </a:lnTo>
                <a:lnTo>
                  <a:pt x="68719" y="470915"/>
                </a:lnTo>
                <a:lnTo>
                  <a:pt x="0" y="351358"/>
                </a:lnTo>
                <a:close/>
              </a:path>
            </a:pathLst>
          </a:custGeom>
          <a:noFill/>
          <a:ln w="38099">
            <a:solidFill>
              <a:srgbClr val="FF33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83" name="object 83"/>
          <p:cNvSpPr txBox="1"/>
          <p:nvPr/>
        </p:nvSpPr>
        <p:spPr>
          <a:xfrm>
            <a:off x="2347104" y="5485392"/>
            <a:ext cx="419530" cy="255369"/>
          </a:xfrm>
          <a:prstGeom prst="rect">
            <a:avLst/>
          </a:prstGeom>
        </p:spPr>
        <p:txBody>
          <a:bodyPr lIns="0" tIns="0" rIns="0" bIns="0"/>
          <a:lstStyle/>
          <a:p>
            <a:pPr marL="12700">
              <a:defRPr/>
            </a:pPr>
            <a:r>
              <a:rPr sz="1600" spc="-15" dirty="0">
                <a:latin typeface="Arial"/>
                <a:cs typeface="Arial"/>
              </a:rPr>
              <a:t>S</a:t>
            </a:r>
            <a:r>
              <a:rPr sz="1600" spc="-20" dirty="0">
                <a:latin typeface="Arial"/>
                <a:cs typeface="Arial"/>
              </a:rPr>
              <a:t>TS</a:t>
            </a:r>
            <a:endParaRPr sz="1600">
              <a:latin typeface="Arial"/>
              <a:cs typeface="Arial"/>
            </a:endParaRPr>
          </a:p>
        </p:txBody>
      </p:sp>
      <p:sp>
        <p:nvSpPr>
          <p:cNvPr id="84" name="object 84"/>
          <p:cNvSpPr txBox="1"/>
          <p:nvPr/>
        </p:nvSpPr>
        <p:spPr>
          <a:xfrm>
            <a:off x="810085" y="3975019"/>
            <a:ext cx="781108" cy="255369"/>
          </a:xfrm>
          <a:prstGeom prst="rect">
            <a:avLst/>
          </a:prstGeom>
        </p:spPr>
        <p:txBody>
          <a:bodyPr lIns="0" tIns="0" rIns="0" bIns="0"/>
          <a:lstStyle/>
          <a:p>
            <a:pPr marL="12700">
              <a:defRPr/>
            </a:pPr>
            <a:r>
              <a:rPr sz="1600" spc="-10" dirty="0">
                <a:latin typeface="Arial"/>
                <a:cs typeface="Arial"/>
              </a:rPr>
              <a:t>Ref</a:t>
            </a:r>
            <a:r>
              <a:rPr sz="1600" dirty="0">
                <a:latin typeface="Arial"/>
                <a:cs typeface="Arial"/>
              </a:rPr>
              <a:t>i</a:t>
            </a:r>
            <a:r>
              <a:rPr sz="1600" spc="-10" dirty="0">
                <a:latin typeface="Arial"/>
                <a:cs typeface="Arial"/>
              </a:rPr>
              <a:t>ne</a:t>
            </a:r>
            <a:r>
              <a:rPr sz="1600" spc="-15" dirty="0">
                <a:latin typeface="Arial"/>
                <a:cs typeface="Arial"/>
              </a:rPr>
              <a:t>r</a:t>
            </a:r>
            <a:r>
              <a:rPr sz="1600" spc="-10" dirty="0">
                <a:latin typeface="Arial"/>
                <a:cs typeface="Arial"/>
              </a:rPr>
              <a:t>y</a:t>
            </a:r>
            <a:endParaRPr sz="1600">
              <a:latin typeface="Arial"/>
              <a:cs typeface="Arial"/>
            </a:endParaRPr>
          </a:p>
        </p:txBody>
      </p:sp>
      <p:sp>
        <p:nvSpPr>
          <p:cNvPr id="99413" name="object 85"/>
          <p:cNvSpPr>
            <a:spLocks/>
          </p:cNvSpPr>
          <p:nvPr/>
        </p:nvSpPr>
        <p:spPr bwMode="auto">
          <a:xfrm>
            <a:off x="2337025" y="3744852"/>
            <a:ext cx="764729" cy="403214"/>
          </a:xfrm>
          <a:custGeom>
            <a:avLst/>
            <a:gdLst>
              <a:gd name="T0" fmla="*/ 78042 w 764705"/>
              <a:gd name="T1" fmla="*/ 0 h 401840"/>
              <a:gd name="T2" fmla="*/ 946190 w 764705"/>
              <a:gd name="T3" fmla="*/ 187499 h 401840"/>
              <a:gd name="T4" fmla="*/ 985210 w 764705"/>
              <a:gd name="T5" fmla="*/ 129581 h 401840"/>
              <a:gd name="T6" fmla="*/ 1214257 w 764705"/>
              <a:gd name="T7" fmla="*/ 311738 h 401840"/>
              <a:gd name="T8" fmla="*/ 829126 w 764705"/>
              <a:gd name="T9" fmla="*/ 361241 h 401840"/>
              <a:gd name="T10" fmla="*/ 868147 w 764705"/>
              <a:gd name="T11" fmla="*/ 303323 h 401840"/>
              <a:gd name="T12" fmla="*/ 0 w 764705"/>
              <a:gd name="T13" fmla="*/ 115824 h 401840"/>
              <a:gd name="T14" fmla="*/ 78042 w 764705"/>
              <a:gd name="T15" fmla="*/ 0 h 40184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64705" h="401840">
                <a:moveTo>
                  <a:pt x="49149" y="0"/>
                </a:moveTo>
                <a:lnTo>
                  <a:pt x="595884" y="208572"/>
                </a:lnTo>
                <a:lnTo>
                  <a:pt x="620458" y="144145"/>
                </a:lnTo>
                <a:lnTo>
                  <a:pt x="764705" y="346773"/>
                </a:lnTo>
                <a:lnTo>
                  <a:pt x="522160" y="401840"/>
                </a:lnTo>
                <a:lnTo>
                  <a:pt x="546735" y="337413"/>
                </a:lnTo>
                <a:lnTo>
                  <a:pt x="0" y="128841"/>
                </a:lnTo>
                <a:lnTo>
                  <a:pt x="49149" y="0"/>
                </a:lnTo>
                <a:close/>
              </a:path>
            </a:pathLst>
          </a:custGeom>
          <a:noFill/>
          <a:ln w="38100">
            <a:solidFill>
              <a:srgbClr val="FF33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9414" name="object 86"/>
          <p:cNvSpPr>
            <a:spLocks/>
          </p:cNvSpPr>
          <p:nvPr/>
        </p:nvSpPr>
        <p:spPr bwMode="auto">
          <a:xfrm>
            <a:off x="5433739" y="4253909"/>
            <a:ext cx="792446" cy="275530"/>
          </a:xfrm>
          <a:custGeom>
            <a:avLst/>
            <a:gdLst>
              <a:gd name="T0" fmla="*/ 0 w 792162"/>
              <a:gd name="T1" fmla="*/ 61437 h 275805"/>
              <a:gd name="T2" fmla="*/ 929777 w 792162"/>
              <a:gd name="T3" fmla="*/ 61437 h 275805"/>
              <a:gd name="T4" fmla="*/ 929777 w 792162"/>
              <a:gd name="T5" fmla="*/ 0 h 275805"/>
              <a:gd name="T6" fmla="*/ 1258677 w 792162"/>
              <a:gd name="T7" fmla="*/ 122875 h 275805"/>
              <a:gd name="T8" fmla="*/ 929777 w 792162"/>
              <a:gd name="T9" fmla="*/ 245761 h 275805"/>
              <a:gd name="T10" fmla="*/ 929777 w 792162"/>
              <a:gd name="T11" fmla="*/ 184312 h 275805"/>
              <a:gd name="T12" fmla="*/ 0 w 792162"/>
              <a:gd name="T13" fmla="*/ 184312 h 275805"/>
              <a:gd name="T14" fmla="*/ 0 w 792162"/>
              <a:gd name="T15" fmla="*/ 61437 h 27580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92162" h="275805">
                <a:moveTo>
                  <a:pt x="0" y="68948"/>
                </a:moveTo>
                <a:lnTo>
                  <a:pt x="585165" y="68948"/>
                </a:lnTo>
                <a:lnTo>
                  <a:pt x="585165" y="0"/>
                </a:lnTo>
                <a:lnTo>
                  <a:pt x="792162" y="137896"/>
                </a:lnTo>
                <a:lnTo>
                  <a:pt x="585165" y="275805"/>
                </a:lnTo>
                <a:lnTo>
                  <a:pt x="585165" y="206844"/>
                </a:lnTo>
                <a:lnTo>
                  <a:pt x="0" y="206844"/>
                </a:lnTo>
                <a:lnTo>
                  <a:pt x="0" y="68948"/>
                </a:lnTo>
                <a:close/>
              </a:path>
            </a:pathLst>
          </a:custGeom>
          <a:noFill/>
          <a:ln w="38100">
            <a:solidFill>
              <a:srgbClr val="FF33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9415" name="object 87"/>
          <p:cNvSpPr>
            <a:spLocks noChangeArrowheads="1"/>
          </p:cNvSpPr>
          <p:nvPr/>
        </p:nvSpPr>
        <p:spPr bwMode="auto">
          <a:xfrm>
            <a:off x="6444139" y="1206282"/>
            <a:ext cx="1904895" cy="1081958"/>
          </a:xfrm>
          <a:prstGeom prst="rect">
            <a:avLst/>
          </a:prstGeom>
          <a:blipFill dpi="0" rotWithShape="1">
            <a:blip r:embed="rId18"/>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ts val="400"/>
              </a:spcBef>
              <a:buFont typeface="Wingdings" pitchFamily="2" charset="2"/>
              <a:defRPr>
                <a:solidFill>
                  <a:schemeClr val="tx1"/>
                </a:solidFill>
                <a:latin typeface="Arial" charset="0"/>
                <a:ea typeface="ＭＳ Ｐゴシック" pitchFamily="34" charset="-128"/>
              </a:defRPr>
            </a:lvl1pPr>
            <a:lvl2pPr marL="742950" indent="-28575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2pPr>
            <a:lvl3pPr marL="11430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3pPr>
            <a:lvl4pPr marL="16002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4pPr>
            <a:lvl5pPr marL="20574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5pPr>
            <a:lvl6pPr marL="25146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6pPr>
            <a:lvl7pPr marL="29718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7pPr>
            <a:lvl8pPr marL="34290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8pPr>
            <a:lvl9pPr marL="38862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9pPr>
          </a:lstStyle>
          <a:p>
            <a:pPr eaLnBrk="1" hangingPunct="1">
              <a:spcBef>
                <a:spcPct val="0"/>
              </a:spcBef>
              <a:buFontTx/>
              <a:buNone/>
            </a:pPr>
            <a:endParaRPr lang="en-US" altLang="en-US"/>
          </a:p>
        </p:txBody>
      </p:sp>
      <p:sp>
        <p:nvSpPr>
          <p:cNvPr id="99416" name="object 88"/>
          <p:cNvSpPr>
            <a:spLocks noChangeArrowheads="1"/>
          </p:cNvSpPr>
          <p:nvPr/>
        </p:nvSpPr>
        <p:spPr bwMode="auto">
          <a:xfrm>
            <a:off x="6515950" y="3697810"/>
            <a:ext cx="1904895" cy="1081958"/>
          </a:xfrm>
          <a:prstGeom prst="rect">
            <a:avLst/>
          </a:prstGeom>
          <a:blipFill dpi="0" rotWithShape="1">
            <a:blip r:embed="rId18"/>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ts val="400"/>
              </a:spcBef>
              <a:buFont typeface="Wingdings" pitchFamily="2" charset="2"/>
              <a:defRPr>
                <a:solidFill>
                  <a:schemeClr val="tx1"/>
                </a:solidFill>
                <a:latin typeface="Arial" charset="0"/>
                <a:ea typeface="ＭＳ Ｐゴシック" pitchFamily="34" charset="-128"/>
              </a:defRPr>
            </a:lvl1pPr>
            <a:lvl2pPr marL="742950" indent="-28575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2pPr>
            <a:lvl3pPr marL="11430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3pPr>
            <a:lvl4pPr marL="16002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4pPr>
            <a:lvl5pPr marL="20574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5pPr>
            <a:lvl6pPr marL="25146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6pPr>
            <a:lvl7pPr marL="29718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7pPr>
            <a:lvl8pPr marL="34290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8pPr>
            <a:lvl9pPr marL="38862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9pPr>
          </a:lstStyle>
          <a:p>
            <a:pPr eaLnBrk="1" hangingPunct="1">
              <a:spcBef>
                <a:spcPct val="0"/>
              </a:spcBef>
              <a:buFontTx/>
              <a:buNone/>
            </a:pPr>
            <a:endParaRPr lang="en-US" altLang="en-US"/>
          </a:p>
        </p:txBody>
      </p:sp>
      <p:sp>
        <p:nvSpPr>
          <p:cNvPr id="99417" name="object 89"/>
          <p:cNvSpPr txBox="1">
            <a:spLocks noChangeArrowheads="1"/>
          </p:cNvSpPr>
          <p:nvPr/>
        </p:nvSpPr>
        <p:spPr bwMode="auto">
          <a:xfrm>
            <a:off x="3673727" y="4865450"/>
            <a:ext cx="1640326" cy="1317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31775" indent="-187325" eaLnBrk="0" hangingPunct="0">
              <a:spcBef>
                <a:spcPts val="400"/>
              </a:spcBef>
              <a:buFont typeface="Wingdings" pitchFamily="2" charset="2"/>
              <a:defRPr>
                <a:solidFill>
                  <a:schemeClr val="tx1"/>
                </a:solidFill>
                <a:latin typeface="Arial" charset="0"/>
                <a:ea typeface="ＭＳ Ｐゴシック" pitchFamily="34" charset="-128"/>
              </a:defRPr>
            </a:lvl1pPr>
            <a:lvl2pPr marL="742950" indent="-28575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2pPr>
            <a:lvl3pPr marL="11430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3pPr>
            <a:lvl4pPr marL="16002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4pPr>
            <a:lvl5pPr marL="20574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5pPr>
            <a:lvl6pPr marL="25146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6pPr>
            <a:lvl7pPr marL="29718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7pPr>
            <a:lvl8pPr marL="34290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8pPr>
            <a:lvl9pPr marL="38862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9pPr>
          </a:lstStyle>
          <a:p>
            <a:pPr eaLnBrk="1" hangingPunct="1">
              <a:spcBef>
                <a:spcPct val="0"/>
              </a:spcBef>
              <a:buFontTx/>
              <a:buNone/>
            </a:pPr>
            <a:r>
              <a:rPr lang="en-US" altLang="en-US" sz="1600">
                <a:solidFill>
                  <a:srgbClr val="FF0000"/>
                </a:solidFill>
                <a:cs typeface="Arial" charset="0"/>
              </a:rPr>
              <a:t>LPG supply ships (Pressurized)</a:t>
            </a:r>
            <a:endParaRPr lang="en-US" altLang="en-US" sz="1600">
              <a:cs typeface="Arial" charset="0"/>
            </a:endParaRPr>
          </a:p>
          <a:p>
            <a:pPr eaLnBrk="1" hangingPunct="1">
              <a:lnSpc>
                <a:spcPts val="650"/>
              </a:lnSpc>
              <a:spcBef>
                <a:spcPts val="50"/>
              </a:spcBef>
              <a:buFontTx/>
              <a:buNone/>
            </a:pPr>
            <a:endParaRPr lang="en-US" altLang="en-US" sz="600"/>
          </a:p>
          <a:p>
            <a:pPr eaLnBrk="1" hangingPunct="1">
              <a:spcBef>
                <a:spcPct val="0"/>
              </a:spcBef>
              <a:buFont typeface="Wingdings" pitchFamily="2" charset="2"/>
              <a:buChar char=""/>
            </a:pPr>
            <a:r>
              <a:rPr lang="en-US" altLang="en-US" sz="1600">
                <a:cs typeface="Arial" charset="0"/>
              </a:rPr>
              <a:t>Around 1,000 vessels</a:t>
            </a:r>
          </a:p>
          <a:p>
            <a:pPr eaLnBrk="1" hangingPunct="1">
              <a:spcBef>
                <a:spcPct val="0"/>
              </a:spcBef>
              <a:buFont typeface="Wingdings" pitchFamily="2" charset="2"/>
              <a:buChar char=""/>
            </a:pPr>
            <a:r>
              <a:rPr lang="en-US" altLang="en-US" sz="1600">
                <a:cs typeface="Arial" charset="0"/>
              </a:rPr>
              <a:t>$10mil/vessel</a:t>
            </a:r>
          </a:p>
        </p:txBody>
      </p:sp>
      <p:sp>
        <p:nvSpPr>
          <p:cNvPr id="90" name="object 90"/>
          <p:cNvSpPr txBox="1"/>
          <p:nvPr/>
        </p:nvSpPr>
        <p:spPr>
          <a:xfrm>
            <a:off x="5620197" y="3941419"/>
            <a:ext cx="419530" cy="253689"/>
          </a:xfrm>
          <a:prstGeom prst="rect">
            <a:avLst/>
          </a:prstGeom>
        </p:spPr>
        <p:txBody>
          <a:bodyPr lIns="0" tIns="0" rIns="0" bIns="0"/>
          <a:lstStyle/>
          <a:p>
            <a:pPr marL="12700">
              <a:defRPr/>
            </a:pPr>
            <a:r>
              <a:rPr sz="1600" spc="-15" dirty="0">
                <a:latin typeface="Arial"/>
                <a:cs typeface="Arial"/>
              </a:rPr>
              <a:t>S</a:t>
            </a:r>
            <a:r>
              <a:rPr sz="1600" spc="-20" dirty="0">
                <a:latin typeface="Arial"/>
                <a:cs typeface="Arial"/>
              </a:rPr>
              <a:t>TS</a:t>
            </a:r>
            <a:endParaRPr sz="1600">
              <a:latin typeface="Arial"/>
              <a:cs typeface="Arial"/>
            </a:endParaRPr>
          </a:p>
        </p:txBody>
      </p:sp>
      <p:sp>
        <p:nvSpPr>
          <p:cNvPr id="99419" name="object 91"/>
          <p:cNvSpPr txBox="1">
            <a:spLocks noChangeArrowheads="1"/>
          </p:cNvSpPr>
          <p:nvPr/>
        </p:nvSpPr>
        <p:spPr bwMode="auto">
          <a:xfrm>
            <a:off x="6822095" y="4902412"/>
            <a:ext cx="1118748" cy="498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19075" indent="-206375" eaLnBrk="0" hangingPunct="0">
              <a:spcBef>
                <a:spcPts val="400"/>
              </a:spcBef>
              <a:buFont typeface="Wingdings" pitchFamily="2" charset="2"/>
              <a:defRPr>
                <a:solidFill>
                  <a:schemeClr val="tx1"/>
                </a:solidFill>
                <a:latin typeface="Arial" charset="0"/>
                <a:ea typeface="ＭＳ Ｐゴシック" pitchFamily="34" charset="-128"/>
              </a:defRPr>
            </a:lvl1pPr>
            <a:lvl2pPr marL="742950" indent="-28575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2pPr>
            <a:lvl3pPr marL="11430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3pPr>
            <a:lvl4pPr marL="16002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4pPr>
            <a:lvl5pPr marL="20574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5pPr>
            <a:lvl6pPr marL="25146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6pPr>
            <a:lvl7pPr marL="29718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7pPr>
            <a:lvl8pPr marL="34290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8pPr>
            <a:lvl9pPr marL="38862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9pPr>
          </a:lstStyle>
          <a:p>
            <a:pPr eaLnBrk="1" hangingPunct="1">
              <a:spcBef>
                <a:spcPct val="0"/>
              </a:spcBef>
              <a:buFontTx/>
              <a:buNone/>
            </a:pPr>
            <a:r>
              <a:rPr lang="en-US" altLang="en-US" sz="1600">
                <a:solidFill>
                  <a:srgbClr val="FF0000"/>
                </a:solidFill>
                <a:cs typeface="Arial" charset="0"/>
              </a:rPr>
              <a:t>LPG-Fueled vessels</a:t>
            </a:r>
            <a:endParaRPr lang="en-US" altLang="en-US" sz="1600">
              <a:cs typeface="Arial" charset="0"/>
            </a:endParaRPr>
          </a:p>
        </p:txBody>
      </p:sp>
      <p:sp>
        <p:nvSpPr>
          <p:cNvPr id="99420" name="object 92"/>
          <p:cNvSpPr txBox="1">
            <a:spLocks noChangeArrowheads="1"/>
          </p:cNvSpPr>
          <p:nvPr/>
        </p:nvSpPr>
        <p:spPr bwMode="auto">
          <a:xfrm>
            <a:off x="3477190" y="2740177"/>
            <a:ext cx="1636547" cy="742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98450" indent="-285750" eaLnBrk="0" hangingPunct="0">
              <a:spcBef>
                <a:spcPts val="400"/>
              </a:spcBef>
              <a:buFont typeface="Wingdings" pitchFamily="2" charset="2"/>
              <a:tabLst>
                <a:tab pos="298450" algn="l"/>
              </a:tabLst>
              <a:defRPr>
                <a:solidFill>
                  <a:schemeClr val="tx1"/>
                </a:solidFill>
                <a:latin typeface="Arial" charset="0"/>
                <a:ea typeface="ＭＳ Ｐゴシック" pitchFamily="34" charset="-128"/>
              </a:defRPr>
            </a:lvl1pPr>
            <a:lvl2pPr marL="742950" indent="-285750" eaLnBrk="0" hangingPunct="0">
              <a:spcBef>
                <a:spcPts val="400"/>
              </a:spcBef>
              <a:buClr>
                <a:schemeClr val="tx1"/>
              </a:buClr>
              <a:buFont typeface="Wingdings" pitchFamily="2" charset="2"/>
              <a:buChar char="§"/>
              <a:tabLst>
                <a:tab pos="298450" algn="l"/>
              </a:tabLst>
              <a:defRPr>
                <a:solidFill>
                  <a:schemeClr val="tx1"/>
                </a:solidFill>
                <a:latin typeface="Arial" charset="0"/>
                <a:ea typeface="ＭＳ Ｐゴシック" pitchFamily="34" charset="-128"/>
              </a:defRPr>
            </a:lvl2pPr>
            <a:lvl3pPr marL="1143000" indent="-228600" eaLnBrk="0" hangingPunct="0">
              <a:spcBef>
                <a:spcPts val="400"/>
              </a:spcBef>
              <a:buClr>
                <a:schemeClr val="tx1"/>
              </a:buClr>
              <a:buFont typeface="Wingdings" pitchFamily="2" charset="2"/>
              <a:buChar char="§"/>
              <a:tabLst>
                <a:tab pos="298450" algn="l"/>
              </a:tabLst>
              <a:defRPr>
                <a:solidFill>
                  <a:schemeClr val="tx1"/>
                </a:solidFill>
                <a:latin typeface="Arial" charset="0"/>
                <a:ea typeface="ＭＳ Ｐゴシック" pitchFamily="34" charset="-128"/>
              </a:defRPr>
            </a:lvl3pPr>
            <a:lvl4pPr marL="1600200" indent="-228600" eaLnBrk="0" hangingPunct="0">
              <a:spcBef>
                <a:spcPts val="400"/>
              </a:spcBef>
              <a:buClr>
                <a:schemeClr val="tx1"/>
              </a:buClr>
              <a:buFont typeface="Wingdings" pitchFamily="2" charset="2"/>
              <a:buChar char="§"/>
              <a:tabLst>
                <a:tab pos="298450" algn="l"/>
              </a:tabLst>
              <a:defRPr>
                <a:solidFill>
                  <a:schemeClr val="tx1"/>
                </a:solidFill>
                <a:latin typeface="Arial" charset="0"/>
                <a:ea typeface="ＭＳ Ｐゴシック" pitchFamily="34" charset="-128"/>
              </a:defRPr>
            </a:lvl4pPr>
            <a:lvl5pPr marL="2057400" indent="-228600" eaLnBrk="0" hangingPunct="0">
              <a:spcBef>
                <a:spcPts val="400"/>
              </a:spcBef>
              <a:buClr>
                <a:schemeClr val="tx1"/>
              </a:buClr>
              <a:buFont typeface="Wingdings" pitchFamily="2" charset="2"/>
              <a:buChar char="§"/>
              <a:tabLst>
                <a:tab pos="298450" algn="l"/>
              </a:tabLst>
              <a:defRPr>
                <a:solidFill>
                  <a:schemeClr val="tx1"/>
                </a:solidFill>
                <a:latin typeface="Arial" charset="0"/>
                <a:ea typeface="ＭＳ Ｐゴシック" pitchFamily="34" charset="-128"/>
              </a:defRPr>
            </a:lvl5pPr>
            <a:lvl6pPr marL="2514600" indent="-228600" eaLnBrk="0" fontAlgn="base" hangingPunct="0">
              <a:spcBef>
                <a:spcPts val="400"/>
              </a:spcBef>
              <a:spcAft>
                <a:spcPct val="0"/>
              </a:spcAft>
              <a:buClr>
                <a:schemeClr val="tx1"/>
              </a:buClr>
              <a:buFont typeface="Wingdings" pitchFamily="2" charset="2"/>
              <a:buChar char="§"/>
              <a:tabLst>
                <a:tab pos="298450" algn="l"/>
              </a:tabLst>
              <a:defRPr>
                <a:solidFill>
                  <a:schemeClr val="tx1"/>
                </a:solidFill>
                <a:latin typeface="Arial" charset="0"/>
                <a:ea typeface="ＭＳ Ｐゴシック" pitchFamily="34" charset="-128"/>
              </a:defRPr>
            </a:lvl6pPr>
            <a:lvl7pPr marL="2971800" indent="-228600" eaLnBrk="0" fontAlgn="base" hangingPunct="0">
              <a:spcBef>
                <a:spcPts val="400"/>
              </a:spcBef>
              <a:spcAft>
                <a:spcPct val="0"/>
              </a:spcAft>
              <a:buClr>
                <a:schemeClr val="tx1"/>
              </a:buClr>
              <a:buFont typeface="Wingdings" pitchFamily="2" charset="2"/>
              <a:buChar char="§"/>
              <a:tabLst>
                <a:tab pos="298450" algn="l"/>
              </a:tabLst>
              <a:defRPr>
                <a:solidFill>
                  <a:schemeClr val="tx1"/>
                </a:solidFill>
                <a:latin typeface="Arial" charset="0"/>
                <a:ea typeface="ＭＳ Ｐゴシック" pitchFamily="34" charset="-128"/>
              </a:defRPr>
            </a:lvl7pPr>
            <a:lvl8pPr marL="3429000" indent="-228600" eaLnBrk="0" fontAlgn="base" hangingPunct="0">
              <a:spcBef>
                <a:spcPts val="400"/>
              </a:spcBef>
              <a:spcAft>
                <a:spcPct val="0"/>
              </a:spcAft>
              <a:buClr>
                <a:schemeClr val="tx1"/>
              </a:buClr>
              <a:buFont typeface="Wingdings" pitchFamily="2" charset="2"/>
              <a:buChar char="§"/>
              <a:tabLst>
                <a:tab pos="298450" algn="l"/>
              </a:tabLst>
              <a:defRPr>
                <a:solidFill>
                  <a:schemeClr val="tx1"/>
                </a:solidFill>
                <a:latin typeface="Arial" charset="0"/>
                <a:ea typeface="ＭＳ Ｐゴシック" pitchFamily="34" charset="-128"/>
              </a:defRPr>
            </a:lvl8pPr>
            <a:lvl9pPr marL="3886200" indent="-228600" eaLnBrk="0" fontAlgn="base" hangingPunct="0">
              <a:spcBef>
                <a:spcPts val="400"/>
              </a:spcBef>
              <a:spcAft>
                <a:spcPct val="0"/>
              </a:spcAft>
              <a:buClr>
                <a:schemeClr val="tx1"/>
              </a:buClr>
              <a:buFont typeface="Wingdings" pitchFamily="2" charset="2"/>
              <a:buChar char="§"/>
              <a:tabLst>
                <a:tab pos="298450" algn="l"/>
              </a:tabLst>
              <a:defRPr>
                <a:solidFill>
                  <a:schemeClr val="tx1"/>
                </a:solidFill>
                <a:latin typeface="Arial" charset="0"/>
                <a:ea typeface="ＭＳ Ｐゴシック" pitchFamily="34" charset="-128"/>
              </a:defRPr>
            </a:lvl9pPr>
          </a:lstStyle>
          <a:p>
            <a:pPr eaLnBrk="1" hangingPunct="1">
              <a:spcBef>
                <a:spcPct val="0"/>
              </a:spcBef>
              <a:buFont typeface="Wingdings" pitchFamily="2" charset="2"/>
              <a:buChar char=""/>
            </a:pPr>
            <a:r>
              <a:rPr lang="en-US" altLang="en-US" sz="1600">
                <a:cs typeface="Arial" charset="0"/>
              </a:rPr>
              <a:t>Only 5 vessels exist</a:t>
            </a:r>
          </a:p>
          <a:p>
            <a:pPr eaLnBrk="1" hangingPunct="1">
              <a:spcBef>
                <a:spcPct val="0"/>
              </a:spcBef>
              <a:buFont typeface="Wingdings" pitchFamily="2" charset="2"/>
              <a:buChar char=""/>
            </a:pPr>
            <a:r>
              <a:rPr lang="en-US" altLang="en-US" sz="1600">
                <a:cs typeface="Arial" charset="0"/>
              </a:rPr>
              <a:t>$30mil/vessel</a:t>
            </a:r>
          </a:p>
        </p:txBody>
      </p:sp>
      <p:sp>
        <p:nvSpPr>
          <p:cNvPr id="99421" name="object 93"/>
          <p:cNvSpPr>
            <a:spLocks/>
          </p:cNvSpPr>
          <p:nvPr/>
        </p:nvSpPr>
        <p:spPr bwMode="auto">
          <a:xfrm>
            <a:off x="1147725" y="3565085"/>
            <a:ext cx="142363" cy="114244"/>
          </a:xfrm>
          <a:custGeom>
            <a:avLst/>
            <a:gdLst>
              <a:gd name="T0" fmla="*/ 0 w 141803"/>
              <a:gd name="T1" fmla="*/ 50928 h 114652"/>
              <a:gd name="T2" fmla="*/ 23707 w 141803"/>
              <a:gd name="T3" fmla="*/ 19761 h 114652"/>
              <a:gd name="T4" fmla="*/ 83531 w 141803"/>
              <a:gd name="T5" fmla="*/ 1761 h 114652"/>
              <a:gd name="T6" fmla="*/ 108567 w 141803"/>
              <a:gd name="T7" fmla="*/ 0 h 114652"/>
              <a:gd name="T8" fmla="*/ 135086 w 141803"/>
              <a:gd name="T9" fmla="*/ 1190 h 114652"/>
              <a:gd name="T10" fmla="*/ 198445 w 141803"/>
              <a:gd name="T11" fmla="*/ 17210 h 114652"/>
              <a:gd name="T12" fmla="*/ 226932 w 141803"/>
              <a:gd name="T13" fmla="*/ 46446 h 114652"/>
              <a:gd name="T14" fmla="*/ 224440 w 141803"/>
              <a:gd name="T15" fmla="*/ 58996 h 114652"/>
              <a:gd name="T16" fmla="*/ 189521 w 141803"/>
              <a:gd name="T17" fmla="*/ 88438 h 114652"/>
              <a:gd name="T18" fmla="*/ 125367 w 141803"/>
              <a:gd name="T19" fmla="*/ 101640 h 114652"/>
              <a:gd name="T20" fmla="*/ 97486 w 141803"/>
              <a:gd name="T21" fmla="*/ 100605 h 114652"/>
              <a:gd name="T22" fmla="*/ 31928 w 141803"/>
              <a:gd name="T23" fmla="*/ 85722 h 114652"/>
              <a:gd name="T24" fmla="*/ 0 w 141803"/>
              <a:gd name="T25" fmla="*/ 50928 h 1146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1803" h="114652">
                <a:moveTo>
                  <a:pt x="0" y="57448"/>
                </a:moveTo>
                <a:lnTo>
                  <a:pt x="14814" y="22291"/>
                </a:lnTo>
                <a:lnTo>
                  <a:pt x="52196" y="1986"/>
                </a:lnTo>
                <a:lnTo>
                  <a:pt x="67840" y="0"/>
                </a:lnTo>
                <a:lnTo>
                  <a:pt x="84411" y="1342"/>
                </a:lnTo>
                <a:lnTo>
                  <a:pt x="124002" y="19414"/>
                </a:lnTo>
                <a:lnTo>
                  <a:pt x="141803" y="52393"/>
                </a:lnTo>
                <a:lnTo>
                  <a:pt x="140246" y="66549"/>
                </a:lnTo>
                <a:lnTo>
                  <a:pt x="118426" y="99760"/>
                </a:lnTo>
                <a:lnTo>
                  <a:pt x="78338" y="114652"/>
                </a:lnTo>
                <a:lnTo>
                  <a:pt x="60916" y="113485"/>
                </a:lnTo>
                <a:lnTo>
                  <a:pt x="19951" y="96696"/>
                </a:lnTo>
                <a:lnTo>
                  <a:pt x="0" y="57448"/>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9422" name="object 94"/>
          <p:cNvSpPr>
            <a:spLocks noChangeArrowheads="1"/>
          </p:cNvSpPr>
          <p:nvPr/>
        </p:nvSpPr>
        <p:spPr bwMode="auto">
          <a:xfrm>
            <a:off x="1147725" y="3627247"/>
            <a:ext cx="142363" cy="315851"/>
          </a:xfrm>
          <a:prstGeom prst="rect">
            <a:avLst/>
          </a:prstGeom>
          <a:blipFill dpi="0" rotWithShape="1">
            <a:blip r:embed="rId19"/>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ts val="400"/>
              </a:spcBef>
              <a:buFont typeface="Wingdings" pitchFamily="2" charset="2"/>
              <a:defRPr>
                <a:solidFill>
                  <a:schemeClr val="tx1"/>
                </a:solidFill>
                <a:latin typeface="Arial" charset="0"/>
                <a:ea typeface="ＭＳ Ｐゴシック" pitchFamily="34" charset="-128"/>
              </a:defRPr>
            </a:lvl1pPr>
            <a:lvl2pPr marL="742950" indent="-28575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2pPr>
            <a:lvl3pPr marL="11430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3pPr>
            <a:lvl4pPr marL="16002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4pPr>
            <a:lvl5pPr marL="20574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5pPr>
            <a:lvl6pPr marL="25146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6pPr>
            <a:lvl7pPr marL="29718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7pPr>
            <a:lvl8pPr marL="34290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8pPr>
            <a:lvl9pPr marL="38862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9pPr>
          </a:lstStyle>
          <a:p>
            <a:pPr eaLnBrk="1" hangingPunct="1">
              <a:spcBef>
                <a:spcPct val="0"/>
              </a:spcBef>
              <a:buFontTx/>
              <a:buNone/>
            </a:pPr>
            <a:endParaRPr lang="en-US" altLang="en-US"/>
          </a:p>
        </p:txBody>
      </p:sp>
      <p:sp>
        <p:nvSpPr>
          <p:cNvPr id="99423" name="object 95"/>
          <p:cNvSpPr>
            <a:spLocks/>
          </p:cNvSpPr>
          <p:nvPr/>
        </p:nvSpPr>
        <p:spPr bwMode="auto">
          <a:xfrm>
            <a:off x="1147725" y="3627247"/>
            <a:ext cx="142363" cy="315851"/>
          </a:xfrm>
          <a:custGeom>
            <a:avLst/>
            <a:gdLst>
              <a:gd name="T0" fmla="*/ 0 w 142074"/>
              <a:gd name="T1" fmla="*/ 0 h 316280"/>
              <a:gd name="T2" fmla="*/ 226500 w 142074"/>
              <a:gd name="T3" fmla="*/ 0 h 316280"/>
              <a:gd name="T4" fmla="*/ 226500 w 142074"/>
              <a:gd name="T5" fmla="*/ 281625 h 316280"/>
              <a:gd name="T6" fmla="*/ 0 w 142074"/>
              <a:gd name="T7" fmla="*/ 281625 h 316280"/>
              <a:gd name="T8" fmla="*/ 0 w 142074"/>
              <a:gd name="T9" fmla="*/ 0 h 3162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2074" h="316280">
                <a:moveTo>
                  <a:pt x="0" y="0"/>
                </a:moveTo>
                <a:lnTo>
                  <a:pt x="142074" y="0"/>
                </a:lnTo>
                <a:lnTo>
                  <a:pt x="142074" y="316280"/>
                </a:lnTo>
                <a:lnTo>
                  <a:pt x="0" y="316280"/>
                </a:lnTo>
                <a:lnTo>
                  <a:pt x="0" y="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9424" name="object 96"/>
          <p:cNvSpPr>
            <a:spLocks noChangeArrowheads="1"/>
          </p:cNvSpPr>
          <p:nvPr/>
        </p:nvSpPr>
        <p:spPr bwMode="auto">
          <a:xfrm>
            <a:off x="1059535" y="3934698"/>
            <a:ext cx="417010" cy="53762"/>
          </a:xfrm>
          <a:prstGeom prst="rect">
            <a:avLst/>
          </a:prstGeom>
          <a:blipFill dpi="0" rotWithShape="1">
            <a:blip r:embed="rId20"/>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ts val="400"/>
              </a:spcBef>
              <a:buFont typeface="Wingdings" pitchFamily="2" charset="2"/>
              <a:defRPr>
                <a:solidFill>
                  <a:schemeClr val="tx1"/>
                </a:solidFill>
                <a:latin typeface="Arial" charset="0"/>
                <a:ea typeface="ＭＳ Ｐゴシック" pitchFamily="34" charset="-128"/>
              </a:defRPr>
            </a:lvl1pPr>
            <a:lvl2pPr marL="742950" indent="-28575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2pPr>
            <a:lvl3pPr marL="11430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3pPr>
            <a:lvl4pPr marL="16002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4pPr>
            <a:lvl5pPr marL="20574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5pPr>
            <a:lvl6pPr marL="25146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6pPr>
            <a:lvl7pPr marL="29718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7pPr>
            <a:lvl8pPr marL="34290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8pPr>
            <a:lvl9pPr marL="38862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9pPr>
          </a:lstStyle>
          <a:p>
            <a:pPr eaLnBrk="1" hangingPunct="1">
              <a:spcBef>
                <a:spcPct val="0"/>
              </a:spcBef>
              <a:buFontTx/>
              <a:buNone/>
            </a:pPr>
            <a:endParaRPr lang="en-US" altLang="en-US"/>
          </a:p>
        </p:txBody>
      </p:sp>
      <p:sp>
        <p:nvSpPr>
          <p:cNvPr id="99425" name="object 97"/>
          <p:cNvSpPr>
            <a:spLocks/>
          </p:cNvSpPr>
          <p:nvPr/>
        </p:nvSpPr>
        <p:spPr bwMode="auto">
          <a:xfrm>
            <a:off x="1059535" y="3934698"/>
            <a:ext cx="417010" cy="53762"/>
          </a:xfrm>
          <a:custGeom>
            <a:avLst/>
            <a:gdLst>
              <a:gd name="T0" fmla="*/ 0 w 417728"/>
              <a:gd name="T1" fmla="*/ 0 h 52501"/>
              <a:gd name="T2" fmla="*/ 660981 w 417728"/>
              <a:gd name="T3" fmla="*/ 0 h 52501"/>
              <a:gd name="T4" fmla="*/ 660981 w 417728"/>
              <a:gd name="T5" fmla="*/ 49154 h 52501"/>
              <a:gd name="T6" fmla="*/ 0 w 417728"/>
              <a:gd name="T7" fmla="*/ 49154 h 52501"/>
              <a:gd name="T8" fmla="*/ 0 w 417728"/>
              <a:gd name="T9" fmla="*/ 0 h 5250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7728" h="52501">
                <a:moveTo>
                  <a:pt x="0" y="0"/>
                </a:moveTo>
                <a:lnTo>
                  <a:pt x="417728" y="0"/>
                </a:lnTo>
                <a:lnTo>
                  <a:pt x="417728" y="52501"/>
                </a:lnTo>
                <a:lnTo>
                  <a:pt x="0" y="52501"/>
                </a:lnTo>
                <a:lnTo>
                  <a:pt x="0" y="0"/>
                </a:lnTo>
                <a:close/>
              </a:path>
            </a:pathLst>
          </a:custGeom>
          <a:noFill/>
          <a:ln w="9525">
            <a:solidFill>
              <a:srgbClr val="303C49"/>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9426" name="object 98"/>
          <p:cNvSpPr>
            <a:spLocks/>
          </p:cNvSpPr>
          <p:nvPr/>
        </p:nvSpPr>
        <p:spPr bwMode="auto">
          <a:xfrm>
            <a:off x="1262372" y="3381960"/>
            <a:ext cx="123465" cy="169685"/>
          </a:xfrm>
          <a:custGeom>
            <a:avLst/>
            <a:gdLst>
              <a:gd name="T0" fmla="*/ 0 w 123117"/>
              <a:gd name="T1" fmla="*/ 76080 h 169784"/>
              <a:gd name="T2" fmla="*/ 15693 w 123117"/>
              <a:gd name="T3" fmla="*/ 34795 h 169784"/>
              <a:gd name="T4" fmla="*/ 56383 w 123117"/>
              <a:gd name="T5" fmla="*/ 7168 h 169784"/>
              <a:gd name="T6" fmla="*/ 92661 w 123117"/>
              <a:gd name="T7" fmla="*/ 0 h 169784"/>
              <a:gd name="T8" fmla="*/ 113255 w 123117"/>
              <a:gd name="T9" fmla="*/ 1338 h 169784"/>
              <a:gd name="T10" fmla="*/ 164203 w 123117"/>
              <a:gd name="T11" fmla="*/ 19919 h 169784"/>
              <a:gd name="T12" fmla="*/ 193128 w 123117"/>
              <a:gd name="T13" fmla="*/ 54910 h 169784"/>
              <a:gd name="T14" fmla="*/ 196590 w 123117"/>
              <a:gd name="T15" fmla="*/ 69013 h 169784"/>
              <a:gd name="T16" fmla="*/ 195069 w 123117"/>
              <a:gd name="T17" fmla="*/ 85117 h 169784"/>
              <a:gd name="T18" fmla="*/ 172902 w 123117"/>
              <a:gd name="T19" fmla="*/ 124815 h 169784"/>
              <a:gd name="T20" fmla="*/ 113444 w 123117"/>
              <a:gd name="T21" fmla="*/ 151416 h 169784"/>
              <a:gd name="T22" fmla="*/ 90838 w 123117"/>
              <a:gd name="T23" fmla="*/ 150401 h 169784"/>
              <a:gd name="T24" fmla="*/ 36372 w 123117"/>
              <a:gd name="T25" fmla="*/ 133497 h 169784"/>
              <a:gd name="T26" fmla="*/ 5422 w 123117"/>
              <a:gd name="T27" fmla="*/ 100783 h 169784"/>
              <a:gd name="T28" fmla="*/ 0 w 123117"/>
              <a:gd name="T29" fmla="*/ 76080 h 16978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23117" h="169784">
                <a:moveTo>
                  <a:pt x="0" y="85310"/>
                </a:moveTo>
                <a:lnTo>
                  <a:pt x="9828" y="39016"/>
                </a:lnTo>
                <a:lnTo>
                  <a:pt x="35311" y="8037"/>
                </a:lnTo>
                <a:lnTo>
                  <a:pt x="58030" y="0"/>
                </a:lnTo>
                <a:lnTo>
                  <a:pt x="70927" y="1501"/>
                </a:lnTo>
                <a:lnTo>
                  <a:pt x="102834" y="22336"/>
                </a:lnTo>
                <a:lnTo>
                  <a:pt x="120949" y="61571"/>
                </a:lnTo>
                <a:lnTo>
                  <a:pt x="123117" y="77385"/>
                </a:lnTo>
                <a:lnTo>
                  <a:pt x="122164" y="95443"/>
                </a:lnTo>
                <a:lnTo>
                  <a:pt x="108282" y="139956"/>
                </a:lnTo>
                <a:lnTo>
                  <a:pt x="71046" y="169784"/>
                </a:lnTo>
                <a:lnTo>
                  <a:pt x="56888" y="168647"/>
                </a:lnTo>
                <a:lnTo>
                  <a:pt x="22779" y="149692"/>
                </a:lnTo>
                <a:lnTo>
                  <a:pt x="3396" y="113009"/>
                </a:lnTo>
                <a:lnTo>
                  <a:pt x="0" y="8531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9427" name="object 99"/>
          <p:cNvSpPr>
            <a:spLocks noChangeArrowheads="1"/>
          </p:cNvSpPr>
          <p:nvPr/>
        </p:nvSpPr>
        <p:spPr bwMode="auto">
          <a:xfrm>
            <a:off x="1262372" y="3474362"/>
            <a:ext cx="123465" cy="468737"/>
          </a:xfrm>
          <a:prstGeom prst="rect">
            <a:avLst/>
          </a:prstGeom>
          <a:blipFill dpi="0" rotWithShape="1">
            <a:blip r:embed="rId21"/>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ts val="400"/>
              </a:spcBef>
              <a:buFont typeface="Wingdings" pitchFamily="2" charset="2"/>
              <a:defRPr>
                <a:solidFill>
                  <a:schemeClr val="tx1"/>
                </a:solidFill>
                <a:latin typeface="Arial" charset="0"/>
                <a:ea typeface="ＭＳ Ｐゴシック" pitchFamily="34" charset="-128"/>
              </a:defRPr>
            </a:lvl1pPr>
            <a:lvl2pPr marL="742950" indent="-28575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2pPr>
            <a:lvl3pPr marL="11430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3pPr>
            <a:lvl4pPr marL="16002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4pPr>
            <a:lvl5pPr marL="20574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5pPr>
            <a:lvl6pPr marL="25146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6pPr>
            <a:lvl7pPr marL="29718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7pPr>
            <a:lvl8pPr marL="34290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8pPr>
            <a:lvl9pPr marL="38862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9pPr>
          </a:lstStyle>
          <a:p>
            <a:pPr eaLnBrk="1" hangingPunct="1">
              <a:spcBef>
                <a:spcPct val="0"/>
              </a:spcBef>
              <a:buFontTx/>
              <a:buNone/>
            </a:pPr>
            <a:endParaRPr lang="en-US" altLang="en-US"/>
          </a:p>
        </p:txBody>
      </p:sp>
      <p:sp>
        <p:nvSpPr>
          <p:cNvPr id="99428" name="object 100"/>
          <p:cNvSpPr>
            <a:spLocks/>
          </p:cNvSpPr>
          <p:nvPr/>
        </p:nvSpPr>
        <p:spPr bwMode="auto">
          <a:xfrm>
            <a:off x="1262372" y="3474362"/>
            <a:ext cx="123465" cy="468737"/>
          </a:xfrm>
          <a:custGeom>
            <a:avLst/>
            <a:gdLst>
              <a:gd name="T0" fmla="*/ 0 w 123380"/>
              <a:gd name="T1" fmla="*/ 0 h 470039"/>
              <a:gd name="T2" fmla="*/ 196171 w 123380"/>
              <a:gd name="T3" fmla="*/ 0 h 470039"/>
              <a:gd name="T4" fmla="*/ 196171 w 123380"/>
              <a:gd name="T5" fmla="*/ 417352 h 470039"/>
              <a:gd name="T6" fmla="*/ 0 w 123380"/>
              <a:gd name="T7" fmla="*/ 417352 h 470039"/>
              <a:gd name="T8" fmla="*/ 0 w 123380"/>
              <a:gd name="T9" fmla="*/ 0 h 4700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3380" h="470039">
                <a:moveTo>
                  <a:pt x="0" y="0"/>
                </a:moveTo>
                <a:lnTo>
                  <a:pt x="123380" y="0"/>
                </a:lnTo>
                <a:lnTo>
                  <a:pt x="123380" y="470039"/>
                </a:lnTo>
                <a:lnTo>
                  <a:pt x="0" y="470039"/>
                </a:lnTo>
                <a:lnTo>
                  <a:pt x="0" y="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9429" name="object 101"/>
          <p:cNvSpPr>
            <a:spLocks/>
          </p:cNvSpPr>
          <p:nvPr/>
        </p:nvSpPr>
        <p:spPr bwMode="auto">
          <a:xfrm>
            <a:off x="3923177" y="4369834"/>
            <a:ext cx="27717" cy="70562"/>
          </a:xfrm>
          <a:custGeom>
            <a:avLst/>
            <a:gdLst>
              <a:gd name="T0" fmla="*/ 0 w 28600"/>
              <a:gd name="T1" fmla="*/ 0 h 70472"/>
              <a:gd name="T2" fmla="*/ 42649 w 28600"/>
              <a:gd name="T3" fmla="*/ 0 h 70472"/>
              <a:gd name="T4" fmla="*/ 42649 w 28600"/>
              <a:gd name="T5" fmla="*/ 63083 h 70472"/>
              <a:gd name="T6" fmla="*/ 0 w 28600"/>
              <a:gd name="T7" fmla="*/ 63083 h 70472"/>
              <a:gd name="T8" fmla="*/ 0 w 28600"/>
              <a:gd name="T9" fmla="*/ 0 h 704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00" h="70472">
                <a:moveTo>
                  <a:pt x="0" y="0"/>
                </a:moveTo>
                <a:lnTo>
                  <a:pt x="28600" y="0"/>
                </a:lnTo>
                <a:lnTo>
                  <a:pt x="28600" y="70472"/>
                </a:lnTo>
                <a:lnTo>
                  <a:pt x="0" y="70472"/>
                </a:lnTo>
                <a:lnTo>
                  <a:pt x="0" y="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9430" name="object 102"/>
          <p:cNvSpPr>
            <a:spLocks/>
          </p:cNvSpPr>
          <p:nvPr/>
        </p:nvSpPr>
        <p:spPr bwMode="auto">
          <a:xfrm>
            <a:off x="4063021" y="3996861"/>
            <a:ext cx="0" cy="122644"/>
          </a:xfrm>
          <a:custGeom>
            <a:avLst/>
            <a:gdLst>
              <a:gd name="T0" fmla="*/ 0 h 122212"/>
              <a:gd name="T1" fmla="*/ 109889 h 122212"/>
              <a:gd name="T2" fmla="*/ 0 60000 65536"/>
              <a:gd name="T3" fmla="*/ 0 60000 65536"/>
            </a:gdLst>
            <a:ahLst/>
            <a:cxnLst>
              <a:cxn ang="T2">
                <a:pos x="0" y="T0"/>
              </a:cxn>
              <a:cxn ang="T3">
                <a:pos x="0" y="T1"/>
              </a:cxn>
            </a:cxnLst>
            <a:rect l="0" t="0" r="r" b="b"/>
            <a:pathLst>
              <a:path h="122212">
                <a:moveTo>
                  <a:pt x="0" y="0"/>
                </a:moveTo>
                <a:lnTo>
                  <a:pt x="0" y="122212"/>
                </a:lnTo>
              </a:path>
            </a:pathLst>
          </a:custGeom>
          <a:noFill/>
          <a:ln w="20624">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9431" name="object 103"/>
          <p:cNvSpPr>
            <a:spLocks/>
          </p:cNvSpPr>
          <p:nvPr/>
        </p:nvSpPr>
        <p:spPr bwMode="auto">
          <a:xfrm>
            <a:off x="4069320" y="4030462"/>
            <a:ext cx="39056" cy="8400"/>
          </a:xfrm>
          <a:custGeom>
            <a:avLst/>
            <a:gdLst>
              <a:gd name="T0" fmla="*/ -7465 w 39306"/>
              <a:gd name="T1" fmla="*/ 3708 h 8496"/>
              <a:gd name="T2" fmla="*/ 69084 w 39306"/>
              <a:gd name="T3" fmla="*/ 3708 h 8496"/>
              <a:gd name="T4" fmla="*/ 0 60000 65536"/>
              <a:gd name="T5" fmla="*/ 0 60000 65536"/>
            </a:gdLst>
            <a:ahLst/>
            <a:cxnLst>
              <a:cxn ang="T4">
                <a:pos x="T0" y="T1"/>
              </a:cxn>
              <a:cxn ang="T5">
                <a:pos x="T2" y="T3"/>
              </a:cxn>
            </a:cxnLst>
            <a:rect l="0" t="0" r="r" b="b"/>
            <a:pathLst>
              <a:path w="39306" h="8496">
                <a:moveTo>
                  <a:pt x="-4762" y="4248"/>
                </a:moveTo>
                <a:lnTo>
                  <a:pt x="44069" y="4248"/>
                </a:lnTo>
              </a:path>
            </a:pathLst>
          </a:custGeom>
          <a:noFill/>
          <a:ln w="19291">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9432" name="object 104"/>
          <p:cNvSpPr>
            <a:spLocks/>
          </p:cNvSpPr>
          <p:nvPr/>
        </p:nvSpPr>
        <p:spPr bwMode="auto">
          <a:xfrm>
            <a:off x="4036564" y="4119505"/>
            <a:ext cx="79371" cy="77283"/>
          </a:xfrm>
          <a:custGeom>
            <a:avLst/>
            <a:gdLst>
              <a:gd name="T0" fmla="*/ 0 w 78651"/>
              <a:gd name="T1" fmla="*/ 0 h 78295"/>
              <a:gd name="T2" fmla="*/ 127177 w 78651"/>
              <a:gd name="T3" fmla="*/ 0 h 78295"/>
              <a:gd name="T4" fmla="*/ 127177 w 78651"/>
              <a:gd name="T5" fmla="*/ 68110 h 78295"/>
              <a:gd name="T6" fmla="*/ 0 w 78651"/>
              <a:gd name="T7" fmla="*/ 68110 h 78295"/>
              <a:gd name="T8" fmla="*/ 0 w 78651"/>
              <a:gd name="T9" fmla="*/ 0 h 782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651" h="78295">
                <a:moveTo>
                  <a:pt x="0" y="0"/>
                </a:moveTo>
                <a:lnTo>
                  <a:pt x="78651" y="0"/>
                </a:lnTo>
                <a:lnTo>
                  <a:pt x="78651" y="78295"/>
                </a:lnTo>
                <a:lnTo>
                  <a:pt x="0" y="78295"/>
                </a:lnTo>
                <a:lnTo>
                  <a:pt x="0" y="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9433" name="object 105"/>
          <p:cNvSpPr>
            <a:spLocks/>
          </p:cNvSpPr>
          <p:nvPr/>
        </p:nvSpPr>
        <p:spPr bwMode="auto">
          <a:xfrm>
            <a:off x="3929476" y="4196788"/>
            <a:ext cx="186458" cy="63842"/>
          </a:xfrm>
          <a:custGeom>
            <a:avLst/>
            <a:gdLst>
              <a:gd name="T0" fmla="*/ 0 w 185889"/>
              <a:gd name="T1" fmla="*/ 0 h 62636"/>
              <a:gd name="T2" fmla="*/ 296959 w 185889"/>
              <a:gd name="T3" fmla="*/ 0 h 62636"/>
              <a:gd name="T4" fmla="*/ 296959 w 185889"/>
              <a:gd name="T5" fmla="*/ 58099 h 62636"/>
              <a:gd name="T6" fmla="*/ 0 w 185889"/>
              <a:gd name="T7" fmla="*/ 58099 h 62636"/>
              <a:gd name="T8" fmla="*/ 0 w 185889"/>
              <a:gd name="T9" fmla="*/ 0 h 626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5889" h="62636">
                <a:moveTo>
                  <a:pt x="0" y="0"/>
                </a:moveTo>
                <a:lnTo>
                  <a:pt x="185889" y="0"/>
                </a:lnTo>
                <a:lnTo>
                  <a:pt x="185889" y="62636"/>
                </a:lnTo>
                <a:lnTo>
                  <a:pt x="0" y="62636"/>
                </a:lnTo>
                <a:lnTo>
                  <a:pt x="0" y="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9434" name="object 106"/>
          <p:cNvSpPr>
            <a:spLocks/>
          </p:cNvSpPr>
          <p:nvPr/>
        </p:nvSpPr>
        <p:spPr bwMode="auto">
          <a:xfrm>
            <a:off x="3937036" y="4205188"/>
            <a:ext cx="78111" cy="23521"/>
          </a:xfrm>
          <a:custGeom>
            <a:avLst/>
            <a:gdLst>
              <a:gd name="T0" fmla="*/ 120425 w 78651"/>
              <a:gd name="T1" fmla="*/ 0 h 23482"/>
              <a:gd name="T2" fmla="*/ 2743 w 78651"/>
              <a:gd name="T3" fmla="*/ 0 h 23482"/>
              <a:gd name="T4" fmla="*/ 0 w 78651"/>
              <a:gd name="T5" fmla="*/ 1569 h 23482"/>
              <a:gd name="T6" fmla="*/ 0 w 78651"/>
              <a:gd name="T7" fmla="*/ 19465 h 23482"/>
              <a:gd name="T8" fmla="*/ 2743 w 78651"/>
              <a:gd name="T9" fmla="*/ 21035 h 23482"/>
              <a:gd name="T10" fmla="*/ 120425 w 78651"/>
              <a:gd name="T11" fmla="*/ 21035 h 23482"/>
              <a:gd name="T12" fmla="*/ 123170 w 78651"/>
              <a:gd name="T13" fmla="*/ 19465 h 23482"/>
              <a:gd name="T14" fmla="*/ 123170 w 78651"/>
              <a:gd name="T15" fmla="*/ 1569 h 23482"/>
              <a:gd name="T16" fmla="*/ 120425 w 78651"/>
              <a:gd name="T17" fmla="*/ 0 h 234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8651" h="23482">
                <a:moveTo>
                  <a:pt x="76898" y="0"/>
                </a:moveTo>
                <a:lnTo>
                  <a:pt x="1752" y="0"/>
                </a:lnTo>
                <a:lnTo>
                  <a:pt x="0" y="1752"/>
                </a:lnTo>
                <a:lnTo>
                  <a:pt x="0" y="21729"/>
                </a:lnTo>
                <a:lnTo>
                  <a:pt x="1752" y="23482"/>
                </a:lnTo>
                <a:lnTo>
                  <a:pt x="76898" y="23482"/>
                </a:lnTo>
                <a:lnTo>
                  <a:pt x="78651" y="21729"/>
                </a:lnTo>
                <a:lnTo>
                  <a:pt x="78651" y="1752"/>
                </a:lnTo>
                <a:lnTo>
                  <a:pt x="7689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99435" name="object 107"/>
          <p:cNvSpPr>
            <a:spLocks/>
          </p:cNvSpPr>
          <p:nvPr/>
        </p:nvSpPr>
        <p:spPr bwMode="auto">
          <a:xfrm>
            <a:off x="3937036" y="4205188"/>
            <a:ext cx="78111" cy="23521"/>
          </a:xfrm>
          <a:custGeom>
            <a:avLst/>
            <a:gdLst>
              <a:gd name="T0" fmla="*/ 0 w 78651"/>
              <a:gd name="T1" fmla="*/ 3504 h 23482"/>
              <a:gd name="T2" fmla="*/ 0 w 78651"/>
              <a:gd name="T3" fmla="*/ 1569 h 23482"/>
              <a:gd name="T4" fmla="*/ 2743 w 78651"/>
              <a:gd name="T5" fmla="*/ 0 h 23482"/>
              <a:gd name="T6" fmla="*/ 6124 w 78651"/>
              <a:gd name="T7" fmla="*/ 0 h 23482"/>
              <a:gd name="T8" fmla="*/ 117024 w 78651"/>
              <a:gd name="T9" fmla="*/ 0 h 23482"/>
              <a:gd name="T10" fmla="*/ 120425 w 78651"/>
              <a:gd name="T11" fmla="*/ 0 h 23482"/>
              <a:gd name="T12" fmla="*/ 123170 w 78651"/>
              <a:gd name="T13" fmla="*/ 1569 h 23482"/>
              <a:gd name="T14" fmla="*/ 123170 w 78651"/>
              <a:gd name="T15" fmla="*/ 3504 h 23482"/>
              <a:gd name="T16" fmla="*/ 123170 w 78651"/>
              <a:gd name="T17" fmla="*/ 17531 h 23482"/>
              <a:gd name="T18" fmla="*/ 123170 w 78651"/>
              <a:gd name="T19" fmla="*/ 19465 h 23482"/>
              <a:gd name="T20" fmla="*/ 120425 w 78651"/>
              <a:gd name="T21" fmla="*/ 21035 h 23482"/>
              <a:gd name="T22" fmla="*/ 117024 w 78651"/>
              <a:gd name="T23" fmla="*/ 21035 h 23482"/>
              <a:gd name="T24" fmla="*/ 6124 w 78651"/>
              <a:gd name="T25" fmla="*/ 21035 h 23482"/>
              <a:gd name="T26" fmla="*/ 2743 w 78651"/>
              <a:gd name="T27" fmla="*/ 21035 h 23482"/>
              <a:gd name="T28" fmla="*/ 0 w 78651"/>
              <a:gd name="T29" fmla="*/ 19465 h 23482"/>
              <a:gd name="T30" fmla="*/ 0 w 78651"/>
              <a:gd name="T31" fmla="*/ 17531 h 23482"/>
              <a:gd name="T32" fmla="*/ 0 w 78651"/>
              <a:gd name="T33" fmla="*/ 3504 h 2348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8651" h="23482">
                <a:moveTo>
                  <a:pt x="0" y="3911"/>
                </a:moveTo>
                <a:lnTo>
                  <a:pt x="0" y="1752"/>
                </a:lnTo>
                <a:lnTo>
                  <a:pt x="1752" y="0"/>
                </a:lnTo>
                <a:lnTo>
                  <a:pt x="3911" y="0"/>
                </a:lnTo>
                <a:lnTo>
                  <a:pt x="74726" y="0"/>
                </a:lnTo>
                <a:lnTo>
                  <a:pt x="76898" y="0"/>
                </a:lnTo>
                <a:lnTo>
                  <a:pt x="78651" y="1752"/>
                </a:lnTo>
                <a:lnTo>
                  <a:pt x="78651" y="3911"/>
                </a:lnTo>
                <a:lnTo>
                  <a:pt x="78651" y="19570"/>
                </a:lnTo>
                <a:lnTo>
                  <a:pt x="78651" y="21729"/>
                </a:lnTo>
                <a:lnTo>
                  <a:pt x="76898" y="23482"/>
                </a:lnTo>
                <a:lnTo>
                  <a:pt x="74726" y="23482"/>
                </a:lnTo>
                <a:lnTo>
                  <a:pt x="3911" y="23482"/>
                </a:lnTo>
                <a:lnTo>
                  <a:pt x="1752" y="23482"/>
                </a:lnTo>
                <a:lnTo>
                  <a:pt x="0" y="21729"/>
                </a:lnTo>
                <a:lnTo>
                  <a:pt x="0" y="19570"/>
                </a:lnTo>
                <a:lnTo>
                  <a:pt x="0" y="3911"/>
                </a:lnTo>
                <a:close/>
              </a:path>
            </a:pathLst>
          </a:custGeom>
          <a:noFill/>
          <a:ln w="9524">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9436" name="object 108"/>
          <p:cNvSpPr>
            <a:spLocks noChangeArrowheads="1"/>
          </p:cNvSpPr>
          <p:nvPr/>
        </p:nvSpPr>
        <p:spPr bwMode="auto">
          <a:xfrm>
            <a:off x="4737041" y="4206868"/>
            <a:ext cx="94489" cy="52082"/>
          </a:xfrm>
          <a:prstGeom prst="rect">
            <a:avLst/>
          </a:prstGeom>
          <a:blipFill dpi="0" rotWithShape="1">
            <a:blip r:embed="rId2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ts val="400"/>
              </a:spcBef>
              <a:buFont typeface="Wingdings" pitchFamily="2" charset="2"/>
              <a:defRPr>
                <a:solidFill>
                  <a:schemeClr val="tx1"/>
                </a:solidFill>
                <a:latin typeface="Arial" charset="0"/>
                <a:ea typeface="ＭＳ Ｐゴシック" pitchFamily="34" charset="-128"/>
              </a:defRPr>
            </a:lvl1pPr>
            <a:lvl2pPr marL="742950" indent="-28575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2pPr>
            <a:lvl3pPr marL="11430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3pPr>
            <a:lvl4pPr marL="16002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4pPr>
            <a:lvl5pPr marL="20574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5pPr>
            <a:lvl6pPr marL="25146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6pPr>
            <a:lvl7pPr marL="29718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7pPr>
            <a:lvl8pPr marL="34290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8pPr>
            <a:lvl9pPr marL="38862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9pPr>
          </a:lstStyle>
          <a:p>
            <a:pPr eaLnBrk="1" hangingPunct="1">
              <a:spcBef>
                <a:spcPct val="0"/>
              </a:spcBef>
              <a:buFontTx/>
              <a:buNone/>
            </a:pPr>
            <a:endParaRPr lang="en-US" altLang="en-US"/>
          </a:p>
        </p:txBody>
      </p:sp>
      <p:sp>
        <p:nvSpPr>
          <p:cNvPr id="99437" name="object 109"/>
          <p:cNvSpPr>
            <a:spLocks/>
          </p:cNvSpPr>
          <p:nvPr/>
        </p:nvSpPr>
        <p:spPr bwMode="auto">
          <a:xfrm>
            <a:off x="4737041" y="4206868"/>
            <a:ext cx="94489" cy="52082"/>
          </a:xfrm>
          <a:custGeom>
            <a:avLst/>
            <a:gdLst>
              <a:gd name="T0" fmla="*/ 11420 w 95618"/>
              <a:gd name="T1" fmla="*/ 0 h 51460"/>
              <a:gd name="T2" fmla="*/ 148257 w 95618"/>
              <a:gd name="T3" fmla="*/ 26668 h 51460"/>
              <a:gd name="T4" fmla="*/ 136836 w 95618"/>
              <a:gd name="T5" fmla="*/ 47064 h 51460"/>
              <a:gd name="T6" fmla="*/ 0 w 95618"/>
              <a:gd name="T7" fmla="*/ 20396 h 51460"/>
              <a:gd name="T8" fmla="*/ 11420 w 95618"/>
              <a:gd name="T9" fmla="*/ 0 h 514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5618" h="51460">
                <a:moveTo>
                  <a:pt x="7365" y="0"/>
                </a:moveTo>
                <a:lnTo>
                  <a:pt x="95618" y="29159"/>
                </a:lnTo>
                <a:lnTo>
                  <a:pt x="88252" y="51460"/>
                </a:lnTo>
                <a:lnTo>
                  <a:pt x="0" y="22301"/>
                </a:lnTo>
                <a:lnTo>
                  <a:pt x="7365" y="0"/>
                </a:lnTo>
                <a:close/>
              </a:path>
            </a:pathLst>
          </a:custGeom>
          <a:noFill/>
          <a:ln w="9524">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9438" name="object 110"/>
          <p:cNvSpPr>
            <a:spLocks noChangeArrowheads="1"/>
          </p:cNvSpPr>
          <p:nvPr/>
        </p:nvSpPr>
        <p:spPr bwMode="auto">
          <a:xfrm>
            <a:off x="4107115" y="4206868"/>
            <a:ext cx="95749" cy="52082"/>
          </a:xfrm>
          <a:prstGeom prst="rect">
            <a:avLst/>
          </a:prstGeom>
          <a:blipFill dpi="0" rotWithShape="1">
            <a:blip r:embed="rId2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ts val="400"/>
              </a:spcBef>
              <a:buFont typeface="Wingdings" pitchFamily="2" charset="2"/>
              <a:defRPr>
                <a:solidFill>
                  <a:schemeClr val="tx1"/>
                </a:solidFill>
                <a:latin typeface="Arial" charset="0"/>
                <a:ea typeface="ＭＳ Ｐゴシック" pitchFamily="34" charset="-128"/>
              </a:defRPr>
            </a:lvl1pPr>
            <a:lvl2pPr marL="742950" indent="-28575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2pPr>
            <a:lvl3pPr marL="11430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3pPr>
            <a:lvl4pPr marL="16002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4pPr>
            <a:lvl5pPr marL="20574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5pPr>
            <a:lvl6pPr marL="25146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6pPr>
            <a:lvl7pPr marL="29718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7pPr>
            <a:lvl8pPr marL="34290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8pPr>
            <a:lvl9pPr marL="38862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9pPr>
          </a:lstStyle>
          <a:p>
            <a:pPr eaLnBrk="1" hangingPunct="1">
              <a:spcBef>
                <a:spcPct val="0"/>
              </a:spcBef>
              <a:buFontTx/>
              <a:buNone/>
            </a:pPr>
            <a:endParaRPr lang="en-US" altLang="en-US"/>
          </a:p>
        </p:txBody>
      </p:sp>
      <p:sp>
        <p:nvSpPr>
          <p:cNvPr id="99439" name="object 111"/>
          <p:cNvSpPr>
            <a:spLocks/>
          </p:cNvSpPr>
          <p:nvPr/>
        </p:nvSpPr>
        <p:spPr bwMode="auto">
          <a:xfrm>
            <a:off x="4107115" y="4206868"/>
            <a:ext cx="95749" cy="52082"/>
          </a:xfrm>
          <a:custGeom>
            <a:avLst/>
            <a:gdLst>
              <a:gd name="T0" fmla="*/ 140508 w 95618"/>
              <a:gd name="T1" fmla="*/ 0 h 51460"/>
              <a:gd name="T2" fmla="*/ 0 w 95618"/>
              <a:gd name="T3" fmla="*/ 26668 h 51460"/>
              <a:gd name="T4" fmla="*/ 11727 w 95618"/>
              <a:gd name="T5" fmla="*/ 47064 h 51460"/>
              <a:gd name="T6" fmla="*/ 152235 w 95618"/>
              <a:gd name="T7" fmla="*/ 20396 h 51460"/>
              <a:gd name="T8" fmla="*/ 140508 w 95618"/>
              <a:gd name="T9" fmla="*/ 0 h 514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5618" h="51460">
                <a:moveTo>
                  <a:pt x="88252" y="0"/>
                </a:moveTo>
                <a:lnTo>
                  <a:pt x="0" y="29159"/>
                </a:lnTo>
                <a:lnTo>
                  <a:pt x="7366" y="51460"/>
                </a:lnTo>
                <a:lnTo>
                  <a:pt x="95618" y="22301"/>
                </a:lnTo>
                <a:lnTo>
                  <a:pt x="88252" y="0"/>
                </a:lnTo>
                <a:close/>
              </a:path>
            </a:pathLst>
          </a:custGeom>
          <a:noFill/>
          <a:ln w="9524">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9440" name="object 112"/>
          <p:cNvSpPr>
            <a:spLocks/>
          </p:cNvSpPr>
          <p:nvPr/>
        </p:nvSpPr>
        <p:spPr bwMode="auto">
          <a:xfrm>
            <a:off x="4923499" y="4331192"/>
            <a:ext cx="79371" cy="0"/>
          </a:xfrm>
          <a:custGeom>
            <a:avLst/>
            <a:gdLst>
              <a:gd name="T0" fmla="*/ 0 w 78651"/>
              <a:gd name="T1" fmla="*/ 127177 w 78651"/>
              <a:gd name="T2" fmla="*/ 0 60000 65536"/>
              <a:gd name="T3" fmla="*/ 0 60000 65536"/>
            </a:gdLst>
            <a:ahLst/>
            <a:cxnLst>
              <a:cxn ang="T2">
                <a:pos x="T0" y="0"/>
              </a:cxn>
              <a:cxn ang="T3">
                <a:pos x="T1" y="0"/>
              </a:cxn>
            </a:cxnLst>
            <a:rect l="0" t="0" r="r" b="b"/>
            <a:pathLst>
              <a:path w="78651">
                <a:moveTo>
                  <a:pt x="0" y="0"/>
                </a:moveTo>
                <a:lnTo>
                  <a:pt x="78651"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9441" name="object 113"/>
          <p:cNvSpPr>
            <a:spLocks/>
          </p:cNvSpPr>
          <p:nvPr/>
        </p:nvSpPr>
        <p:spPr bwMode="auto">
          <a:xfrm>
            <a:off x="4466173" y="4245510"/>
            <a:ext cx="93229" cy="178086"/>
          </a:xfrm>
          <a:custGeom>
            <a:avLst/>
            <a:gdLst>
              <a:gd name="T0" fmla="*/ 0 w 93364"/>
              <a:gd name="T1" fmla="*/ 79094 h 177744"/>
              <a:gd name="T2" fmla="*/ 12678 w 93364"/>
              <a:gd name="T3" fmla="*/ 33919 h 177744"/>
              <a:gd name="T4" fmla="*/ 45331 w 93364"/>
              <a:gd name="T5" fmla="*/ 4683 h 177744"/>
              <a:gd name="T6" fmla="*/ 59260 w 93364"/>
              <a:gd name="T7" fmla="*/ 0 h 177744"/>
              <a:gd name="T8" fmla="*/ 78021 w 93364"/>
              <a:gd name="T9" fmla="*/ 958 h 177744"/>
              <a:gd name="T10" fmla="*/ 132131 w 93364"/>
              <a:gd name="T11" fmla="*/ 30541 h 177744"/>
              <a:gd name="T12" fmla="*/ 147813 w 93364"/>
              <a:gd name="T13" fmla="*/ 71682 h 177744"/>
              <a:gd name="T14" fmla="*/ 146598 w 93364"/>
              <a:gd name="T15" fmla="*/ 89183 h 177744"/>
              <a:gd name="T16" fmla="*/ 129029 w 93364"/>
              <a:gd name="T17" fmla="*/ 132000 h 177744"/>
              <a:gd name="T18" fmla="*/ 82230 w 93364"/>
              <a:gd name="T19" fmla="*/ 159310 h 177744"/>
              <a:gd name="T20" fmla="*/ 65061 w 93364"/>
              <a:gd name="T21" fmla="*/ 157915 h 177744"/>
              <a:gd name="T22" fmla="*/ 14237 w 93364"/>
              <a:gd name="T23" fmla="*/ 125914 h 177744"/>
              <a:gd name="T24" fmla="*/ 72 w 93364"/>
              <a:gd name="T25" fmla="*/ 82689 h 177744"/>
              <a:gd name="T26" fmla="*/ 0 w 93364"/>
              <a:gd name="T27" fmla="*/ 79094 h 17774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3364" h="177744">
                <a:moveTo>
                  <a:pt x="0" y="88246"/>
                </a:moveTo>
                <a:lnTo>
                  <a:pt x="8008" y="37844"/>
                </a:lnTo>
                <a:lnTo>
                  <a:pt x="28633" y="5225"/>
                </a:lnTo>
                <a:lnTo>
                  <a:pt x="37431" y="0"/>
                </a:lnTo>
                <a:lnTo>
                  <a:pt x="49281" y="1069"/>
                </a:lnTo>
                <a:lnTo>
                  <a:pt x="83459" y="34075"/>
                </a:lnTo>
                <a:lnTo>
                  <a:pt x="93364" y="79977"/>
                </a:lnTo>
                <a:lnTo>
                  <a:pt x="92597" y="99502"/>
                </a:lnTo>
                <a:lnTo>
                  <a:pt x="81500" y="147274"/>
                </a:lnTo>
                <a:lnTo>
                  <a:pt x="51940" y="177744"/>
                </a:lnTo>
                <a:lnTo>
                  <a:pt x="41095" y="176187"/>
                </a:lnTo>
                <a:lnTo>
                  <a:pt x="8993" y="140483"/>
                </a:lnTo>
                <a:lnTo>
                  <a:pt x="45" y="92257"/>
                </a:lnTo>
                <a:lnTo>
                  <a:pt x="0" y="88246"/>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9442" name="object 114"/>
          <p:cNvSpPr>
            <a:spLocks/>
          </p:cNvSpPr>
          <p:nvPr/>
        </p:nvSpPr>
        <p:spPr bwMode="auto">
          <a:xfrm>
            <a:off x="4651371" y="4245510"/>
            <a:ext cx="93229" cy="178086"/>
          </a:xfrm>
          <a:custGeom>
            <a:avLst/>
            <a:gdLst>
              <a:gd name="T0" fmla="*/ 0 w 93364"/>
              <a:gd name="T1" fmla="*/ 79094 h 177744"/>
              <a:gd name="T2" fmla="*/ 12678 w 93364"/>
              <a:gd name="T3" fmla="*/ 33919 h 177744"/>
              <a:gd name="T4" fmla="*/ 45331 w 93364"/>
              <a:gd name="T5" fmla="*/ 4683 h 177744"/>
              <a:gd name="T6" fmla="*/ 59260 w 93364"/>
              <a:gd name="T7" fmla="*/ 0 h 177744"/>
              <a:gd name="T8" fmla="*/ 78021 w 93364"/>
              <a:gd name="T9" fmla="*/ 958 h 177744"/>
              <a:gd name="T10" fmla="*/ 132131 w 93364"/>
              <a:gd name="T11" fmla="*/ 30541 h 177744"/>
              <a:gd name="T12" fmla="*/ 147813 w 93364"/>
              <a:gd name="T13" fmla="*/ 71682 h 177744"/>
              <a:gd name="T14" fmla="*/ 146598 w 93364"/>
              <a:gd name="T15" fmla="*/ 89183 h 177744"/>
              <a:gd name="T16" fmla="*/ 129029 w 93364"/>
              <a:gd name="T17" fmla="*/ 132000 h 177744"/>
              <a:gd name="T18" fmla="*/ 82230 w 93364"/>
              <a:gd name="T19" fmla="*/ 159310 h 177744"/>
              <a:gd name="T20" fmla="*/ 65061 w 93364"/>
              <a:gd name="T21" fmla="*/ 157915 h 177744"/>
              <a:gd name="T22" fmla="*/ 14237 w 93364"/>
              <a:gd name="T23" fmla="*/ 125914 h 177744"/>
              <a:gd name="T24" fmla="*/ 72 w 93364"/>
              <a:gd name="T25" fmla="*/ 82689 h 177744"/>
              <a:gd name="T26" fmla="*/ 0 w 93364"/>
              <a:gd name="T27" fmla="*/ 79094 h 17774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3364" h="177744">
                <a:moveTo>
                  <a:pt x="0" y="88246"/>
                </a:moveTo>
                <a:lnTo>
                  <a:pt x="8008" y="37844"/>
                </a:lnTo>
                <a:lnTo>
                  <a:pt x="28633" y="5225"/>
                </a:lnTo>
                <a:lnTo>
                  <a:pt x="37431" y="0"/>
                </a:lnTo>
                <a:lnTo>
                  <a:pt x="49281" y="1069"/>
                </a:lnTo>
                <a:lnTo>
                  <a:pt x="83459" y="34075"/>
                </a:lnTo>
                <a:lnTo>
                  <a:pt x="93364" y="79977"/>
                </a:lnTo>
                <a:lnTo>
                  <a:pt x="92597" y="99502"/>
                </a:lnTo>
                <a:lnTo>
                  <a:pt x="81500" y="147274"/>
                </a:lnTo>
                <a:lnTo>
                  <a:pt x="51940" y="177744"/>
                </a:lnTo>
                <a:lnTo>
                  <a:pt x="41095" y="176187"/>
                </a:lnTo>
                <a:lnTo>
                  <a:pt x="8993" y="140483"/>
                </a:lnTo>
                <a:lnTo>
                  <a:pt x="45" y="92257"/>
                </a:lnTo>
                <a:lnTo>
                  <a:pt x="0" y="88246"/>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9443" name="object 115"/>
          <p:cNvSpPr>
            <a:spLocks noChangeArrowheads="1"/>
          </p:cNvSpPr>
          <p:nvPr/>
        </p:nvSpPr>
        <p:spPr bwMode="auto">
          <a:xfrm>
            <a:off x="4511528" y="4243829"/>
            <a:ext cx="188978" cy="181446"/>
          </a:xfrm>
          <a:prstGeom prst="rect">
            <a:avLst/>
          </a:prstGeom>
          <a:blipFill dpi="0" rotWithShape="1">
            <a:blip r:embed="rId2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ts val="400"/>
              </a:spcBef>
              <a:buFont typeface="Wingdings" pitchFamily="2" charset="2"/>
              <a:defRPr>
                <a:solidFill>
                  <a:schemeClr val="tx1"/>
                </a:solidFill>
                <a:latin typeface="Arial" charset="0"/>
                <a:ea typeface="ＭＳ Ｐゴシック" pitchFamily="34" charset="-128"/>
              </a:defRPr>
            </a:lvl1pPr>
            <a:lvl2pPr marL="742950" indent="-28575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2pPr>
            <a:lvl3pPr marL="11430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3pPr>
            <a:lvl4pPr marL="16002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4pPr>
            <a:lvl5pPr marL="20574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5pPr>
            <a:lvl6pPr marL="25146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6pPr>
            <a:lvl7pPr marL="29718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7pPr>
            <a:lvl8pPr marL="34290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8pPr>
            <a:lvl9pPr marL="38862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9pPr>
          </a:lstStyle>
          <a:p>
            <a:pPr eaLnBrk="1" hangingPunct="1">
              <a:spcBef>
                <a:spcPct val="0"/>
              </a:spcBef>
              <a:buFontTx/>
              <a:buNone/>
            </a:pPr>
            <a:endParaRPr lang="en-US" altLang="en-US"/>
          </a:p>
        </p:txBody>
      </p:sp>
      <p:sp>
        <p:nvSpPr>
          <p:cNvPr id="99444" name="object 116"/>
          <p:cNvSpPr>
            <a:spLocks/>
          </p:cNvSpPr>
          <p:nvPr/>
        </p:nvSpPr>
        <p:spPr bwMode="auto">
          <a:xfrm>
            <a:off x="4511528" y="4243829"/>
            <a:ext cx="188978" cy="181446"/>
          </a:xfrm>
          <a:custGeom>
            <a:avLst/>
            <a:gdLst>
              <a:gd name="T0" fmla="*/ 0 w 188950"/>
              <a:gd name="T1" fmla="*/ 0 h 180086"/>
              <a:gd name="T2" fmla="*/ 300098 w 188950"/>
              <a:gd name="T3" fmla="*/ 0 h 180086"/>
              <a:gd name="T4" fmla="*/ 300098 w 188950"/>
              <a:gd name="T5" fmla="*/ 163228 h 180086"/>
              <a:gd name="T6" fmla="*/ 0 w 188950"/>
              <a:gd name="T7" fmla="*/ 163228 h 180086"/>
              <a:gd name="T8" fmla="*/ 0 w 188950"/>
              <a:gd name="T9" fmla="*/ 0 h 1800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8950" h="180086">
                <a:moveTo>
                  <a:pt x="0" y="0"/>
                </a:moveTo>
                <a:lnTo>
                  <a:pt x="188950" y="0"/>
                </a:lnTo>
                <a:lnTo>
                  <a:pt x="188950" y="180086"/>
                </a:lnTo>
                <a:lnTo>
                  <a:pt x="0" y="180086"/>
                </a:ln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9445" name="object 117"/>
          <p:cNvSpPr>
            <a:spLocks/>
          </p:cNvSpPr>
          <p:nvPr/>
        </p:nvSpPr>
        <p:spPr bwMode="auto">
          <a:xfrm>
            <a:off x="4151210" y="4245510"/>
            <a:ext cx="93229" cy="178086"/>
          </a:xfrm>
          <a:custGeom>
            <a:avLst/>
            <a:gdLst>
              <a:gd name="T0" fmla="*/ 0 w 93364"/>
              <a:gd name="T1" fmla="*/ 79094 h 177744"/>
              <a:gd name="T2" fmla="*/ 12678 w 93364"/>
              <a:gd name="T3" fmla="*/ 33919 h 177744"/>
              <a:gd name="T4" fmla="*/ 45331 w 93364"/>
              <a:gd name="T5" fmla="*/ 4683 h 177744"/>
              <a:gd name="T6" fmla="*/ 59260 w 93364"/>
              <a:gd name="T7" fmla="*/ 0 h 177744"/>
              <a:gd name="T8" fmla="*/ 78021 w 93364"/>
              <a:gd name="T9" fmla="*/ 958 h 177744"/>
              <a:gd name="T10" fmla="*/ 132131 w 93364"/>
              <a:gd name="T11" fmla="*/ 30541 h 177744"/>
              <a:gd name="T12" fmla="*/ 147813 w 93364"/>
              <a:gd name="T13" fmla="*/ 71682 h 177744"/>
              <a:gd name="T14" fmla="*/ 146598 w 93364"/>
              <a:gd name="T15" fmla="*/ 89183 h 177744"/>
              <a:gd name="T16" fmla="*/ 129029 w 93364"/>
              <a:gd name="T17" fmla="*/ 132000 h 177744"/>
              <a:gd name="T18" fmla="*/ 82230 w 93364"/>
              <a:gd name="T19" fmla="*/ 159310 h 177744"/>
              <a:gd name="T20" fmla="*/ 65061 w 93364"/>
              <a:gd name="T21" fmla="*/ 157915 h 177744"/>
              <a:gd name="T22" fmla="*/ 14237 w 93364"/>
              <a:gd name="T23" fmla="*/ 125914 h 177744"/>
              <a:gd name="T24" fmla="*/ 72 w 93364"/>
              <a:gd name="T25" fmla="*/ 82689 h 177744"/>
              <a:gd name="T26" fmla="*/ 0 w 93364"/>
              <a:gd name="T27" fmla="*/ 79094 h 17774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3364" h="177744">
                <a:moveTo>
                  <a:pt x="0" y="88246"/>
                </a:moveTo>
                <a:lnTo>
                  <a:pt x="8008" y="37844"/>
                </a:lnTo>
                <a:lnTo>
                  <a:pt x="28633" y="5225"/>
                </a:lnTo>
                <a:lnTo>
                  <a:pt x="37431" y="0"/>
                </a:lnTo>
                <a:lnTo>
                  <a:pt x="49281" y="1069"/>
                </a:lnTo>
                <a:lnTo>
                  <a:pt x="83459" y="34075"/>
                </a:lnTo>
                <a:lnTo>
                  <a:pt x="93364" y="79977"/>
                </a:lnTo>
                <a:lnTo>
                  <a:pt x="92597" y="99502"/>
                </a:lnTo>
                <a:lnTo>
                  <a:pt x="81500" y="147274"/>
                </a:lnTo>
                <a:lnTo>
                  <a:pt x="51940" y="177744"/>
                </a:lnTo>
                <a:lnTo>
                  <a:pt x="41095" y="176187"/>
                </a:lnTo>
                <a:lnTo>
                  <a:pt x="8993" y="140483"/>
                </a:lnTo>
                <a:lnTo>
                  <a:pt x="45" y="92257"/>
                </a:lnTo>
                <a:lnTo>
                  <a:pt x="0" y="88246"/>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9446" name="object 118"/>
          <p:cNvSpPr>
            <a:spLocks/>
          </p:cNvSpPr>
          <p:nvPr/>
        </p:nvSpPr>
        <p:spPr bwMode="auto">
          <a:xfrm>
            <a:off x="4336408" y="4245510"/>
            <a:ext cx="93229" cy="178086"/>
          </a:xfrm>
          <a:custGeom>
            <a:avLst/>
            <a:gdLst>
              <a:gd name="T0" fmla="*/ 0 w 93364"/>
              <a:gd name="T1" fmla="*/ 79094 h 177744"/>
              <a:gd name="T2" fmla="*/ 12678 w 93364"/>
              <a:gd name="T3" fmla="*/ 33919 h 177744"/>
              <a:gd name="T4" fmla="*/ 45331 w 93364"/>
              <a:gd name="T5" fmla="*/ 4683 h 177744"/>
              <a:gd name="T6" fmla="*/ 59260 w 93364"/>
              <a:gd name="T7" fmla="*/ 0 h 177744"/>
              <a:gd name="T8" fmla="*/ 78021 w 93364"/>
              <a:gd name="T9" fmla="*/ 958 h 177744"/>
              <a:gd name="T10" fmla="*/ 132131 w 93364"/>
              <a:gd name="T11" fmla="*/ 30541 h 177744"/>
              <a:gd name="T12" fmla="*/ 147813 w 93364"/>
              <a:gd name="T13" fmla="*/ 71682 h 177744"/>
              <a:gd name="T14" fmla="*/ 146598 w 93364"/>
              <a:gd name="T15" fmla="*/ 89183 h 177744"/>
              <a:gd name="T16" fmla="*/ 129029 w 93364"/>
              <a:gd name="T17" fmla="*/ 132000 h 177744"/>
              <a:gd name="T18" fmla="*/ 82230 w 93364"/>
              <a:gd name="T19" fmla="*/ 159310 h 177744"/>
              <a:gd name="T20" fmla="*/ 65061 w 93364"/>
              <a:gd name="T21" fmla="*/ 157915 h 177744"/>
              <a:gd name="T22" fmla="*/ 14237 w 93364"/>
              <a:gd name="T23" fmla="*/ 125914 h 177744"/>
              <a:gd name="T24" fmla="*/ 72 w 93364"/>
              <a:gd name="T25" fmla="*/ 82689 h 177744"/>
              <a:gd name="T26" fmla="*/ 0 w 93364"/>
              <a:gd name="T27" fmla="*/ 79094 h 17774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3364" h="177744">
                <a:moveTo>
                  <a:pt x="0" y="88246"/>
                </a:moveTo>
                <a:lnTo>
                  <a:pt x="8008" y="37844"/>
                </a:lnTo>
                <a:lnTo>
                  <a:pt x="28633" y="5225"/>
                </a:lnTo>
                <a:lnTo>
                  <a:pt x="37431" y="0"/>
                </a:lnTo>
                <a:lnTo>
                  <a:pt x="49281" y="1069"/>
                </a:lnTo>
                <a:lnTo>
                  <a:pt x="83459" y="34075"/>
                </a:lnTo>
                <a:lnTo>
                  <a:pt x="93364" y="79977"/>
                </a:lnTo>
                <a:lnTo>
                  <a:pt x="92597" y="99502"/>
                </a:lnTo>
                <a:lnTo>
                  <a:pt x="81500" y="147274"/>
                </a:lnTo>
                <a:lnTo>
                  <a:pt x="51940" y="177744"/>
                </a:lnTo>
                <a:lnTo>
                  <a:pt x="41095" y="176187"/>
                </a:lnTo>
                <a:lnTo>
                  <a:pt x="8993" y="140483"/>
                </a:lnTo>
                <a:lnTo>
                  <a:pt x="45" y="92257"/>
                </a:lnTo>
                <a:lnTo>
                  <a:pt x="0" y="88246"/>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9447" name="object 119"/>
          <p:cNvSpPr>
            <a:spLocks noChangeArrowheads="1"/>
          </p:cNvSpPr>
          <p:nvPr/>
        </p:nvSpPr>
        <p:spPr bwMode="auto">
          <a:xfrm>
            <a:off x="4197824" y="4243829"/>
            <a:ext cx="188978" cy="181446"/>
          </a:xfrm>
          <a:prstGeom prst="rect">
            <a:avLst/>
          </a:prstGeom>
          <a:blipFill dpi="0" rotWithShape="1">
            <a:blip r:embed="rId2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ts val="400"/>
              </a:spcBef>
              <a:buFont typeface="Wingdings" pitchFamily="2" charset="2"/>
              <a:defRPr>
                <a:solidFill>
                  <a:schemeClr val="tx1"/>
                </a:solidFill>
                <a:latin typeface="Arial" charset="0"/>
                <a:ea typeface="ＭＳ Ｐゴシック" pitchFamily="34" charset="-128"/>
              </a:defRPr>
            </a:lvl1pPr>
            <a:lvl2pPr marL="742950" indent="-28575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2pPr>
            <a:lvl3pPr marL="11430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3pPr>
            <a:lvl4pPr marL="16002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4pPr>
            <a:lvl5pPr marL="20574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5pPr>
            <a:lvl6pPr marL="25146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6pPr>
            <a:lvl7pPr marL="29718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7pPr>
            <a:lvl8pPr marL="34290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8pPr>
            <a:lvl9pPr marL="38862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9pPr>
          </a:lstStyle>
          <a:p>
            <a:pPr eaLnBrk="1" hangingPunct="1">
              <a:spcBef>
                <a:spcPct val="0"/>
              </a:spcBef>
              <a:buFontTx/>
              <a:buNone/>
            </a:pPr>
            <a:endParaRPr lang="en-US" altLang="en-US"/>
          </a:p>
        </p:txBody>
      </p:sp>
      <p:sp>
        <p:nvSpPr>
          <p:cNvPr id="99448" name="object 120"/>
          <p:cNvSpPr>
            <a:spLocks/>
          </p:cNvSpPr>
          <p:nvPr/>
        </p:nvSpPr>
        <p:spPr bwMode="auto">
          <a:xfrm>
            <a:off x="4197824" y="4243829"/>
            <a:ext cx="188978" cy="181446"/>
          </a:xfrm>
          <a:custGeom>
            <a:avLst/>
            <a:gdLst>
              <a:gd name="T0" fmla="*/ 0 w 188950"/>
              <a:gd name="T1" fmla="*/ 0 h 180086"/>
              <a:gd name="T2" fmla="*/ 300098 w 188950"/>
              <a:gd name="T3" fmla="*/ 0 h 180086"/>
              <a:gd name="T4" fmla="*/ 300098 w 188950"/>
              <a:gd name="T5" fmla="*/ 163228 h 180086"/>
              <a:gd name="T6" fmla="*/ 0 w 188950"/>
              <a:gd name="T7" fmla="*/ 163228 h 180086"/>
              <a:gd name="T8" fmla="*/ 0 w 188950"/>
              <a:gd name="T9" fmla="*/ 0 h 1800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8950" h="180086">
                <a:moveTo>
                  <a:pt x="0" y="0"/>
                </a:moveTo>
                <a:lnTo>
                  <a:pt x="188950" y="0"/>
                </a:lnTo>
                <a:lnTo>
                  <a:pt x="188950" y="180086"/>
                </a:lnTo>
                <a:lnTo>
                  <a:pt x="0" y="180086"/>
                </a:lnTo>
                <a:lnTo>
                  <a:pt x="0" y="0"/>
                </a:lnTo>
                <a:close/>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9449" name="object 121"/>
          <p:cNvSpPr>
            <a:spLocks/>
          </p:cNvSpPr>
          <p:nvPr/>
        </p:nvSpPr>
        <p:spPr bwMode="auto">
          <a:xfrm>
            <a:off x="3958452" y="4102704"/>
            <a:ext cx="50394" cy="110884"/>
          </a:xfrm>
          <a:custGeom>
            <a:avLst/>
            <a:gdLst>
              <a:gd name="T0" fmla="*/ 80564 w 50050"/>
              <a:gd name="T1" fmla="*/ 0 h 109613"/>
              <a:gd name="T2" fmla="*/ 18192 w 50050"/>
              <a:gd name="T3" fmla="*/ 0 h 109613"/>
              <a:gd name="T4" fmla="*/ 0 w 50050"/>
              <a:gd name="T5" fmla="*/ 100151 h 109613"/>
              <a:gd name="T6" fmla="*/ 80564 w 50050"/>
              <a:gd name="T7" fmla="*/ 100151 h 109613"/>
              <a:gd name="T8" fmla="*/ 80564 w 50050"/>
              <a:gd name="T9" fmla="*/ 0 h 1096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050" h="109613">
                <a:moveTo>
                  <a:pt x="50050" y="0"/>
                </a:moveTo>
                <a:lnTo>
                  <a:pt x="11302" y="0"/>
                </a:lnTo>
                <a:lnTo>
                  <a:pt x="0" y="109613"/>
                </a:lnTo>
                <a:lnTo>
                  <a:pt x="50050" y="109613"/>
                </a:lnTo>
                <a:lnTo>
                  <a:pt x="5005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99450" name="object 122"/>
          <p:cNvSpPr>
            <a:spLocks/>
          </p:cNvSpPr>
          <p:nvPr/>
        </p:nvSpPr>
        <p:spPr bwMode="auto">
          <a:xfrm>
            <a:off x="3958452" y="4102704"/>
            <a:ext cx="50394" cy="110884"/>
          </a:xfrm>
          <a:custGeom>
            <a:avLst/>
            <a:gdLst>
              <a:gd name="T0" fmla="*/ 18192 w 50050"/>
              <a:gd name="T1" fmla="*/ 0 h 109613"/>
              <a:gd name="T2" fmla="*/ 80564 w 50050"/>
              <a:gd name="T3" fmla="*/ 0 h 109613"/>
              <a:gd name="T4" fmla="*/ 80564 w 50050"/>
              <a:gd name="T5" fmla="*/ 100151 h 109613"/>
              <a:gd name="T6" fmla="*/ 0 w 50050"/>
              <a:gd name="T7" fmla="*/ 100151 h 109613"/>
              <a:gd name="T8" fmla="*/ 18192 w 50050"/>
              <a:gd name="T9" fmla="*/ 0 h 1096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050" h="109613">
                <a:moveTo>
                  <a:pt x="11302" y="0"/>
                </a:moveTo>
                <a:lnTo>
                  <a:pt x="50050" y="0"/>
                </a:lnTo>
                <a:lnTo>
                  <a:pt x="50050" y="109613"/>
                </a:lnTo>
                <a:lnTo>
                  <a:pt x="0" y="109613"/>
                </a:lnTo>
                <a:lnTo>
                  <a:pt x="11302" y="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9451" name="object 123"/>
          <p:cNvSpPr>
            <a:spLocks/>
          </p:cNvSpPr>
          <p:nvPr/>
        </p:nvSpPr>
        <p:spPr bwMode="auto">
          <a:xfrm>
            <a:off x="4036563" y="4143026"/>
            <a:ext cx="71812" cy="30241"/>
          </a:xfrm>
          <a:custGeom>
            <a:avLst/>
            <a:gdLst>
              <a:gd name="T0" fmla="*/ 105895 w 71500"/>
              <a:gd name="T1" fmla="*/ 0 h 31318"/>
              <a:gd name="T2" fmla="*/ 8624 w 71500"/>
              <a:gd name="T3" fmla="*/ 0 h 31318"/>
              <a:gd name="T4" fmla="*/ 0 w 71500"/>
              <a:gd name="T5" fmla="*/ 4482 h 31318"/>
              <a:gd name="T6" fmla="*/ 0 w 71500"/>
              <a:gd name="T7" fmla="*/ 21590 h 31318"/>
              <a:gd name="T8" fmla="*/ 8624 w 71500"/>
              <a:gd name="T9" fmla="*/ 26072 h 31318"/>
              <a:gd name="T10" fmla="*/ 105895 w 71500"/>
              <a:gd name="T11" fmla="*/ 26072 h 31318"/>
              <a:gd name="T12" fmla="*/ 114520 w 71500"/>
              <a:gd name="T13" fmla="*/ 21590 h 31318"/>
              <a:gd name="T14" fmla="*/ 114520 w 71500"/>
              <a:gd name="T15" fmla="*/ 4482 h 31318"/>
              <a:gd name="T16" fmla="*/ 105895 w 71500"/>
              <a:gd name="T17" fmla="*/ 0 h 313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1500" h="31318">
                <a:moveTo>
                  <a:pt x="66116" y="0"/>
                </a:moveTo>
                <a:lnTo>
                  <a:pt x="5384" y="0"/>
                </a:lnTo>
                <a:lnTo>
                  <a:pt x="0" y="5384"/>
                </a:lnTo>
                <a:lnTo>
                  <a:pt x="0" y="25933"/>
                </a:lnTo>
                <a:lnTo>
                  <a:pt x="5384" y="31318"/>
                </a:lnTo>
                <a:lnTo>
                  <a:pt x="66116" y="31318"/>
                </a:lnTo>
                <a:lnTo>
                  <a:pt x="71501" y="25933"/>
                </a:lnTo>
                <a:lnTo>
                  <a:pt x="71501" y="5384"/>
                </a:lnTo>
                <a:lnTo>
                  <a:pt x="6611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99452" name="object 124"/>
          <p:cNvSpPr>
            <a:spLocks/>
          </p:cNvSpPr>
          <p:nvPr/>
        </p:nvSpPr>
        <p:spPr bwMode="auto">
          <a:xfrm>
            <a:off x="4036563" y="4143026"/>
            <a:ext cx="71812" cy="30241"/>
          </a:xfrm>
          <a:custGeom>
            <a:avLst/>
            <a:gdLst>
              <a:gd name="T0" fmla="*/ 0 w 71500"/>
              <a:gd name="T1" fmla="*/ 10012 h 31318"/>
              <a:gd name="T2" fmla="*/ 0 w 71500"/>
              <a:gd name="T3" fmla="*/ 4482 h 31318"/>
              <a:gd name="T4" fmla="*/ 8624 w 71500"/>
              <a:gd name="T5" fmla="*/ 0 h 31318"/>
              <a:gd name="T6" fmla="*/ 19262 w 71500"/>
              <a:gd name="T7" fmla="*/ 0 h 31318"/>
              <a:gd name="T8" fmla="*/ 95257 w 71500"/>
              <a:gd name="T9" fmla="*/ 0 h 31318"/>
              <a:gd name="T10" fmla="*/ 105895 w 71500"/>
              <a:gd name="T11" fmla="*/ 0 h 31318"/>
              <a:gd name="T12" fmla="*/ 114520 w 71500"/>
              <a:gd name="T13" fmla="*/ 4482 h 31318"/>
              <a:gd name="T14" fmla="*/ 114520 w 71500"/>
              <a:gd name="T15" fmla="*/ 10012 h 31318"/>
              <a:gd name="T16" fmla="*/ 114520 w 71500"/>
              <a:gd name="T17" fmla="*/ 16059 h 31318"/>
              <a:gd name="T18" fmla="*/ 114520 w 71500"/>
              <a:gd name="T19" fmla="*/ 21590 h 31318"/>
              <a:gd name="T20" fmla="*/ 105895 w 71500"/>
              <a:gd name="T21" fmla="*/ 26072 h 31318"/>
              <a:gd name="T22" fmla="*/ 95257 w 71500"/>
              <a:gd name="T23" fmla="*/ 26072 h 31318"/>
              <a:gd name="T24" fmla="*/ 19262 w 71500"/>
              <a:gd name="T25" fmla="*/ 26072 h 31318"/>
              <a:gd name="T26" fmla="*/ 8624 w 71500"/>
              <a:gd name="T27" fmla="*/ 26072 h 31318"/>
              <a:gd name="T28" fmla="*/ 0 w 71500"/>
              <a:gd name="T29" fmla="*/ 21590 h 31318"/>
              <a:gd name="T30" fmla="*/ 0 w 71500"/>
              <a:gd name="T31" fmla="*/ 16059 h 31318"/>
              <a:gd name="T32" fmla="*/ 0 w 71500"/>
              <a:gd name="T33" fmla="*/ 10012 h 313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1500" h="31318">
                <a:moveTo>
                  <a:pt x="0" y="12026"/>
                </a:moveTo>
                <a:lnTo>
                  <a:pt x="0" y="5384"/>
                </a:lnTo>
                <a:lnTo>
                  <a:pt x="5384" y="0"/>
                </a:lnTo>
                <a:lnTo>
                  <a:pt x="12026" y="0"/>
                </a:lnTo>
                <a:lnTo>
                  <a:pt x="59474" y="0"/>
                </a:lnTo>
                <a:lnTo>
                  <a:pt x="66116" y="0"/>
                </a:lnTo>
                <a:lnTo>
                  <a:pt x="71501" y="5384"/>
                </a:lnTo>
                <a:lnTo>
                  <a:pt x="71501" y="12026"/>
                </a:lnTo>
                <a:lnTo>
                  <a:pt x="71501" y="19291"/>
                </a:lnTo>
                <a:lnTo>
                  <a:pt x="71501" y="25933"/>
                </a:lnTo>
                <a:lnTo>
                  <a:pt x="66116" y="31318"/>
                </a:lnTo>
                <a:lnTo>
                  <a:pt x="59474" y="31318"/>
                </a:lnTo>
                <a:lnTo>
                  <a:pt x="12026" y="31318"/>
                </a:lnTo>
                <a:lnTo>
                  <a:pt x="5384" y="31318"/>
                </a:lnTo>
                <a:lnTo>
                  <a:pt x="0" y="25933"/>
                </a:lnTo>
                <a:lnTo>
                  <a:pt x="0" y="19291"/>
                </a:lnTo>
                <a:lnTo>
                  <a:pt x="0" y="12026"/>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9453" name="object 125"/>
          <p:cNvSpPr>
            <a:spLocks noChangeArrowheads="1"/>
          </p:cNvSpPr>
          <p:nvPr/>
        </p:nvSpPr>
        <p:spPr bwMode="auto">
          <a:xfrm>
            <a:off x="4194045" y="4220308"/>
            <a:ext cx="550555" cy="16801"/>
          </a:xfrm>
          <a:prstGeom prst="rect">
            <a:avLst/>
          </a:prstGeom>
          <a:blipFill dpi="0" rotWithShape="1">
            <a:blip r:embed="rId2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ts val="400"/>
              </a:spcBef>
              <a:buFont typeface="Wingdings" pitchFamily="2" charset="2"/>
              <a:defRPr>
                <a:solidFill>
                  <a:schemeClr val="tx1"/>
                </a:solidFill>
                <a:latin typeface="Arial" charset="0"/>
                <a:ea typeface="ＭＳ Ｐゴシック" pitchFamily="34" charset="-128"/>
              </a:defRPr>
            </a:lvl1pPr>
            <a:lvl2pPr marL="742950" indent="-28575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2pPr>
            <a:lvl3pPr marL="11430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3pPr>
            <a:lvl4pPr marL="16002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4pPr>
            <a:lvl5pPr marL="20574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5pPr>
            <a:lvl6pPr marL="25146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6pPr>
            <a:lvl7pPr marL="29718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7pPr>
            <a:lvl8pPr marL="34290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8pPr>
            <a:lvl9pPr marL="38862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9pPr>
          </a:lstStyle>
          <a:p>
            <a:pPr eaLnBrk="1" hangingPunct="1">
              <a:spcBef>
                <a:spcPct val="0"/>
              </a:spcBef>
              <a:buFontTx/>
              <a:buNone/>
            </a:pPr>
            <a:endParaRPr lang="en-US" altLang="en-US"/>
          </a:p>
        </p:txBody>
      </p:sp>
      <p:sp>
        <p:nvSpPr>
          <p:cNvPr id="99454" name="object 126"/>
          <p:cNvSpPr>
            <a:spLocks/>
          </p:cNvSpPr>
          <p:nvPr/>
        </p:nvSpPr>
        <p:spPr bwMode="auto">
          <a:xfrm>
            <a:off x="4190265" y="4228709"/>
            <a:ext cx="559374" cy="0"/>
          </a:xfrm>
          <a:custGeom>
            <a:avLst/>
            <a:gdLst>
              <a:gd name="T0" fmla="*/ 0 w 560044"/>
              <a:gd name="T1" fmla="*/ 887097 w 560044"/>
              <a:gd name="T2" fmla="*/ 0 60000 65536"/>
              <a:gd name="T3" fmla="*/ 0 60000 65536"/>
            </a:gdLst>
            <a:ahLst/>
            <a:cxnLst>
              <a:cxn ang="T2">
                <a:pos x="T0" y="0"/>
              </a:cxn>
              <a:cxn ang="T3">
                <a:pos x="T1" y="0"/>
              </a:cxn>
            </a:cxnLst>
            <a:rect l="0" t="0" r="r" b="b"/>
            <a:pathLst>
              <a:path w="560044">
                <a:moveTo>
                  <a:pt x="0" y="0"/>
                </a:moveTo>
                <a:lnTo>
                  <a:pt x="560044" y="0"/>
                </a:lnTo>
              </a:path>
            </a:pathLst>
          </a:custGeom>
          <a:noFill/>
          <a:ln w="26454">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9455" name="object 127"/>
          <p:cNvSpPr>
            <a:spLocks/>
          </p:cNvSpPr>
          <p:nvPr/>
        </p:nvSpPr>
        <p:spPr bwMode="auto">
          <a:xfrm>
            <a:off x="4844128" y="4090944"/>
            <a:ext cx="0" cy="189846"/>
          </a:xfrm>
          <a:custGeom>
            <a:avLst/>
            <a:gdLst>
              <a:gd name="T0" fmla="*/ 0 h 189611"/>
              <a:gd name="T1" fmla="*/ 169713 h 189611"/>
              <a:gd name="T2" fmla="*/ 0 60000 65536"/>
              <a:gd name="T3" fmla="*/ 0 60000 65536"/>
            </a:gdLst>
            <a:ahLst/>
            <a:cxnLst>
              <a:cxn ang="T2">
                <a:pos x="0" y="T0"/>
              </a:cxn>
              <a:cxn ang="T3">
                <a:pos x="0" y="T1"/>
              </a:cxn>
            </a:cxnLst>
            <a:rect l="0" t="0" r="r" b="b"/>
            <a:pathLst>
              <a:path h="189611">
                <a:moveTo>
                  <a:pt x="0" y="0"/>
                </a:moveTo>
                <a:lnTo>
                  <a:pt x="0" y="189610"/>
                </a:lnTo>
              </a:path>
            </a:pathLst>
          </a:custGeom>
          <a:noFill/>
          <a:ln w="1794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9456" name="object 128"/>
          <p:cNvSpPr>
            <a:spLocks/>
          </p:cNvSpPr>
          <p:nvPr/>
        </p:nvSpPr>
        <p:spPr bwMode="auto">
          <a:xfrm>
            <a:off x="4837829" y="4146386"/>
            <a:ext cx="28977" cy="11761"/>
          </a:xfrm>
          <a:custGeom>
            <a:avLst/>
            <a:gdLst>
              <a:gd name="T0" fmla="*/ 0 w 28600"/>
              <a:gd name="T1" fmla="*/ 5367 h 11506"/>
              <a:gd name="T2" fmla="*/ 46615 w 28600"/>
              <a:gd name="T3" fmla="*/ 5367 h 11506"/>
              <a:gd name="T4" fmla="*/ 0 60000 65536"/>
              <a:gd name="T5" fmla="*/ 0 60000 65536"/>
            </a:gdLst>
            <a:ahLst/>
            <a:cxnLst>
              <a:cxn ang="T4">
                <a:pos x="T0" y="T1"/>
              </a:cxn>
              <a:cxn ang="T5">
                <a:pos x="T2" y="T3"/>
              </a:cxn>
            </a:cxnLst>
            <a:rect l="0" t="0" r="r" b="b"/>
            <a:pathLst>
              <a:path w="28600" h="11506">
                <a:moveTo>
                  <a:pt x="0" y="5753"/>
                </a:moveTo>
                <a:lnTo>
                  <a:pt x="28600" y="5753"/>
                </a:lnTo>
              </a:path>
            </a:pathLst>
          </a:custGeom>
          <a:noFill/>
          <a:ln w="12776">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9457" name="object 129"/>
          <p:cNvSpPr>
            <a:spLocks/>
          </p:cNvSpPr>
          <p:nvPr/>
        </p:nvSpPr>
        <p:spPr bwMode="auto">
          <a:xfrm>
            <a:off x="4837829" y="4146386"/>
            <a:ext cx="28977" cy="11761"/>
          </a:xfrm>
          <a:custGeom>
            <a:avLst/>
            <a:gdLst>
              <a:gd name="T0" fmla="*/ -7762 w 28600"/>
              <a:gd name="T1" fmla="*/ 5367 h 11506"/>
              <a:gd name="T2" fmla="*/ 54378 w 28600"/>
              <a:gd name="T3" fmla="*/ 5367 h 11506"/>
              <a:gd name="T4" fmla="*/ 0 60000 65536"/>
              <a:gd name="T5" fmla="*/ 0 60000 65536"/>
            </a:gdLst>
            <a:ahLst/>
            <a:cxnLst>
              <a:cxn ang="T4">
                <a:pos x="T0" y="T1"/>
              </a:cxn>
              <a:cxn ang="T5">
                <a:pos x="T2" y="T3"/>
              </a:cxn>
            </a:cxnLst>
            <a:rect l="0" t="0" r="r" b="b"/>
            <a:pathLst>
              <a:path w="28600" h="11506">
                <a:moveTo>
                  <a:pt x="-4762" y="5753"/>
                </a:moveTo>
                <a:lnTo>
                  <a:pt x="33362" y="5753"/>
                </a:lnTo>
              </a:path>
            </a:pathLst>
          </a:custGeom>
          <a:noFill/>
          <a:ln w="22301">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9458" name="object 130"/>
          <p:cNvSpPr>
            <a:spLocks/>
          </p:cNvSpPr>
          <p:nvPr/>
        </p:nvSpPr>
        <p:spPr bwMode="auto">
          <a:xfrm>
            <a:off x="3800972" y="4337912"/>
            <a:ext cx="100788" cy="0"/>
          </a:xfrm>
          <a:custGeom>
            <a:avLst/>
            <a:gdLst>
              <a:gd name="T0" fmla="*/ 0 w 100101"/>
              <a:gd name="T1" fmla="*/ 161127 w 100101"/>
              <a:gd name="T2" fmla="*/ 0 60000 65536"/>
              <a:gd name="T3" fmla="*/ 0 60000 65536"/>
            </a:gdLst>
            <a:ahLst/>
            <a:cxnLst>
              <a:cxn ang="T2">
                <a:pos x="T0" y="0"/>
              </a:cxn>
              <a:cxn ang="T3">
                <a:pos x="T1" y="0"/>
              </a:cxn>
            </a:cxnLst>
            <a:rect l="0" t="0" r="r" b="b"/>
            <a:pathLst>
              <a:path w="100101">
                <a:moveTo>
                  <a:pt x="0" y="0"/>
                </a:moveTo>
                <a:lnTo>
                  <a:pt x="100101" y="0"/>
                </a:ln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9459" name="object 131"/>
          <p:cNvSpPr>
            <a:spLocks/>
          </p:cNvSpPr>
          <p:nvPr/>
        </p:nvSpPr>
        <p:spPr bwMode="auto">
          <a:xfrm>
            <a:off x="3972312" y="4010301"/>
            <a:ext cx="93229" cy="92403"/>
          </a:xfrm>
          <a:custGeom>
            <a:avLst/>
            <a:gdLst>
              <a:gd name="T0" fmla="*/ 148469 w 92951"/>
              <a:gd name="T1" fmla="*/ 0 h 93954"/>
              <a:gd name="T2" fmla="*/ 0 w 92951"/>
              <a:gd name="T3" fmla="*/ 81140 h 93954"/>
              <a:gd name="T4" fmla="*/ 0 60000 65536"/>
              <a:gd name="T5" fmla="*/ 0 60000 65536"/>
            </a:gdLst>
            <a:ahLst/>
            <a:cxnLst>
              <a:cxn ang="T4">
                <a:pos x="T0" y="T1"/>
              </a:cxn>
              <a:cxn ang="T5">
                <a:pos x="T2" y="T3"/>
              </a:cxn>
            </a:cxnLst>
            <a:rect l="0" t="0" r="r" b="b"/>
            <a:pathLst>
              <a:path w="92951" h="93954">
                <a:moveTo>
                  <a:pt x="92951" y="0"/>
                </a:moveTo>
                <a:lnTo>
                  <a:pt x="0" y="93954"/>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9460" name="object 132"/>
          <p:cNvSpPr>
            <a:spLocks/>
          </p:cNvSpPr>
          <p:nvPr/>
        </p:nvSpPr>
        <p:spPr bwMode="auto">
          <a:xfrm>
            <a:off x="4065540" y="4001901"/>
            <a:ext cx="50394" cy="132725"/>
          </a:xfrm>
          <a:custGeom>
            <a:avLst/>
            <a:gdLst>
              <a:gd name="T0" fmla="*/ 0 w 50050"/>
              <a:gd name="T1" fmla="*/ 0 h 133108"/>
              <a:gd name="T2" fmla="*/ 80564 w 50050"/>
              <a:gd name="T3" fmla="*/ 118163 h 133108"/>
              <a:gd name="T4" fmla="*/ 0 60000 65536"/>
              <a:gd name="T5" fmla="*/ 0 60000 65536"/>
            </a:gdLst>
            <a:ahLst/>
            <a:cxnLst>
              <a:cxn ang="T4">
                <a:pos x="T0" y="T1"/>
              </a:cxn>
              <a:cxn ang="T5">
                <a:pos x="T2" y="T3"/>
              </a:cxn>
            </a:cxnLst>
            <a:rect l="0" t="0" r="r" b="b"/>
            <a:pathLst>
              <a:path w="50050" h="133108">
                <a:moveTo>
                  <a:pt x="0" y="0"/>
                </a:moveTo>
                <a:lnTo>
                  <a:pt x="50050" y="133108"/>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9461" name="object 133"/>
          <p:cNvSpPr>
            <a:spLocks/>
          </p:cNvSpPr>
          <p:nvPr/>
        </p:nvSpPr>
        <p:spPr bwMode="auto">
          <a:xfrm>
            <a:off x="3955933" y="4384953"/>
            <a:ext cx="6300" cy="28562"/>
          </a:xfrm>
          <a:custGeom>
            <a:avLst/>
            <a:gdLst>
              <a:gd name="T0" fmla="*/ 0 w 6845"/>
              <a:gd name="T1" fmla="*/ 12848 h 28346"/>
              <a:gd name="T2" fmla="*/ 0 w 6845"/>
              <a:gd name="T3" fmla="*/ 5756 h 28346"/>
              <a:gd name="T4" fmla="*/ 2065 w 6845"/>
              <a:gd name="T5" fmla="*/ 0 h 28346"/>
              <a:gd name="T6" fmla="*/ 4612 w 6845"/>
              <a:gd name="T7" fmla="*/ 0 h 28346"/>
              <a:gd name="T8" fmla="*/ 7156 w 6845"/>
              <a:gd name="T9" fmla="*/ 0 h 28346"/>
              <a:gd name="T10" fmla="*/ 9206 w 6845"/>
              <a:gd name="T11" fmla="*/ 5756 h 28346"/>
              <a:gd name="T12" fmla="*/ 9206 w 6845"/>
              <a:gd name="T13" fmla="*/ 12848 h 28346"/>
              <a:gd name="T14" fmla="*/ 9206 w 6845"/>
              <a:gd name="T15" fmla="*/ 19939 h 28346"/>
              <a:gd name="T16" fmla="*/ 7156 w 6845"/>
              <a:gd name="T17" fmla="*/ 25695 h 28346"/>
              <a:gd name="T18" fmla="*/ 4612 w 6845"/>
              <a:gd name="T19" fmla="*/ 25695 h 28346"/>
              <a:gd name="T20" fmla="*/ 2065 w 6845"/>
              <a:gd name="T21" fmla="*/ 25695 h 28346"/>
              <a:gd name="T22" fmla="*/ 0 w 6845"/>
              <a:gd name="T23" fmla="*/ 19939 h 28346"/>
              <a:gd name="T24" fmla="*/ 0 w 6845"/>
              <a:gd name="T25" fmla="*/ 12848 h 2834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845" h="28346">
                <a:moveTo>
                  <a:pt x="0" y="14173"/>
                </a:moveTo>
                <a:lnTo>
                  <a:pt x="0" y="6350"/>
                </a:lnTo>
                <a:lnTo>
                  <a:pt x="1536" y="0"/>
                </a:lnTo>
                <a:lnTo>
                  <a:pt x="3429" y="0"/>
                </a:lnTo>
                <a:lnTo>
                  <a:pt x="5321" y="0"/>
                </a:lnTo>
                <a:lnTo>
                  <a:pt x="6845" y="6350"/>
                </a:lnTo>
                <a:lnTo>
                  <a:pt x="6845" y="14173"/>
                </a:lnTo>
                <a:lnTo>
                  <a:pt x="6845" y="21996"/>
                </a:lnTo>
                <a:lnTo>
                  <a:pt x="5321" y="28346"/>
                </a:lnTo>
                <a:lnTo>
                  <a:pt x="3429" y="28346"/>
                </a:lnTo>
                <a:lnTo>
                  <a:pt x="1536" y="28346"/>
                </a:lnTo>
                <a:lnTo>
                  <a:pt x="0" y="21996"/>
                </a:lnTo>
                <a:lnTo>
                  <a:pt x="0" y="14173"/>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9462" name="object 134"/>
          <p:cNvSpPr>
            <a:spLocks/>
          </p:cNvSpPr>
          <p:nvPr/>
        </p:nvSpPr>
        <p:spPr bwMode="auto">
          <a:xfrm>
            <a:off x="3955933" y="4420236"/>
            <a:ext cx="6300" cy="28560"/>
          </a:xfrm>
          <a:custGeom>
            <a:avLst/>
            <a:gdLst>
              <a:gd name="T0" fmla="*/ 0 w 6845"/>
              <a:gd name="T1" fmla="*/ 12847 h 28346"/>
              <a:gd name="T2" fmla="*/ 0 w 6845"/>
              <a:gd name="T3" fmla="*/ 5756 h 28346"/>
              <a:gd name="T4" fmla="*/ 2065 w 6845"/>
              <a:gd name="T5" fmla="*/ 0 h 28346"/>
              <a:gd name="T6" fmla="*/ 4612 w 6845"/>
              <a:gd name="T7" fmla="*/ 0 h 28346"/>
              <a:gd name="T8" fmla="*/ 7156 w 6845"/>
              <a:gd name="T9" fmla="*/ 0 h 28346"/>
              <a:gd name="T10" fmla="*/ 9206 w 6845"/>
              <a:gd name="T11" fmla="*/ 5756 h 28346"/>
              <a:gd name="T12" fmla="*/ 9206 w 6845"/>
              <a:gd name="T13" fmla="*/ 12847 h 28346"/>
              <a:gd name="T14" fmla="*/ 9206 w 6845"/>
              <a:gd name="T15" fmla="*/ 19937 h 28346"/>
              <a:gd name="T16" fmla="*/ 7156 w 6845"/>
              <a:gd name="T17" fmla="*/ 25693 h 28346"/>
              <a:gd name="T18" fmla="*/ 4612 w 6845"/>
              <a:gd name="T19" fmla="*/ 25693 h 28346"/>
              <a:gd name="T20" fmla="*/ 2065 w 6845"/>
              <a:gd name="T21" fmla="*/ 25693 h 28346"/>
              <a:gd name="T22" fmla="*/ 0 w 6845"/>
              <a:gd name="T23" fmla="*/ 19937 h 28346"/>
              <a:gd name="T24" fmla="*/ 0 w 6845"/>
              <a:gd name="T25" fmla="*/ 12847 h 2834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845" h="28346">
                <a:moveTo>
                  <a:pt x="0" y="14173"/>
                </a:moveTo>
                <a:lnTo>
                  <a:pt x="0" y="6350"/>
                </a:lnTo>
                <a:lnTo>
                  <a:pt x="1536" y="0"/>
                </a:lnTo>
                <a:lnTo>
                  <a:pt x="3429" y="0"/>
                </a:lnTo>
                <a:lnTo>
                  <a:pt x="5321" y="0"/>
                </a:lnTo>
                <a:lnTo>
                  <a:pt x="6845" y="6350"/>
                </a:lnTo>
                <a:lnTo>
                  <a:pt x="6845" y="14173"/>
                </a:lnTo>
                <a:lnTo>
                  <a:pt x="6845" y="21996"/>
                </a:lnTo>
                <a:lnTo>
                  <a:pt x="5321" y="28346"/>
                </a:lnTo>
                <a:lnTo>
                  <a:pt x="3429" y="28346"/>
                </a:lnTo>
                <a:lnTo>
                  <a:pt x="1536" y="28346"/>
                </a:lnTo>
                <a:lnTo>
                  <a:pt x="0" y="21996"/>
                </a:lnTo>
                <a:lnTo>
                  <a:pt x="0" y="14173"/>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9463" name="object 135"/>
          <p:cNvSpPr>
            <a:spLocks/>
          </p:cNvSpPr>
          <p:nvPr/>
        </p:nvSpPr>
        <p:spPr bwMode="auto">
          <a:xfrm>
            <a:off x="3950893" y="4411834"/>
            <a:ext cx="15118" cy="8401"/>
          </a:xfrm>
          <a:custGeom>
            <a:avLst/>
            <a:gdLst>
              <a:gd name="T0" fmla="*/ 0 w 15163"/>
              <a:gd name="T1" fmla="*/ 3596 h 8762"/>
              <a:gd name="T2" fmla="*/ 0 w 15163"/>
              <a:gd name="T3" fmla="*/ 1604 h 8762"/>
              <a:gd name="T4" fmla="*/ 5351 w 15163"/>
              <a:gd name="T5" fmla="*/ 0 h 8762"/>
              <a:gd name="T6" fmla="*/ 11965 w 15163"/>
              <a:gd name="T7" fmla="*/ 0 h 8762"/>
              <a:gd name="T8" fmla="*/ 18563 w 15163"/>
              <a:gd name="T9" fmla="*/ 0 h 8762"/>
              <a:gd name="T10" fmla="*/ 23933 w 15163"/>
              <a:gd name="T11" fmla="*/ 1604 h 8762"/>
              <a:gd name="T12" fmla="*/ 23933 w 15163"/>
              <a:gd name="T13" fmla="*/ 3596 h 8762"/>
              <a:gd name="T14" fmla="*/ 23933 w 15163"/>
              <a:gd name="T15" fmla="*/ 5587 h 8762"/>
              <a:gd name="T16" fmla="*/ 18563 w 15163"/>
              <a:gd name="T17" fmla="*/ 7191 h 8762"/>
              <a:gd name="T18" fmla="*/ 11965 w 15163"/>
              <a:gd name="T19" fmla="*/ 7191 h 8762"/>
              <a:gd name="T20" fmla="*/ 5351 w 15163"/>
              <a:gd name="T21" fmla="*/ 7191 h 8762"/>
              <a:gd name="T22" fmla="*/ 0 w 15163"/>
              <a:gd name="T23" fmla="*/ 5587 h 8762"/>
              <a:gd name="T24" fmla="*/ 0 w 15163"/>
              <a:gd name="T25" fmla="*/ 3596 h 87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163" h="8762">
                <a:moveTo>
                  <a:pt x="0" y="4381"/>
                </a:moveTo>
                <a:lnTo>
                  <a:pt x="0" y="1955"/>
                </a:lnTo>
                <a:lnTo>
                  <a:pt x="3390" y="0"/>
                </a:lnTo>
                <a:lnTo>
                  <a:pt x="7581" y="0"/>
                </a:lnTo>
                <a:lnTo>
                  <a:pt x="11760" y="0"/>
                </a:lnTo>
                <a:lnTo>
                  <a:pt x="15163" y="1955"/>
                </a:lnTo>
                <a:lnTo>
                  <a:pt x="15163" y="4381"/>
                </a:lnTo>
                <a:lnTo>
                  <a:pt x="15163" y="6807"/>
                </a:lnTo>
                <a:lnTo>
                  <a:pt x="11760" y="8762"/>
                </a:lnTo>
                <a:lnTo>
                  <a:pt x="7581" y="8762"/>
                </a:lnTo>
                <a:lnTo>
                  <a:pt x="3390" y="8762"/>
                </a:lnTo>
                <a:lnTo>
                  <a:pt x="0" y="6807"/>
                </a:lnTo>
                <a:lnTo>
                  <a:pt x="0" y="438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9464" name="object 136"/>
          <p:cNvSpPr>
            <a:spLocks/>
          </p:cNvSpPr>
          <p:nvPr/>
        </p:nvSpPr>
        <p:spPr bwMode="auto">
          <a:xfrm>
            <a:off x="3957193" y="4416875"/>
            <a:ext cx="15118" cy="0"/>
          </a:xfrm>
          <a:custGeom>
            <a:avLst/>
            <a:gdLst>
              <a:gd name="T0" fmla="*/ 0 w 15443"/>
              <a:gd name="T1" fmla="*/ 23499 w 15443"/>
              <a:gd name="T2" fmla="*/ 0 60000 65536"/>
              <a:gd name="T3" fmla="*/ 0 60000 65536"/>
            </a:gdLst>
            <a:ahLst/>
            <a:cxnLst>
              <a:cxn ang="T2">
                <a:pos x="T0" y="0"/>
              </a:cxn>
              <a:cxn ang="T3">
                <a:pos x="T1" y="0"/>
              </a:cxn>
            </a:cxnLst>
            <a:rect l="0" t="0" r="r" b="b"/>
            <a:pathLst>
              <a:path w="15443">
                <a:moveTo>
                  <a:pt x="0" y="0"/>
                </a:moveTo>
                <a:lnTo>
                  <a:pt x="15443"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9465" name="object 137"/>
          <p:cNvSpPr>
            <a:spLocks/>
          </p:cNvSpPr>
          <p:nvPr/>
        </p:nvSpPr>
        <p:spPr bwMode="auto">
          <a:xfrm>
            <a:off x="3894200" y="4277430"/>
            <a:ext cx="1108669" cy="297371"/>
          </a:xfrm>
          <a:custGeom>
            <a:avLst/>
            <a:gdLst>
              <a:gd name="T0" fmla="*/ 378649 w 1108202"/>
              <a:gd name="T1" fmla="*/ 1058 h 297186"/>
              <a:gd name="T2" fmla="*/ 0 w 1108202"/>
              <a:gd name="T3" fmla="*/ 1058 h 297186"/>
              <a:gd name="T4" fmla="*/ 313 w 1108202"/>
              <a:gd name="T5" fmla="*/ 7121 h 297186"/>
              <a:gd name="T6" fmla="*/ 5069 w 1108202"/>
              <a:gd name="T7" fmla="*/ 52921 h 297186"/>
              <a:gd name="T8" fmla="*/ 15415 w 1108202"/>
              <a:gd name="T9" fmla="*/ 96405 h 297186"/>
              <a:gd name="T10" fmla="*/ 43453 w 1108202"/>
              <a:gd name="T11" fmla="*/ 127481 h 297186"/>
              <a:gd name="T12" fmla="*/ 50548 w 1108202"/>
              <a:gd name="T13" fmla="*/ 129036 h 297186"/>
              <a:gd name="T14" fmla="*/ 82476 w 1108202"/>
              <a:gd name="T15" fmla="*/ 136447 h 297186"/>
              <a:gd name="T16" fmla="*/ 149014 w 1108202"/>
              <a:gd name="T17" fmla="*/ 160361 h 297186"/>
              <a:gd name="T18" fmla="*/ 170837 w 1108202"/>
              <a:gd name="T19" fmla="*/ 200714 h 297186"/>
              <a:gd name="T20" fmla="*/ 171371 w 1108202"/>
              <a:gd name="T21" fmla="*/ 211372 h 297186"/>
              <a:gd name="T22" fmla="*/ 170649 w 1108202"/>
              <a:gd name="T23" fmla="*/ 221649 h 297186"/>
              <a:gd name="T24" fmla="*/ 159226 w 1108202"/>
              <a:gd name="T25" fmla="*/ 261826 h 297186"/>
              <a:gd name="T26" fmla="*/ 156912 w 1108202"/>
              <a:gd name="T27" fmla="*/ 261912 h 297186"/>
              <a:gd name="T28" fmla="*/ 292753 w 1108202"/>
              <a:gd name="T29" fmla="*/ 263718 h 297186"/>
              <a:gd name="T30" fmla="*/ 633400 w 1108202"/>
              <a:gd name="T31" fmla="*/ 265673 h 297186"/>
              <a:gd name="T32" fmla="*/ 1526684 w 1108202"/>
              <a:gd name="T33" fmla="*/ 264481 h 297186"/>
              <a:gd name="T34" fmla="*/ 1544986 w 1108202"/>
              <a:gd name="T35" fmla="*/ 261770 h 297186"/>
              <a:gd name="T36" fmla="*/ 1601725 w 1108202"/>
              <a:gd name="T37" fmla="*/ 242538 h 297186"/>
              <a:gd name="T38" fmla="*/ 1624875 w 1108202"/>
              <a:gd name="T39" fmla="*/ 208706 h 297186"/>
              <a:gd name="T40" fmla="*/ 1643469 w 1108202"/>
              <a:gd name="T41" fmla="*/ 174792 h 297186"/>
              <a:gd name="T42" fmla="*/ 1663616 w 1108202"/>
              <a:gd name="T43" fmla="*/ 133477 h 297186"/>
              <a:gd name="T44" fmla="*/ 1682187 w 1108202"/>
              <a:gd name="T45" fmla="*/ 88365 h 297186"/>
              <a:gd name="T46" fmla="*/ 1687091 w 1108202"/>
              <a:gd name="T47" fmla="*/ 75526 h 297186"/>
              <a:gd name="T48" fmla="*/ 1694458 w 1108202"/>
              <a:gd name="T49" fmla="*/ 64302 h 297186"/>
              <a:gd name="T50" fmla="*/ 1696850 w 1108202"/>
              <a:gd name="T51" fmla="*/ 61719 h 297186"/>
              <a:gd name="T52" fmla="*/ 409346 w 1108202"/>
              <a:gd name="T53" fmla="*/ 61719 h 297186"/>
              <a:gd name="T54" fmla="*/ 378649 w 1108202"/>
              <a:gd name="T55" fmla="*/ 1058 h 297186"/>
              <a:gd name="T56" fmla="*/ 1504348 w 1108202"/>
              <a:gd name="T57" fmla="*/ 1058 h 297186"/>
              <a:gd name="T58" fmla="*/ 1460007 w 1108202"/>
              <a:gd name="T59" fmla="*/ 61719 h 297186"/>
              <a:gd name="T60" fmla="*/ 1696850 w 1108202"/>
              <a:gd name="T61" fmla="*/ 61719 h 297186"/>
              <a:gd name="T62" fmla="*/ 1703854 w 1108202"/>
              <a:gd name="T63" fmla="*/ 54157 h 297186"/>
              <a:gd name="T64" fmla="*/ 1714148 w 1108202"/>
              <a:gd name="T65" fmla="*/ 44604 h 297186"/>
              <a:gd name="T66" fmla="*/ 1724209 w 1108202"/>
              <a:gd name="T67" fmla="*/ 35154 h 297186"/>
              <a:gd name="T68" fmla="*/ 1732905 w 1108202"/>
              <a:gd name="T69" fmla="*/ 25320 h 297186"/>
              <a:gd name="T70" fmla="*/ 1737587 w 1108202"/>
              <a:gd name="T71" fmla="*/ 19258 h 297186"/>
              <a:gd name="T72" fmla="*/ 1741017 w 1108202"/>
              <a:gd name="T73" fmla="*/ 12434 h 297186"/>
              <a:gd name="T74" fmla="*/ 1746547 w 1108202"/>
              <a:gd name="T75" fmla="*/ 7121 h 297186"/>
              <a:gd name="T76" fmla="*/ 1749111 w 1108202"/>
              <a:gd name="T77" fmla="*/ 4475 h 297186"/>
              <a:gd name="T78" fmla="*/ 1760396 w 1108202"/>
              <a:gd name="T79" fmla="*/ 1247 h 297186"/>
              <a:gd name="T80" fmla="*/ 1524309 w 1108202"/>
              <a:gd name="T81" fmla="*/ 1236 h 297186"/>
              <a:gd name="T82" fmla="*/ 1504348 w 1108202"/>
              <a:gd name="T83" fmla="*/ 1058 h 297186"/>
              <a:gd name="T84" fmla="*/ 1706104 w 1108202"/>
              <a:gd name="T85" fmla="*/ 0 h 297186"/>
              <a:gd name="T86" fmla="*/ 1665713 w 1108202"/>
              <a:gd name="T87" fmla="*/ 2 h 297186"/>
              <a:gd name="T88" fmla="*/ 1544368 w 1108202"/>
              <a:gd name="T89" fmla="*/ 1247 h 297186"/>
              <a:gd name="T90" fmla="*/ 1760396 w 1108202"/>
              <a:gd name="T91" fmla="*/ 1247 h 297186"/>
              <a:gd name="T92" fmla="*/ 1761059 w 1108202"/>
              <a:gd name="T93" fmla="*/ 1058 h 297186"/>
              <a:gd name="T94" fmla="*/ 1726207 w 1108202"/>
              <a:gd name="T95" fmla="*/ 247 h 297186"/>
              <a:gd name="T96" fmla="*/ 1706104 w 1108202"/>
              <a:gd name="T97" fmla="*/ 0 h 29718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108202" h="297186">
                <a:moveTo>
                  <a:pt x="238277" y="1184"/>
                </a:moveTo>
                <a:lnTo>
                  <a:pt x="0" y="1184"/>
                </a:lnTo>
                <a:lnTo>
                  <a:pt x="197" y="7966"/>
                </a:lnTo>
                <a:lnTo>
                  <a:pt x="3190" y="59199"/>
                </a:lnTo>
                <a:lnTo>
                  <a:pt x="9700" y="107840"/>
                </a:lnTo>
                <a:lnTo>
                  <a:pt x="27344" y="142602"/>
                </a:lnTo>
                <a:lnTo>
                  <a:pt x="31809" y="144342"/>
                </a:lnTo>
                <a:lnTo>
                  <a:pt x="51901" y="152632"/>
                </a:lnTo>
                <a:lnTo>
                  <a:pt x="93772" y="179382"/>
                </a:lnTo>
                <a:lnTo>
                  <a:pt x="107504" y="224522"/>
                </a:lnTo>
                <a:lnTo>
                  <a:pt x="107841" y="236444"/>
                </a:lnTo>
                <a:lnTo>
                  <a:pt x="107386" y="247940"/>
                </a:lnTo>
                <a:lnTo>
                  <a:pt x="100198" y="292882"/>
                </a:lnTo>
                <a:lnTo>
                  <a:pt x="98742" y="292979"/>
                </a:lnTo>
                <a:lnTo>
                  <a:pt x="184224" y="294999"/>
                </a:lnTo>
                <a:lnTo>
                  <a:pt x="398587" y="297186"/>
                </a:lnTo>
                <a:lnTo>
                  <a:pt x="960714" y="295852"/>
                </a:lnTo>
                <a:lnTo>
                  <a:pt x="972231" y="292820"/>
                </a:lnTo>
                <a:lnTo>
                  <a:pt x="1007936" y="271307"/>
                </a:lnTo>
                <a:lnTo>
                  <a:pt x="1022504" y="233462"/>
                </a:lnTo>
                <a:lnTo>
                  <a:pt x="1034205" y="195525"/>
                </a:lnTo>
                <a:lnTo>
                  <a:pt x="1046883" y="149310"/>
                </a:lnTo>
                <a:lnTo>
                  <a:pt x="1058569" y="98847"/>
                </a:lnTo>
                <a:lnTo>
                  <a:pt x="1061655" y="84485"/>
                </a:lnTo>
                <a:lnTo>
                  <a:pt x="1066291" y="71930"/>
                </a:lnTo>
                <a:lnTo>
                  <a:pt x="1067797" y="69040"/>
                </a:lnTo>
                <a:lnTo>
                  <a:pt x="257594" y="69040"/>
                </a:lnTo>
                <a:lnTo>
                  <a:pt x="238277" y="1184"/>
                </a:lnTo>
                <a:close/>
              </a:path>
              <a:path w="1108202" h="297186">
                <a:moveTo>
                  <a:pt x="946658" y="1184"/>
                </a:moveTo>
                <a:lnTo>
                  <a:pt x="918756" y="69040"/>
                </a:lnTo>
                <a:lnTo>
                  <a:pt x="1067797" y="69040"/>
                </a:lnTo>
                <a:lnTo>
                  <a:pt x="1072204" y="60581"/>
                </a:lnTo>
                <a:lnTo>
                  <a:pt x="1078682" y="49894"/>
                </a:lnTo>
                <a:lnTo>
                  <a:pt x="1085013" y="39323"/>
                </a:lnTo>
                <a:lnTo>
                  <a:pt x="1090485" y="28324"/>
                </a:lnTo>
                <a:lnTo>
                  <a:pt x="1093431" y="21542"/>
                </a:lnTo>
                <a:lnTo>
                  <a:pt x="1095590" y="13909"/>
                </a:lnTo>
                <a:lnTo>
                  <a:pt x="1099070" y="7966"/>
                </a:lnTo>
                <a:lnTo>
                  <a:pt x="1100683" y="5006"/>
                </a:lnTo>
                <a:lnTo>
                  <a:pt x="1107785" y="1395"/>
                </a:lnTo>
                <a:lnTo>
                  <a:pt x="959220" y="1382"/>
                </a:lnTo>
                <a:lnTo>
                  <a:pt x="946658" y="1184"/>
                </a:lnTo>
                <a:close/>
              </a:path>
              <a:path w="1108202" h="297186">
                <a:moveTo>
                  <a:pt x="1073620" y="0"/>
                </a:moveTo>
                <a:lnTo>
                  <a:pt x="1048203" y="2"/>
                </a:lnTo>
                <a:lnTo>
                  <a:pt x="971842" y="1395"/>
                </a:lnTo>
                <a:lnTo>
                  <a:pt x="1107785" y="1395"/>
                </a:lnTo>
                <a:lnTo>
                  <a:pt x="1108202" y="1184"/>
                </a:lnTo>
                <a:lnTo>
                  <a:pt x="1086270" y="276"/>
                </a:lnTo>
                <a:lnTo>
                  <a:pt x="1073620" y="0"/>
                </a:ln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99466" name="object 138"/>
          <p:cNvSpPr>
            <a:spLocks/>
          </p:cNvSpPr>
          <p:nvPr/>
        </p:nvSpPr>
        <p:spPr bwMode="auto">
          <a:xfrm>
            <a:off x="3894200" y="4277430"/>
            <a:ext cx="1108669" cy="297371"/>
          </a:xfrm>
          <a:custGeom>
            <a:avLst/>
            <a:gdLst>
              <a:gd name="T0" fmla="*/ 378649 w 1108202"/>
              <a:gd name="T1" fmla="*/ 1126 h 297335"/>
              <a:gd name="T2" fmla="*/ 1460007 w 1108202"/>
              <a:gd name="T3" fmla="*/ 61726 h 297335"/>
              <a:gd name="T4" fmla="*/ 1524309 w 1108202"/>
              <a:gd name="T5" fmla="*/ 1303 h 297335"/>
              <a:gd name="T6" fmla="*/ 1564505 w 1108202"/>
              <a:gd name="T7" fmla="*/ 1201 h 297335"/>
              <a:gd name="T8" fmla="*/ 1604936 w 1108202"/>
              <a:gd name="T9" fmla="*/ 747 h 297335"/>
              <a:gd name="T10" fmla="*/ 1645462 w 1108202"/>
              <a:gd name="T11" fmla="*/ 245 h 297335"/>
              <a:gd name="T12" fmla="*/ 1685933 w 1108202"/>
              <a:gd name="T13" fmla="*/ 0 h 297335"/>
              <a:gd name="T14" fmla="*/ 1726207 w 1108202"/>
              <a:gd name="T15" fmla="*/ 317 h 297335"/>
              <a:gd name="T16" fmla="*/ 1761059 w 1108202"/>
              <a:gd name="T17" fmla="*/ 1126 h 297335"/>
              <a:gd name="T18" fmla="*/ 1746547 w 1108202"/>
              <a:gd name="T19" fmla="*/ 7183 h 297335"/>
              <a:gd name="T20" fmla="*/ 1737587 w 1108202"/>
              <a:gd name="T21" fmla="*/ 19307 h 297335"/>
              <a:gd name="T22" fmla="*/ 1724209 w 1108202"/>
              <a:gd name="T23" fmla="*/ 35187 h 297335"/>
              <a:gd name="T24" fmla="*/ 1703854 w 1108202"/>
              <a:gd name="T25" fmla="*/ 54171 h 297335"/>
              <a:gd name="T26" fmla="*/ 1687091 w 1108202"/>
              <a:gd name="T27" fmla="*/ 75520 h 297335"/>
              <a:gd name="T28" fmla="*/ 1677455 w 1108202"/>
              <a:gd name="T29" fmla="*/ 100419 h 297335"/>
              <a:gd name="T30" fmla="*/ 1637676 w 1108202"/>
              <a:gd name="T31" fmla="*/ 185378 h 297335"/>
              <a:gd name="T32" fmla="*/ 1565469 w 1108202"/>
              <a:gd name="T33" fmla="*/ 256773 h 297335"/>
              <a:gd name="T34" fmla="*/ 1457554 w 1108202"/>
              <a:gd name="T35" fmla="*/ 264226 h 297335"/>
              <a:gd name="T36" fmla="*/ 1319510 w 1108202"/>
              <a:gd name="T37" fmla="*/ 264323 h 297335"/>
              <a:gd name="T38" fmla="*/ 1181747 w 1108202"/>
              <a:gd name="T39" fmla="*/ 264613 h 297335"/>
              <a:gd name="T40" fmla="*/ 1044263 w 1108202"/>
              <a:gd name="T41" fmla="*/ 264983 h 297335"/>
              <a:gd name="T42" fmla="*/ 907045 w 1108202"/>
              <a:gd name="T43" fmla="*/ 265325 h 297335"/>
              <a:gd name="T44" fmla="*/ 770095 w 1108202"/>
              <a:gd name="T45" fmla="*/ 265527 h 297335"/>
              <a:gd name="T46" fmla="*/ 633400 w 1108202"/>
              <a:gd name="T47" fmla="*/ 265475 h 297335"/>
              <a:gd name="T48" fmla="*/ 496958 w 1108202"/>
              <a:gd name="T49" fmla="*/ 265062 h 297335"/>
              <a:gd name="T50" fmla="*/ 360761 w 1108202"/>
              <a:gd name="T51" fmla="*/ 264177 h 297335"/>
              <a:gd name="T52" fmla="*/ 224804 w 1108202"/>
              <a:gd name="T53" fmla="*/ 262707 h 297335"/>
              <a:gd name="T54" fmla="*/ 159226 w 1108202"/>
              <a:gd name="T55" fmla="*/ 261632 h 297335"/>
              <a:gd name="T56" fmla="*/ 166977 w 1108202"/>
              <a:gd name="T57" fmla="*/ 243982 h 297335"/>
              <a:gd name="T58" fmla="*/ 170655 w 1108202"/>
              <a:gd name="T59" fmla="*/ 221451 h 297335"/>
              <a:gd name="T60" fmla="*/ 170837 w 1108202"/>
              <a:gd name="T61" fmla="*/ 200582 h 297335"/>
              <a:gd name="T62" fmla="*/ 99683 w 1108202"/>
              <a:gd name="T63" fmla="*/ 139519 h 297335"/>
              <a:gd name="T64" fmla="*/ 60532 w 1108202"/>
              <a:gd name="T65" fmla="*/ 131259 h 297335"/>
              <a:gd name="T66" fmla="*/ 43453 w 1108202"/>
              <a:gd name="T67" fmla="*/ 127422 h 297335"/>
              <a:gd name="T68" fmla="*/ 11146 w 1108202"/>
              <a:gd name="T69" fmla="*/ 82787 h 297335"/>
              <a:gd name="T70" fmla="*/ 18 w 1108202"/>
              <a:gd name="T71" fmla="*/ 1584 h 29733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08202" h="297335">
                <a:moveTo>
                  <a:pt x="0" y="1261"/>
                </a:moveTo>
                <a:lnTo>
                  <a:pt x="238277" y="1261"/>
                </a:lnTo>
                <a:lnTo>
                  <a:pt x="257594" y="69117"/>
                </a:lnTo>
                <a:lnTo>
                  <a:pt x="918756" y="69117"/>
                </a:lnTo>
                <a:lnTo>
                  <a:pt x="946658" y="1261"/>
                </a:lnTo>
                <a:lnTo>
                  <a:pt x="959220" y="1459"/>
                </a:lnTo>
                <a:lnTo>
                  <a:pt x="971842" y="1473"/>
                </a:lnTo>
                <a:lnTo>
                  <a:pt x="984514" y="1345"/>
                </a:lnTo>
                <a:lnTo>
                  <a:pt x="997223" y="1119"/>
                </a:lnTo>
                <a:lnTo>
                  <a:pt x="1009957" y="836"/>
                </a:lnTo>
                <a:lnTo>
                  <a:pt x="1022707" y="541"/>
                </a:lnTo>
                <a:lnTo>
                  <a:pt x="1035459" y="274"/>
                </a:lnTo>
                <a:lnTo>
                  <a:pt x="1048203" y="80"/>
                </a:lnTo>
                <a:lnTo>
                  <a:pt x="1060927" y="0"/>
                </a:lnTo>
                <a:lnTo>
                  <a:pt x="1073620" y="77"/>
                </a:lnTo>
                <a:lnTo>
                  <a:pt x="1086270" y="354"/>
                </a:lnTo>
                <a:lnTo>
                  <a:pt x="1098865" y="873"/>
                </a:lnTo>
                <a:lnTo>
                  <a:pt x="1108202" y="1261"/>
                </a:lnTo>
                <a:lnTo>
                  <a:pt x="1100683" y="5084"/>
                </a:lnTo>
                <a:lnTo>
                  <a:pt x="1099070" y="8043"/>
                </a:lnTo>
                <a:lnTo>
                  <a:pt x="1095590" y="13986"/>
                </a:lnTo>
                <a:lnTo>
                  <a:pt x="1093431" y="21619"/>
                </a:lnTo>
                <a:lnTo>
                  <a:pt x="1090485" y="28401"/>
                </a:lnTo>
                <a:lnTo>
                  <a:pt x="1085013" y="39400"/>
                </a:lnTo>
                <a:lnTo>
                  <a:pt x="1078682" y="49971"/>
                </a:lnTo>
                <a:lnTo>
                  <a:pt x="1072204" y="60658"/>
                </a:lnTo>
                <a:lnTo>
                  <a:pt x="1066291" y="72007"/>
                </a:lnTo>
                <a:lnTo>
                  <a:pt x="1061655" y="84562"/>
                </a:lnTo>
                <a:lnTo>
                  <a:pt x="1058569" y="98924"/>
                </a:lnTo>
                <a:lnTo>
                  <a:pt x="1055591" y="112443"/>
                </a:lnTo>
                <a:lnTo>
                  <a:pt x="1043913" y="160978"/>
                </a:lnTo>
                <a:lnTo>
                  <a:pt x="1030560" y="207575"/>
                </a:lnTo>
                <a:lnTo>
                  <a:pt x="1017658" y="248017"/>
                </a:lnTo>
                <a:lnTo>
                  <a:pt x="985121" y="287518"/>
                </a:lnTo>
                <a:lnTo>
                  <a:pt x="960714" y="295929"/>
                </a:lnTo>
                <a:lnTo>
                  <a:pt x="917212" y="295864"/>
                </a:lnTo>
                <a:lnTo>
                  <a:pt x="873755" y="295884"/>
                </a:lnTo>
                <a:lnTo>
                  <a:pt x="830343" y="295973"/>
                </a:lnTo>
                <a:lnTo>
                  <a:pt x="786975" y="296116"/>
                </a:lnTo>
                <a:lnTo>
                  <a:pt x="743652" y="296297"/>
                </a:lnTo>
                <a:lnTo>
                  <a:pt x="700372" y="296501"/>
                </a:lnTo>
                <a:lnTo>
                  <a:pt x="657135" y="296712"/>
                </a:lnTo>
                <a:lnTo>
                  <a:pt x="613940" y="296915"/>
                </a:lnTo>
                <a:lnTo>
                  <a:pt x="570787" y="297095"/>
                </a:lnTo>
                <a:lnTo>
                  <a:pt x="527676" y="297235"/>
                </a:lnTo>
                <a:lnTo>
                  <a:pt x="484606" y="297320"/>
                </a:lnTo>
                <a:lnTo>
                  <a:pt x="441577" y="297335"/>
                </a:lnTo>
                <a:lnTo>
                  <a:pt x="398587" y="297263"/>
                </a:lnTo>
                <a:lnTo>
                  <a:pt x="355637" y="297091"/>
                </a:lnTo>
                <a:lnTo>
                  <a:pt x="312726" y="296801"/>
                </a:lnTo>
                <a:lnTo>
                  <a:pt x="269854" y="296379"/>
                </a:lnTo>
                <a:lnTo>
                  <a:pt x="227020" y="295809"/>
                </a:lnTo>
                <a:lnTo>
                  <a:pt x="184224" y="295076"/>
                </a:lnTo>
                <a:lnTo>
                  <a:pt x="141465" y="294163"/>
                </a:lnTo>
                <a:lnTo>
                  <a:pt x="98742" y="293056"/>
                </a:lnTo>
                <a:lnTo>
                  <a:pt x="100198" y="292959"/>
                </a:lnTo>
                <a:lnTo>
                  <a:pt x="103062" y="282174"/>
                </a:lnTo>
                <a:lnTo>
                  <a:pt x="105075" y="273196"/>
                </a:lnTo>
                <a:lnTo>
                  <a:pt x="106389" y="259879"/>
                </a:lnTo>
                <a:lnTo>
                  <a:pt x="107390" y="247967"/>
                </a:lnTo>
                <a:lnTo>
                  <a:pt x="107841" y="236521"/>
                </a:lnTo>
                <a:lnTo>
                  <a:pt x="107504" y="224599"/>
                </a:lnTo>
                <a:lnTo>
                  <a:pt x="93772" y="179459"/>
                </a:lnTo>
                <a:lnTo>
                  <a:pt x="62729" y="156225"/>
                </a:lnTo>
                <a:lnTo>
                  <a:pt x="51901" y="152709"/>
                </a:lnTo>
                <a:lnTo>
                  <a:pt x="38091" y="146976"/>
                </a:lnTo>
                <a:lnTo>
                  <a:pt x="31809" y="144419"/>
                </a:lnTo>
                <a:lnTo>
                  <a:pt x="27344" y="142679"/>
                </a:lnTo>
                <a:lnTo>
                  <a:pt x="19516" y="130294"/>
                </a:lnTo>
                <a:lnTo>
                  <a:pt x="7014" y="92699"/>
                </a:lnTo>
                <a:lnTo>
                  <a:pt x="1938" y="42935"/>
                </a:lnTo>
                <a:lnTo>
                  <a:pt x="11" y="1774"/>
                </a:lnTo>
                <a:lnTo>
                  <a:pt x="0" y="1261"/>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39" name="object 139"/>
          <p:cNvSpPr txBox="1"/>
          <p:nvPr/>
        </p:nvSpPr>
        <p:spPr>
          <a:xfrm>
            <a:off x="505201" y="2483128"/>
            <a:ext cx="1392135" cy="253689"/>
          </a:xfrm>
          <a:prstGeom prst="rect">
            <a:avLst/>
          </a:prstGeom>
        </p:spPr>
        <p:txBody>
          <a:bodyPr lIns="0" tIns="0" rIns="0" bIns="0"/>
          <a:lstStyle/>
          <a:p>
            <a:pPr marL="12700">
              <a:defRPr/>
            </a:pPr>
            <a:r>
              <a:rPr sz="1600" spc="-15" dirty="0">
                <a:latin typeface="Arial"/>
                <a:cs typeface="Arial"/>
              </a:rPr>
              <a:t>E</a:t>
            </a:r>
            <a:r>
              <a:rPr sz="1600" spc="-20" dirty="0">
                <a:latin typeface="Arial"/>
                <a:cs typeface="Arial"/>
              </a:rPr>
              <a:t>x</a:t>
            </a:r>
            <a:r>
              <a:rPr sz="1600" spc="-10" dirty="0">
                <a:latin typeface="Arial"/>
                <a:cs typeface="Arial"/>
              </a:rPr>
              <a:t>po</a:t>
            </a:r>
            <a:r>
              <a:rPr sz="1600" spc="-15" dirty="0">
                <a:latin typeface="Arial"/>
                <a:cs typeface="Arial"/>
              </a:rPr>
              <a:t>r</a:t>
            </a:r>
            <a:r>
              <a:rPr sz="1600" spc="-5" dirty="0">
                <a:latin typeface="Arial"/>
                <a:cs typeface="Arial"/>
              </a:rPr>
              <a:t>t</a:t>
            </a:r>
            <a:r>
              <a:rPr sz="1600" spc="20" dirty="0">
                <a:latin typeface="Arial"/>
                <a:cs typeface="Arial"/>
              </a:rPr>
              <a:t> </a:t>
            </a:r>
            <a:r>
              <a:rPr sz="1600" spc="-10" dirty="0">
                <a:latin typeface="Arial"/>
                <a:cs typeface="Arial"/>
              </a:rPr>
              <a:t>te</a:t>
            </a:r>
            <a:r>
              <a:rPr sz="1600" spc="-15" dirty="0">
                <a:latin typeface="Arial"/>
                <a:cs typeface="Arial"/>
              </a:rPr>
              <a:t>rm</a:t>
            </a:r>
            <a:r>
              <a:rPr sz="1600" dirty="0">
                <a:latin typeface="Arial"/>
                <a:cs typeface="Arial"/>
              </a:rPr>
              <a:t>i</a:t>
            </a:r>
            <a:r>
              <a:rPr sz="1600" spc="-10" dirty="0">
                <a:latin typeface="Arial"/>
                <a:cs typeface="Arial"/>
              </a:rPr>
              <a:t>nal</a:t>
            </a:r>
            <a:endParaRPr sz="1600">
              <a:latin typeface="Arial"/>
              <a:cs typeface="Arial"/>
            </a:endParaRPr>
          </a:p>
        </p:txBody>
      </p:sp>
      <p:sp>
        <p:nvSpPr>
          <p:cNvPr id="99468" name="object 140"/>
          <p:cNvSpPr>
            <a:spLocks noChangeArrowheads="1"/>
          </p:cNvSpPr>
          <p:nvPr/>
        </p:nvSpPr>
        <p:spPr bwMode="auto">
          <a:xfrm>
            <a:off x="1388356" y="3528124"/>
            <a:ext cx="488822" cy="470416"/>
          </a:xfrm>
          <a:prstGeom prst="rect">
            <a:avLst/>
          </a:prstGeom>
          <a:blipFill dpi="0" rotWithShape="1">
            <a:blip r:embed="rId27"/>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ts val="400"/>
              </a:spcBef>
              <a:buFont typeface="Wingdings" pitchFamily="2" charset="2"/>
              <a:defRPr>
                <a:solidFill>
                  <a:schemeClr val="tx1"/>
                </a:solidFill>
                <a:latin typeface="Arial" charset="0"/>
                <a:ea typeface="ＭＳ Ｐゴシック" pitchFamily="34" charset="-128"/>
              </a:defRPr>
            </a:lvl1pPr>
            <a:lvl2pPr marL="742950" indent="-28575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2pPr>
            <a:lvl3pPr marL="11430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3pPr>
            <a:lvl4pPr marL="16002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4pPr>
            <a:lvl5pPr marL="20574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5pPr>
            <a:lvl6pPr marL="25146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6pPr>
            <a:lvl7pPr marL="29718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7pPr>
            <a:lvl8pPr marL="34290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8pPr>
            <a:lvl9pPr marL="38862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9pPr>
          </a:lstStyle>
          <a:p>
            <a:pPr eaLnBrk="1" hangingPunct="1">
              <a:spcBef>
                <a:spcPct val="0"/>
              </a:spcBef>
              <a:buFontTx/>
              <a:buNone/>
            </a:pPr>
            <a:endParaRPr lang="en-US" altLang="en-US"/>
          </a:p>
        </p:txBody>
      </p:sp>
      <p:sp>
        <p:nvSpPr>
          <p:cNvPr id="99469" name="object 141"/>
          <p:cNvSpPr txBox="1">
            <a:spLocks noChangeArrowheads="1"/>
          </p:cNvSpPr>
          <p:nvPr/>
        </p:nvSpPr>
        <p:spPr bwMode="auto">
          <a:xfrm>
            <a:off x="7559107" y="6691675"/>
            <a:ext cx="433389" cy="147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2700" eaLnBrk="0" hangingPunct="0">
              <a:spcBef>
                <a:spcPts val="400"/>
              </a:spcBef>
              <a:buFont typeface="Wingdings" pitchFamily="2" charset="2"/>
              <a:defRPr>
                <a:solidFill>
                  <a:schemeClr val="tx1"/>
                </a:solidFill>
                <a:latin typeface="Arial" charset="0"/>
                <a:ea typeface="ＭＳ Ｐゴシック" pitchFamily="34" charset="-128"/>
              </a:defRPr>
            </a:lvl1pPr>
            <a:lvl2pPr marL="742950" indent="-28575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2pPr>
            <a:lvl3pPr marL="11430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3pPr>
            <a:lvl4pPr marL="16002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4pPr>
            <a:lvl5pPr marL="20574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5pPr>
            <a:lvl6pPr marL="25146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6pPr>
            <a:lvl7pPr marL="29718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7pPr>
            <a:lvl8pPr marL="34290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8pPr>
            <a:lvl9pPr marL="38862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9pPr>
          </a:lstStyle>
          <a:p>
            <a:pPr eaLnBrk="1" hangingPunct="1">
              <a:spcBef>
                <a:spcPct val="0"/>
              </a:spcBef>
              <a:buFontTx/>
              <a:buNone/>
            </a:pPr>
            <a:r>
              <a:rPr lang="en-US" altLang="en-US" sz="900">
                <a:solidFill>
                  <a:srgbClr val="B0B0B0"/>
                </a:solidFill>
                <a:latin typeface="Wingdings" pitchFamily="2" charset="2"/>
              </a:rPr>
              <a:t></a:t>
            </a:r>
            <a:endParaRPr lang="en-US" altLang="en-US" sz="900">
              <a:latin typeface="Wingdings" pitchFamily="2" charset="2"/>
            </a:endParaRPr>
          </a:p>
        </p:txBody>
      </p:sp>
      <p:sp>
        <p:nvSpPr>
          <p:cNvPr id="142" name="object 142"/>
          <p:cNvSpPr>
            <a:spLocks noGrp="1"/>
          </p:cNvSpPr>
          <p:nvPr>
            <p:ph type="ftr" sz="quarter" idx="4294967295"/>
          </p:nvPr>
        </p:nvSpPr>
        <p:spPr>
          <a:xfrm>
            <a:off x="508980" y="6708476"/>
            <a:ext cx="831502" cy="117604"/>
          </a:xfrm>
          <a:prstGeom prst="rect">
            <a:avLst/>
          </a:prstGeom>
        </p:spPr>
        <p:txBody>
          <a:bodyPr lIns="0" tIns="0" rIns="0" bIns="0"/>
          <a:lstStyle/>
          <a:p>
            <a:pPr marL="12700">
              <a:defRPr/>
            </a:pPr>
            <a:r>
              <a:rPr sz="700" spc="-30" dirty="0">
                <a:solidFill>
                  <a:srgbClr val="303C49"/>
                </a:solidFill>
                <a:latin typeface="Arial"/>
                <a:cs typeface="Arial"/>
              </a:rPr>
              <a:t>M</a:t>
            </a:r>
            <a:r>
              <a:rPr sz="700" spc="-5" dirty="0">
                <a:solidFill>
                  <a:srgbClr val="303C49"/>
                </a:solidFill>
                <a:latin typeface="Arial"/>
                <a:cs typeface="Arial"/>
              </a:rPr>
              <a:t>AN</a:t>
            </a:r>
            <a:r>
              <a:rPr sz="700" spc="20" dirty="0">
                <a:solidFill>
                  <a:srgbClr val="303C49"/>
                </a:solidFill>
                <a:latin typeface="Arial"/>
                <a:cs typeface="Arial"/>
              </a:rPr>
              <a:t> </a:t>
            </a:r>
            <a:r>
              <a:rPr sz="700" spc="-5" dirty="0">
                <a:solidFill>
                  <a:srgbClr val="303C49"/>
                </a:solidFill>
                <a:latin typeface="Arial"/>
                <a:cs typeface="Arial"/>
              </a:rPr>
              <a:t>Di</a:t>
            </a:r>
            <a:r>
              <a:rPr sz="700" spc="-10" dirty="0">
                <a:solidFill>
                  <a:srgbClr val="303C49"/>
                </a:solidFill>
                <a:latin typeface="Arial"/>
                <a:cs typeface="Arial"/>
              </a:rPr>
              <a:t>e</a:t>
            </a:r>
            <a:r>
              <a:rPr sz="700" spc="-5" dirty="0">
                <a:solidFill>
                  <a:srgbClr val="303C49"/>
                </a:solidFill>
                <a:latin typeface="Arial"/>
                <a:cs typeface="Arial"/>
              </a:rPr>
              <a:t>s</a:t>
            </a:r>
            <a:r>
              <a:rPr sz="700" spc="-10" dirty="0">
                <a:solidFill>
                  <a:srgbClr val="303C49"/>
                </a:solidFill>
                <a:latin typeface="Arial"/>
                <a:cs typeface="Arial"/>
              </a:rPr>
              <a:t>e</a:t>
            </a:r>
            <a:r>
              <a:rPr sz="700" spc="-5" dirty="0">
                <a:solidFill>
                  <a:srgbClr val="303C49"/>
                </a:solidFill>
                <a:latin typeface="Arial"/>
                <a:cs typeface="Arial"/>
              </a:rPr>
              <a:t>l &amp; </a:t>
            </a:r>
            <a:r>
              <a:rPr sz="700" dirty="0">
                <a:solidFill>
                  <a:srgbClr val="303C49"/>
                </a:solidFill>
                <a:latin typeface="Arial"/>
                <a:cs typeface="Arial"/>
              </a:rPr>
              <a:t>T</a:t>
            </a:r>
            <a:r>
              <a:rPr sz="700" spc="-10" dirty="0">
                <a:solidFill>
                  <a:srgbClr val="303C49"/>
                </a:solidFill>
                <a:latin typeface="Arial"/>
                <a:cs typeface="Arial"/>
              </a:rPr>
              <a:t>urbo</a:t>
            </a:r>
            <a:endParaRPr sz="700">
              <a:latin typeface="Arial"/>
              <a:cs typeface="Arial"/>
            </a:endParaRPr>
          </a:p>
        </p:txBody>
      </p:sp>
      <p:sp>
        <p:nvSpPr>
          <p:cNvPr id="143" name="object 143"/>
          <p:cNvSpPr txBox="1"/>
          <p:nvPr/>
        </p:nvSpPr>
        <p:spPr>
          <a:xfrm>
            <a:off x="3931996" y="6708475"/>
            <a:ext cx="55433" cy="119284"/>
          </a:xfrm>
          <a:prstGeom prst="rect">
            <a:avLst/>
          </a:prstGeom>
        </p:spPr>
        <p:txBody>
          <a:bodyPr lIns="0" tIns="0" rIns="0" bIns="0"/>
          <a:lstStyle/>
          <a:p>
            <a:pPr marL="12700">
              <a:defRPr/>
            </a:pPr>
            <a:r>
              <a:rPr sz="700" spc="-5" dirty="0">
                <a:solidFill>
                  <a:srgbClr val="303C49"/>
                </a:solidFill>
                <a:latin typeface="Arial"/>
                <a:cs typeface="Arial"/>
              </a:rPr>
              <a:t>-</a:t>
            </a:r>
            <a:endParaRPr sz="700">
              <a:latin typeface="Arial"/>
              <a:cs typeface="Arial"/>
            </a:endParaRPr>
          </a:p>
        </p:txBody>
      </p:sp>
      <p:sp>
        <p:nvSpPr>
          <p:cNvPr id="145" name="object 145"/>
          <p:cNvSpPr txBox="1"/>
          <p:nvPr/>
        </p:nvSpPr>
        <p:spPr>
          <a:xfrm>
            <a:off x="8083206" y="6708475"/>
            <a:ext cx="1010401" cy="119284"/>
          </a:xfrm>
          <a:prstGeom prst="rect">
            <a:avLst/>
          </a:prstGeom>
        </p:spPr>
        <p:txBody>
          <a:bodyPr lIns="0" tIns="0" rIns="0" bIns="0"/>
          <a:lstStyle/>
          <a:p>
            <a:pPr marL="12700">
              <a:tabLst>
                <a:tab pos="584835" algn="l"/>
              </a:tabLst>
              <a:defRPr/>
            </a:pPr>
            <a:r>
              <a:rPr sz="700" spc="-10" dirty="0">
                <a:solidFill>
                  <a:srgbClr val="303C49"/>
                </a:solidFill>
                <a:latin typeface="Arial"/>
                <a:cs typeface="Arial"/>
              </a:rPr>
              <a:t>20.09.201</a:t>
            </a:r>
            <a:r>
              <a:rPr sz="700" spc="-5" dirty="0">
                <a:solidFill>
                  <a:srgbClr val="303C49"/>
                </a:solidFill>
                <a:latin typeface="Arial"/>
                <a:cs typeface="Arial"/>
              </a:rPr>
              <a:t>7	</a:t>
            </a:r>
            <a:r>
              <a:rPr sz="700" b="1" spc="-5" dirty="0">
                <a:solidFill>
                  <a:srgbClr val="303C49"/>
                </a:solidFill>
                <a:latin typeface="Arial"/>
                <a:cs typeface="Arial"/>
              </a:rPr>
              <a:t>&lt;   </a:t>
            </a:r>
            <a:r>
              <a:rPr sz="700" b="1" spc="40" dirty="0">
                <a:solidFill>
                  <a:srgbClr val="303C49"/>
                </a:solidFill>
                <a:latin typeface="Arial"/>
                <a:cs typeface="Arial"/>
              </a:rPr>
              <a:t> </a:t>
            </a:r>
            <a:r>
              <a:rPr sz="700" b="1" spc="-10" dirty="0">
                <a:solidFill>
                  <a:srgbClr val="303C49"/>
                </a:solidFill>
                <a:latin typeface="Arial"/>
                <a:cs typeface="Arial"/>
              </a:rPr>
              <a:t>5</a:t>
            </a:r>
            <a:r>
              <a:rPr sz="700" b="1" spc="-5" dirty="0">
                <a:solidFill>
                  <a:srgbClr val="303C49"/>
                </a:solidFill>
                <a:latin typeface="Arial"/>
                <a:cs typeface="Arial"/>
              </a:rPr>
              <a:t>2   </a:t>
            </a:r>
            <a:r>
              <a:rPr sz="700" b="1" spc="55" dirty="0">
                <a:solidFill>
                  <a:srgbClr val="303C49"/>
                </a:solidFill>
                <a:latin typeface="Arial"/>
                <a:cs typeface="Arial"/>
              </a:rPr>
              <a:t> </a:t>
            </a:r>
            <a:r>
              <a:rPr sz="700" b="1" spc="-5" dirty="0">
                <a:solidFill>
                  <a:srgbClr val="303C49"/>
                </a:solidFill>
                <a:latin typeface="Arial"/>
                <a:cs typeface="Arial"/>
              </a:rPr>
              <a:t>&gt;</a:t>
            </a:r>
            <a:endParaRPr sz="700">
              <a:latin typeface="Arial"/>
              <a:cs typeface="Arial"/>
            </a:endParaRPr>
          </a:p>
        </p:txBody>
      </p:sp>
    </p:spTree>
    <p:extLst>
      <p:ext uri="{BB962C8B-B14F-4D97-AF65-F5344CB8AC3E}">
        <p14:creationId xmlns:p14="http://schemas.microsoft.com/office/powerpoint/2010/main" val="22286872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object 2"/>
          <p:cNvSpPr>
            <a:spLocks/>
          </p:cNvSpPr>
          <p:nvPr/>
        </p:nvSpPr>
        <p:spPr bwMode="auto">
          <a:xfrm>
            <a:off x="0" y="1177722"/>
            <a:ext cx="9144000" cy="90723"/>
          </a:xfrm>
          <a:custGeom>
            <a:avLst/>
            <a:gdLst>
              <a:gd name="T0" fmla="*/ 0 w 9144000"/>
              <a:gd name="T1" fmla="*/ 81225 h 90474"/>
              <a:gd name="T2" fmla="*/ 14518615 w 9144000"/>
              <a:gd name="T3" fmla="*/ 81225 h 90474"/>
              <a:gd name="T4" fmla="*/ 14518615 w 9144000"/>
              <a:gd name="T5" fmla="*/ 0 h 90474"/>
              <a:gd name="T6" fmla="*/ 0 w 9144000"/>
              <a:gd name="T7" fmla="*/ 0 h 90474"/>
              <a:gd name="T8" fmla="*/ 0 w 9144000"/>
              <a:gd name="T9" fmla="*/ 81225 h 904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144000" h="90474">
                <a:moveTo>
                  <a:pt x="0" y="90474"/>
                </a:moveTo>
                <a:lnTo>
                  <a:pt x="9144000" y="90474"/>
                </a:lnTo>
                <a:lnTo>
                  <a:pt x="9144000" y="0"/>
                </a:lnTo>
                <a:lnTo>
                  <a:pt x="0" y="0"/>
                </a:lnTo>
                <a:lnTo>
                  <a:pt x="0" y="90474"/>
                </a:lnTo>
                <a:close/>
              </a:path>
            </a:pathLst>
          </a:custGeom>
          <a:solidFill>
            <a:srgbClr val="E4004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7411" name="object 3"/>
          <p:cNvSpPr>
            <a:spLocks/>
          </p:cNvSpPr>
          <p:nvPr/>
        </p:nvSpPr>
        <p:spPr bwMode="auto">
          <a:xfrm>
            <a:off x="0" y="6669833"/>
            <a:ext cx="9144000" cy="0"/>
          </a:xfrm>
          <a:custGeom>
            <a:avLst/>
            <a:gdLst>
              <a:gd name="T0" fmla="*/ 0 w 9144000"/>
              <a:gd name="T1" fmla="*/ 14518615 w 9144000"/>
              <a:gd name="T2" fmla="*/ 0 60000 65536"/>
              <a:gd name="T3" fmla="*/ 0 60000 65536"/>
            </a:gdLst>
            <a:ahLst/>
            <a:cxnLst>
              <a:cxn ang="T2">
                <a:pos x="T0" y="0"/>
              </a:cxn>
              <a:cxn ang="T3">
                <a:pos x="T1" y="0"/>
              </a:cxn>
            </a:cxnLst>
            <a:rect l="0" t="0" r="r" b="b"/>
            <a:pathLst>
              <a:path w="9144000">
                <a:moveTo>
                  <a:pt x="0" y="0"/>
                </a:moveTo>
                <a:lnTo>
                  <a:pt x="9144000" y="0"/>
                </a:lnTo>
              </a:path>
            </a:pathLst>
          </a:custGeom>
          <a:noFill/>
          <a:ln w="6350">
            <a:solidFill>
              <a:srgbClr val="303C49"/>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412" name="object 4"/>
          <p:cNvSpPr>
            <a:spLocks/>
          </p:cNvSpPr>
          <p:nvPr/>
        </p:nvSpPr>
        <p:spPr bwMode="auto">
          <a:xfrm>
            <a:off x="8604784" y="6669833"/>
            <a:ext cx="0" cy="188167"/>
          </a:xfrm>
          <a:custGeom>
            <a:avLst/>
            <a:gdLst>
              <a:gd name="T0" fmla="*/ 0 h 188639"/>
              <a:gd name="T1" fmla="*/ 167584 h 188639"/>
              <a:gd name="T2" fmla="*/ 0 60000 65536"/>
              <a:gd name="T3" fmla="*/ 0 60000 65536"/>
            </a:gdLst>
            <a:ahLst/>
            <a:cxnLst>
              <a:cxn ang="T2">
                <a:pos x="0" y="T0"/>
              </a:cxn>
              <a:cxn ang="T3">
                <a:pos x="0" y="T1"/>
              </a:cxn>
            </a:cxnLst>
            <a:rect l="0" t="0" r="r" b="b"/>
            <a:pathLst>
              <a:path h="188639">
                <a:moveTo>
                  <a:pt x="0" y="0"/>
                </a:moveTo>
                <a:lnTo>
                  <a:pt x="0" y="188639"/>
                </a:lnTo>
              </a:path>
            </a:pathLst>
          </a:custGeom>
          <a:noFill/>
          <a:ln w="6350">
            <a:solidFill>
              <a:srgbClr val="303C49"/>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413" name="object 5"/>
          <p:cNvSpPr>
            <a:spLocks/>
          </p:cNvSpPr>
          <p:nvPr/>
        </p:nvSpPr>
        <p:spPr bwMode="auto">
          <a:xfrm>
            <a:off x="8027772" y="6669833"/>
            <a:ext cx="0" cy="188167"/>
          </a:xfrm>
          <a:custGeom>
            <a:avLst/>
            <a:gdLst>
              <a:gd name="T0" fmla="*/ 0 h 188639"/>
              <a:gd name="T1" fmla="*/ 167584 h 188639"/>
              <a:gd name="T2" fmla="*/ 0 60000 65536"/>
              <a:gd name="T3" fmla="*/ 0 60000 65536"/>
            </a:gdLst>
            <a:ahLst/>
            <a:cxnLst>
              <a:cxn ang="T2">
                <a:pos x="0" y="T0"/>
              </a:cxn>
              <a:cxn ang="T3">
                <a:pos x="0" y="T1"/>
              </a:cxn>
            </a:cxnLst>
            <a:rect l="0" t="0" r="r" b="b"/>
            <a:pathLst>
              <a:path h="188639">
                <a:moveTo>
                  <a:pt x="0" y="0"/>
                </a:moveTo>
                <a:lnTo>
                  <a:pt x="0" y="188639"/>
                </a:lnTo>
              </a:path>
            </a:pathLst>
          </a:custGeom>
          <a:noFill/>
          <a:ln w="6350">
            <a:solidFill>
              <a:srgbClr val="303C49"/>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414" name="object 6"/>
          <p:cNvSpPr>
            <a:spLocks/>
          </p:cNvSpPr>
          <p:nvPr/>
        </p:nvSpPr>
        <p:spPr bwMode="auto">
          <a:xfrm>
            <a:off x="7523831" y="6669833"/>
            <a:ext cx="0" cy="188167"/>
          </a:xfrm>
          <a:custGeom>
            <a:avLst/>
            <a:gdLst>
              <a:gd name="T0" fmla="*/ 0 h 188639"/>
              <a:gd name="T1" fmla="*/ 167584 h 188639"/>
              <a:gd name="T2" fmla="*/ 0 60000 65536"/>
              <a:gd name="T3" fmla="*/ 0 60000 65536"/>
            </a:gdLst>
            <a:ahLst/>
            <a:cxnLst>
              <a:cxn ang="T2">
                <a:pos x="0" y="T0"/>
              </a:cxn>
              <a:cxn ang="T3">
                <a:pos x="0" y="T1"/>
              </a:cxn>
            </a:cxnLst>
            <a:rect l="0" t="0" r="r" b="b"/>
            <a:pathLst>
              <a:path h="188639">
                <a:moveTo>
                  <a:pt x="0" y="0"/>
                </a:moveTo>
                <a:lnTo>
                  <a:pt x="0" y="188639"/>
                </a:lnTo>
              </a:path>
            </a:pathLst>
          </a:custGeom>
          <a:noFill/>
          <a:ln w="6350">
            <a:solidFill>
              <a:srgbClr val="303C49"/>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415" name="object 7"/>
          <p:cNvSpPr>
            <a:spLocks/>
          </p:cNvSpPr>
          <p:nvPr/>
        </p:nvSpPr>
        <p:spPr bwMode="auto">
          <a:xfrm>
            <a:off x="4715623" y="6669833"/>
            <a:ext cx="0" cy="188167"/>
          </a:xfrm>
          <a:custGeom>
            <a:avLst/>
            <a:gdLst>
              <a:gd name="T0" fmla="*/ 0 h 188639"/>
              <a:gd name="T1" fmla="*/ 167584 h 188639"/>
              <a:gd name="T2" fmla="*/ 0 60000 65536"/>
              <a:gd name="T3" fmla="*/ 0 60000 65536"/>
            </a:gdLst>
            <a:ahLst/>
            <a:cxnLst>
              <a:cxn ang="T2">
                <a:pos x="0" y="T0"/>
              </a:cxn>
              <a:cxn ang="T3">
                <a:pos x="0" y="T1"/>
              </a:cxn>
            </a:cxnLst>
            <a:rect l="0" t="0" r="r" b="b"/>
            <a:pathLst>
              <a:path h="188639">
                <a:moveTo>
                  <a:pt x="0" y="0"/>
                </a:moveTo>
                <a:lnTo>
                  <a:pt x="0" y="188639"/>
                </a:lnTo>
              </a:path>
            </a:pathLst>
          </a:custGeom>
          <a:noFill/>
          <a:ln w="6350">
            <a:solidFill>
              <a:srgbClr val="303C49"/>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7416" name="object 8"/>
          <p:cNvSpPr>
            <a:spLocks/>
          </p:cNvSpPr>
          <p:nvPr/>
        </p:nvSpPr>
        <p:spPr bwMode="auto">
          <a:xfrm>
            <a:off x="3203802" y="6669833"/>
            <a:ext cx="0" cy="188167"/>
          </a:xfrm>
          <a:custGeom>
            <a:avLst/>
            <a:gdLst>
              <a:gd name="T0" fmla="*/ 0 h 188639"/>
              <a:gd name="T1" fmla="*/ 167584 h 188639"/>
              <a:gd name="T2" fmla="*/ 0 60000 65536"/>
              <a:gd name="T3" fmla="*/ 0 60000 65536"/>
            </a:gdLst>
            <a:ahLst/>
            <a:cxnLst>
              <a:cxn ang="T2">
                <a:pos x="0" y="T0"/>
              </a:cxn>
              <a:cxn ang="T3">
                <a:pos x="0" y="T1"/>
              </a:cxn>
            </a:cxnLst>
            <a:rect l="0" t="0" r="r" b="b"/>
            <a:pathLst>
              <a:path h="188639">
                <a:moveTo>
                  <a:pt x="0" y="0"/>
                </a:moveTo>
                <a:lnTo>
                  <a:pt x="0" y="188639"/>
                </a:lnTo>
              </a:path>
            </a:pathLst>
          </a:custGeom>
          <a:noFill/>
          <a:ln w="6350">
            <a:solidFill>
              <a:srgbClr val="303C49"/>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 name="object 9"/>
          <p:cNvSpPr txBox="1">
            <a:spLocks noGrp="1"/>
          </p:cNvSpPr>
          <p:nvPr>
            <p:ph type="title"/>
          </p:nvPr>
        </p:nvSpPr>
        <p:spPr/>
        <p:txBody>
          <a:bodyPr tIns="396238" bIns="0" rtlCol="0">
            <a:noAutofit/>
          </a:bodyPr>
          <a:lstStyle/>
          <a:p>
            <a:pPr marL="12700">
              <a:defRPr/>
            </a:pPr>
            <a:r>
              <a:rPr spc="5" dirty="0" smtClean="0">
                <a:solidFill>
                  <a:srgbClr val="FFFFFF"/>
                </a:solidFill>
                <a:cs typeface="Arial"/>
              </a:rPr>
              <a:t>Fu</a:t>
            </a:r>
            <a:r>
              <a:rPr spc="-5" dirty="0" smtClean="0">
                <a:solidFill>
                  <a:srgbClr val="FFFFFF"/>
                </a:solidFill>
                <a:cs typeface="Arial"/>
              </a:rPr>
              <a:t>t</a:t>
            </a:r>
            <a:r>
              <a:rPr spc="5" dirty="0" smtClean="0">
                <a:solidFill>
                  <a:srgbClr val="FFFFFF"/>
                </a:solidFill>
                <a:cs typeface="Arial"/>
              </a:rPr>
              <a:t>u</a:t>
            </a:r>
            <a:r>
              <a:rPr spc="-5" dirty="0" smtClean="0">
                <a:solidFill>
                  <a:srgbClr val="FFFFFF"/>
                </a:solidFill>
                <a:cs typeface="Arial"/>
              </a:rPr>
              <a:t>r</a:t>
            </a:r>
            <a:r>
              <a:rPr dirty="0" smtClean="0">
                <a:solidFill>
                  <a:srgbClr val="FFFFFF"/>
                </a:solidFill>
                <a:cs typeface="Arial"/>
              </a:rPr>
              <a:t>e</a:t>
            </a:r>
            <a:endParaRPr>
              <a:cs typeface="Arial"/>
            </a:endParaRPr>
          </a:p>
        </p:txBody>
      </p:sp>
      <p:sp>
        <p:nvSpPr>
          <p:cNvPr id="17418" name="object 12"/>
          <p:cNvSpPr txBox="1">
            <a:spLocks noChangeArrowheads="1"/>
          </p:cNvSpPr>
          <p:nvPr/>
        </p:nvSpPr>
        <p:spPr bwMode="auto">
          <a:xfrm>
            <a:off x="7559107" y="6691675"/>
            <a:ext cx="433389" cy="147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2700" eaLnBrk="0" hangingPunct="0">
              <a:spcBef>
                <a:spcPts val="400"/>
              </a:spcBef>
              <a:buFont typeface="Wingdings" pitchFamily="2" charset="2"/>
              <a:defRPr>
                <a:solidFill>
                  <a:schemeClr val="tx1"/>
                </a:solidFill>
                <a:latin typeface="Arial" charset="0"/>
                <a:ea typeface="ＭＳ Ｐゴシック" pitchFamily="34" charset="-128"/>
              </a:defRPr>
            </a:lvl1pPr>
            <a:lvl2pPr marL="742950" indent="-28575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2pPr>
            <a:lvl3pPr marL="11430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3pPr>
            <a:lvl4pPr marL="16002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4pPr>
            <a:lvl5pPr marL="2057400" indent="-228600" eaLnBrk="0" hangingPunct="0">
              <a:spcBef>
                <a:spcPts val="400"/>
              </a:spcBef>
              <a:buClr>
                <a:schemeClr val="tx1"/>
              </a:buClr>
              <a:buFont typeface="Wingdings" pitchFamily="2" charset="2"/>
              <a:buChar char="§"/>
              <a:defRPr>
                <a:solidFill>
                  <a:schemeClr val="tx1"/>
                </a:solidFill>
                <a:latin typeface="Arial" charset="0"/>
                <a:ea typeface="ＭＳ Ｐゴシック" pitchFamily="34" charset="-128"/>
              </a:defRPr>
            </a:lvl5pPr>
            <a:lvl6pPr marL="25146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6pPr>
            <a:lvl7pPr marL="29718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7pPr>
            <a:lvl8pPr marL="34290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8pPr>
            <a:lvl9pPr marL="3886200" indent="-228600" eaLnBrk="0" fontAlgn="base" hangingPunct="0">
              <a:spcBef>
                <a:spcPts val="400"/>
              </a:spcBef>
              <a:spcAft>
                <a:spcPct val="0"/>
              </a:spcAft>
              <a:buClr>
                <a:schemeClr val="tx1"/>
              </a:buClr>
              <a:buFont typeface="Wingdings" pitchFamily="2" charset="2"/>
              <a:buChar char="§"/>
              <a:defRPr>
                <a:solidFill>
                  <a:schemeClr val="tx1"/>
                </a:solidFill>
                <a:latin typeface="Arial" charset="0"/>
                <a:ea typeface="ＭＳ Ｐゴシック" pitchFamily="34" charset="-128"/>
              </a:defRPr>
            </a:lvl9pPr>
          </a:lstStyle>
          <a:p>
            <a:pPr eaLnBrk="1" hangingPunct="1">
              <a:spcBef>
                <a:spcPct val="0"/>
              </a:spcBef>
              <a:buFontTx/>
              <a:buNone/>
            </a:pPr>
            <a:r>
              <a:rPr lang="en-US" altLang="en-US" sz="900">
                <a:solidFill>
                  <a:srgbClr val="B0B0B0"/>
                </a:solidFill>
                <a:latin typeface="Wingdings" pitchFamily="2" charset="2"/>
              </a:rPr>
              <a:t></a:t>
            </a:r>
            <a:endParaRPr lang="en-US" altLang="en-US" sz="900">
              <a:latin typeface="Wingdings" pitchFamily="2" charset="2"/>
            </a:endParaRPr>
          </a:p>
        </p:txBody>
      </p:sp>
      <p:sp>
        <p:nvSpPr>
          <p:cNvPr id="13" name="object 13"/>
          <p:cNvSpPr>
            <a:spLocks noGrp="1"/>
          </p:cNvSpPr>
          <p:nvPr>
            <p:ph type="ftr" sz="quarter" idx="4294967295"/>
          </p:nvPr>
        </p:nvSpPr>
        <p:spPr>
          <a:xfrm>
            <a:off x="508980" y="6708476"/>
            <a:ext cx="831502" cy="117604"/>
          </a:xfrm>
          <a:prstGeom prst="rect">
            <a:avLst/>
          </a:prstGeom>
        </p:spPr>
        <p:txBody>
          <a:bodyPr lIns="0" tIns="0" rIns="0" bIns="0"/>
          <a:lstStyle/>
          <a:p>
            <a:pPr marL="12700">
              <a:defRPr/>
            </a:pPr>
            <a:r>
              <a:rPr sz="700" spc="-30" dirty="0">
                <a:solidFill>
                  <a:srgbClr val="303C49"/>
                </a:solidFill>
                <a:latin typeface="Arial"/>
                <a:cs typeface="Arial"/>
              </a:rPr>
              <a:t>M</a:t>
            </a:r>
            <a:r>
              <a:rPr sz="700" spc="-5" dirty="0">
                <a:solidFill>
                  <a:srgbClr val="303C49"/>
                </a:solidFill>
                <a:latin typeface="Arial"/>
                <a:cs typeface="Arial"/>
              </a:rPr>
              <a:t>AN</a:t>
            </a:r>
            <a:r>
              <a:rPr sz="700" spc="20" dirty="0">
                <a:solidFill>
                  <a:srgbClr val="303C49"/>
                </a:solidFill>
                <a:latin typeface="Arial"/>
                <a:cs typeface="Arial"/>
              </a:rPr>
              <a:t> </a:t>
            </a:r>
            <a:r>
              <a:rPr sz="700" spc="-5" dirty="0">
                <a:solidFill>
                  <a:srgbClr val="303C49"/>
                </a:solidFill>
                <a:latin typeface="Arial"/>
                <a:cs typeface="Arial"/>
              </a:rPr>
              <a:t>Di</a:t>
            </a:r>
            <a:r>
              <a:rPr sz="700" spc="-10" dirty="0">
                <a:solidFill>
                  <a:srgbClr val="303C49"/>
                </a:solidFill>
                <a:latin typeface="Arial"/>
                <a:cs typeface="Arial"/>
              </a:rPr>
              <a:t>e</a:t>
            </a:r>
            <a:r>
              <a:rPr sz="700" spc="-5" dirty="0">
                <a:solidFill>
                  <a:srgbClr val="303C49"/>
                </a:solidFill>
                <a:latin typeface="Arial"/>
                <a:cs typeface="Arial"/>
              </a:rPr>
              <a:t>s</a:t>
            </a:r>
            <a:r>
              <a:rPr sz="700" spc="-10" dirty="0">
                <a:solidFill>
                  <a:srgbClr val="303C49"/>
                </a:solidFill>
                <a:latin typeface="Arial"/>
                <a:cs typeface="Arial"/>
              </a:rPr>
              <a:t>e</a:t>
            </a:r>
            <a:r>
              <a:rPr sz="700" spc="-5" dirty="0">
                <a:solidFill>
                  <a:srgbClr val="303C49"/>
                </a:solidFill>
                <a:latin typeface="Arial"/>
                <a:cs typeface="Arial"/>
              </a:rPr>
              <a:t>l &amp; </a:t>
            </a:r>
            <a:r>
              <a:rPr sz="700" dirty="0">
                <a:solidFill>
                  <a:srgbClr val="303C49"/>
                </a:solidFill>
                <a:latin typeface="Arial"/>
                <a:cs typeface="Arial"/>
              </a:rPr>
              <a:t>T</a:t>
            </a:r>
            <a:r>
              <a:rPr sz="700" spc="-10" dirty="0">
                <a:solidFill>
                  <a:srgbClr val="303C49"/>
                </a:solidFill>
                <a:latin typeface="Arial"/>
                <a:cs typeface="Arial"/>
              </a:rPr>
              <a:t>urbo</a:t>
            </a:r>
            <a:endParaRPr sz="700">
              <a:latin typeface="Arial"/>
              <a:cs typeface="Arial"/>
            </a:endParaRPr>
          </a:p>
        </p:txBody>
      </p:sp>
      <p:sp>
        <p:nvSpPr>
          <p:cNvPr id="14" name="object 14"/>
          <p:cNvSpPr txBox="1"/>
          <p:nvPr/>
        </p:nvSpPr>
        <p:spPr>
          <a:xfrm>
            <a:off x="3931996" y="6708475"/>
            <a:ext cx="55433" cy="119284"/>
          </a:xfrm>
          <a:prstGeom prst="rect">
            <a:avLst/>
          </a:prstGeom>
        </p:spPr>
        <p:txBody>
          <a:bodyPr lIns="0" tIns="0" rIns="0" bIns="0"/>
          <a:lstStyle/>
          <a:p>
            <a:pPr marL="12700">
              <a:defRPr/>
            </a:pPr>
            <a:r>
              <a:rPr sz="700" spc="-5" dirty="0">
                <a:solidFill>
                  <a:srgbClr val="303C49"/>
                </a:solidFill>
                <a:latin typeface="Arial"/>
                <a:cs typeface="Arial"/>
              </a:rPr>
              <a:t>-</a:t>
            </a:r>
            <a:endParaRPr sz="700">
              <a:latin typeface="Arial"/>
              <a:cs typeface="Arial"/>
            </a:endParaRPr>
          </a:p>
        </p:txBody>
      </p:sp>
      <p:sp>
        <p:nvSpPr>
          <p:cNvPr id="16" name="object 16"/>
          <p:cNvSpPr>
            <a:spLocks noGrp="1"/>
          </p:cNvSpPr>
          <p:nvPr>
            <p:ph type="sldNum" sz="quarter" idx="4294967295"/>
          </p:nvPr>
        </p:nvSpPr>
        <p:spPr>
          <a:xfrm>
            <a:off x="8083205" y="6708476"/>
            <a:ext cx="1009141" cy="117604"/>
          </a:xfrm>
          <a:prstGeom prst="rect">
            <a:avLst/>
          </a:prstGeom>
        </p:spPr>
        <p:txBody>
          <a:bodyPr lIns="0" tIns="0" rIns="0" bIns="0"/>
          <a:lstStyle/>
          <a:p>
            <a:pPr marL="12700">
              <a:tabLst>
                <a:tab pos="584835" algn="l"/>
              </a:tabLst>
              <a:defRPr/>
            </a:pPr>
            <a:r>
              <a:rPr sz="700" spc="-10" dirty="0">
                <a:solidFill>
                  <a:srgbClr val="303C49"/>
                </a:solidFill>
                <a:latin typeface="Arial"/>
                <a:cs typeface="Arial"/>
              </a:rPr>
              <a:t>20.09.201</a:t>
            </a:r>
            <a:r>
              <a:rPr sz="700" spc="-5" dirty="0">
                <a:solidFill>
                  <a:srgbClr val="303C49"/>
                </a:solidFill>
                <a:latin typeface="Arial"/>
                <a:cs typeface="Arial"/>
              </a:rPr>
              <a:t>7	</a:t>
            </a:r>
            <a:r>
              <a:rPr sz="700" b="1" spc="-5" dirty="0">
                <a:solidFill>
                  <a:srgbClr val="303C49"/>
                </a:solidFill>
                <a:latin typeface="Arial"/>
                <a:cs typeface="Arial"/>
              </a:rPr>
              <a:t>&lt;   </a:t>
            </a:r>
            <a:r>
              <a:rPr sz="700" b="1" spc="40" dirty="0">
                <a:solidFill>
                  <a:srgbClr val="303C49"/>
                </a:solidFill>
                <a:latin typeface="Arial"/>
                <a:cs typeface="Arial"/>
              </a:rPr>
              <a:t> </a:t>
            </a:r>
            <a:r>
              <a:rPr sz="700" b="1" spc="-5" dirty="0">
                <a:solidFill>
                  <a:srgbClr val="303C49"/>
                </a:solidFill>
                <a:latin typeface="Arial"/>
                <a:cs typeface="Arial"/>
              </a:rPr>
              <a:t>10   </a:t>
            </a:r>
            <a:r>
              <a:rPr sz="700" b="1" spc="55" dirty="0">
                <a:solidFill>
                  <a:srgbClr val="303C49"/>
                </a:solidFill>
                <a:latin typeface="Arial"/>
                <a:cs typeface="Arial"/>
              </a:rPr>
              <a:t> </a:t>
            </a:r>
            <a:r>
              <a:rPr sz="700" b="1" spc="-5" dirty="0">
                <a:solidFill>
                  <a:srgbClr val="303C49"/>
                </a:solidFill>
                <a:latin typeface="Arial"/>
                <a:cs typeface="Arial"/>
              </a:rPr>
              <a:t>&gt;</a:t>
            </a:r>
            <a:endParaRPr sz="700">
              <a:latin typeface="Arial"/>
              <a:cs typeface="Arial"/>
            </a:endParaRPr>
          </a:p>
        </p:txBody>
      </p:sp>
      <p:sp>
        <p:nvSpPr>
          <p:cNvPr id="17423" name="object 10"/>
          <p:cNvSpPr>
            <a:spLocks noGrp="1"/>
          </p:cNvSpPr>
          <p:nvPr>
            <p:ph type="body" idx="1"/>
          </p:nvPr>
        </p:nvSpPr>
        <p:spPr/>
        <p:txBody>
          <a:bodyPr/>
          <a:lstStyle/>
          <a:p>
            <a:pPr marL="12700" algn="ctr">
              <a:lnSpc>
                <a:spcPts val="3838"/>
              </a:lnSpc>
            </a:pPr>
            <a:endParaRPr lang="en-US" altLang="en-US" sz="3200" b="1" dirty="0" smtClean="0">
              <a:solidFill>
                <a:srgbClr val="303C49"/>
              </a:solidFill>
              <a:cs typeface="Arial" charset="0"/>
            </a:endParaRPr>
          </a:p>
          <a:p>
            <a:pPr marL="12700" algn="ctr">
              <a:lnSpc>
                <a:spcPts val="3838"/>
              </a:lnSpc>
            </a:pPr>
            <a:r>
              <a:rPr lang="en-US" altLang="en-US" sz="3200" b="1" dirty="0" smtClean="0">
                <a:solidFill>
                  <a:srgbClr val="303C49"/>
                </a:solidFill>
                <a:cs typeface="Arial" charset="0"/>
              </a:rPr>
              <a:t>Shell </a:t>
            </a:r>
            <a:r>
              <a:rPr lang="en-US" altLang="en-US" sz="3200" b="1" dirty="0" smtClean="0">
                <a:solidFill>
                  <a:srgbClr val="303C49"/>
                </a:solidFill>
                <a:cs typeface="Arial" charset="0"/>
              </a:rPr>
              <a:t>CEO Ben van </a:t>
            </a:r>
            <a:r>
              <a:rPr lang="en-US" altLang="en-US" sz="3200" b="1" dirty="0" err="1" smtClean="0">
                <a:solidFill>
                  <a:srgbClr val="303C49"/>
                </a:solidFill>
                <a:cs typeface="Arial" charset="0"/>
              </a:rPr>
              <a:t>Beurden</a:t>
            </a:r>
            <a:r>
              <a:rPr lang="en-US" altLang="en-US" sz="3200" b="1" dirty="0" smtClean="0">
                <a:solidFill>
                  <a:srgbClr val="303C49"/>
                </a:solidFill>
                <a:cs typeface="Arial" charset="0"/>
              </a:rPr>
              <a:t> </a:t>
            </a:r>
            <a:r>
              <a:rPr lang="en-US" altLang="en-US" sz="3200" dirty="0" smtClean="0">
                <a:solidFill>
                  <a:srgbClr val="303C49"/>
                </a:solidFill>
                <a:cs typeface="Arial" charset="0"/>
              </a:rPr>
              <a:t>believes </a:t>
            </a:r>
            <a:r>
              <a:rPr lang="en-US" altLang="en-US" sz="3200" u="sng" dirty="0" smtClean="0">
                <a:solidFill>
                  <a:srgbClr val="303C49"/>
                </a:solidFill>
                <a:cs typeface="Arial" charset="0"/>
              </a:rPr>
              <a:t>oil prices will remain "lower forever" as the major focuses more on renewables.</a:t>
            </a:r>
            <a:endParaRPr lang="en-US" altLang="en-US" sz="3200" u="sng" dirty="0" smtClean="0">
              <a:cs typeface="Arial" charset="0"/>
            </a:endParaRPr>
          </a:p>
        </p:txBody>
      </p:sp>
      <p:sp>
        <p:nvSpPr>
          <p:cNvPr id="11" name="object 11"/>
          <p:cNvSpPr txBox="1"/>
          <p:nvPr/>
        </p:nvSpPr>
        <p:spPr>
          <a:xfrm>
            <a:off x="781108" y="4719286"/>
            <a:ext cx="7410445" cy="285610"/>
          </a:xfrm>
          <a:prstGeom prst="rect">
            <a:avLst/>
          </a:prstGeom>
        </p:spPr>
        <p:txBody>
          <a:bodyPr lIns="0" tIns="0" rIns="0" bIns="0"/>
          <a:lstStyle/>
          <a:p>
            <a:pPr marL="12700" algn="ctr">
              <a:defRPr/>
            </a:pPr>
            <a:r>
              <a:rPr sz="2400" i="1" spc="-5" dirty="0" smtClean="0">
                <a:solidFill>
                  <a:srgbClr val="FF0000"/>
                </a:solidFill>
                <a:latin typeface="Arial"/>
                <a:cs typeface="Arial"/>
              </a:rPr>
              <a:t> </a:t>
            </a:r>
            <a:r>
              <a:rPr sz="2400" i="1" dirty="0">
                <a:solidFill>
                  <a:srgbClr val="FF0000"/>
                </a:solidFill>
                <a:latin typeface="Arial"/>
                <a:cs typeface="Arial"/>
              </a:rPr>
              <a:t>F</a:t>
            </a:r>
            <a:r>
              <a:rPr sz="2400" i="1" spc="-5" dirty="0">
                <a:solidFill>
                  <a:srgbClr val="FF0000"/>
                </a:solidFill>
                <a:latin typeface="Arial"/>
                <a:cs typeface="Arial"/>
              </a:rPr>
              <a:t>i</a:t>
            </a:r>
            <a:r>
              <a:rPr sz="2400" i="1" dirty="0">
                <a:solidFill>
                  <a:srgbClr val="FF0000"/>
                </a:solidFill>
                <a:latin typeface="Arial"/>
                <a:cs typeface="Arial"/>
              </a:rPr>
              <a:t>rst</a:t>
            </a:r>
            <a:r>
              <a:rPr sz="2400" i="1" spc="-5" dirty="0">
                <a:solidFill>
                  <a:srgbClr val="FF0000"/>
                </a:solidFill>
                <a:latin typeface="Arial"/>
                <a:cs typeface="Arial"/>
              </a:rPr>
              <a:t> </a:t>
            </a:r>
            <a:r>
              <a:rPr sz="2400" i="1" dirty="0">
                <a:solidFill>
                  <a:srgbClr val="FF0000"/>
                </a:solidFill>
                <a:latin typeface="Arial"/>
                <a:cs typeface="Arial"/>
              </a:rPr>
              <a:t>c</a:t>
            </a:r>
            <a:r>
              <a:rPr sz="2400" i="1" spc="-5" dirty="0">
                <a:solidFill>
                  <a:srgbClr val="FF0000"/>
                </a:solidFill>
                <a:latin typeface="Arial"/>
                <a:cs typeface="Arial"/>
              </a:rPr>
              <a:t>o</a:t>
            </a:r>
            <a:r>
              <a:rPr sz="2400" i="1" dirty="0">
                <a:solidFill>
                  <a:srgbClr val="FF0000"/>
                </a:solidFill>
                <a:latin typeface="Arial"/>
                <a:cs typeface="Arial"/>
              </a:rPr>
              <a:t>st</a:t>
            </a:r>
            <a:r>
              <a:rPr sz="2400" i="1" spc="5" dirty="0">
                <a:solidFill>
                  <a:srgbClr val="FF0000"/>
                </a:solidFill>
                <a:latin typeface="Arial"/>
                <a:cs typeface="Arial"/>
              </a:rPr>
              <a:t> </a:t>
            </a:r>
            <a:r>
              <a:rPr sz="2400" i="1" dirty="0">
                <a:solidFill>
                  <a:srgbClr val="FF0000"/>
                </a:solidFill>
                <a:latin typeface="Arial"/>
                <a:cs typeface="Arial"/>
              </a:rPr>
              <a:t>+</a:t>
            </a:r>
            <a:r>
              <a:rPr sz="2400" i="1" spc="-5" dirty="0">
                <a:solidFill>
                  <a:srgbClr val="FF0000"/>
                </a:solidFill>
                <a:latin typeface="Arial"/>
                <a:cs typeface="Arial"/>
              </a:rPr>
              <a:t> </a:t>
            </a:r>
            <a:r>
              <a:rPr sz="2400" i="1" spc="-10" dirty="0">
                <a:solidFill>
                  <a:srgbClr val="FF0000"/>
                </a:solidFill>
                <a:latin typeface="Arial"/>
                <a:cs typeface="Arial"/>
              </a:rPr>
              <a:t>e</a:t>
            </a:r>
            <a:r>
              <a:rPr sz="2400" i="1" spc="-15" dirty="0">
                <a:solidFill>
                  <a:srgbClr val="FF0000"/>
                </a:solidFill>
                <a:latin typeface="Arial"/>
                <a:cs typeface="Arial"/>
              </a:rPr>
              <a:t>m</a:t>
            </a:r>
            <a:r>
              <a:rPr sz="2400" i="1" spc="-5" dirty="0">
                <a:solidFill>
                  <a:srgbClr val="FF0000"/>
                </a:solidFill>
                <a:latin typeface="Arial"/>
                <a:cs typeface="Arial"/>
              </a:rPr>
              <a:t>i</a:t>
            </a:r>
            <a:r>
              <a:rPr sz="2400" i="1" dirty="0">
                <a:solidFill>
                  <a:srgbClr val="FF0000"/>
                </a:solidFill>
                <a:latin typeface="Arial"/>
                <a:cs typeface="Arial"/>
              </a:rPr>
              <a:t>ss</a:t>
            </a:r>
            <a:r>
              <a:rPr sz="2400" i="1" spc="-5" dirty="0">
                <a:solidFill>
                  <a:srgbClr val="FF0000"/>
                </a:solidFill>
                <a:latin typeface="Arial"/>
                <a:cs typeface="Arial"/>
              </a:rPr>
              <a:t>i</a:t>
            </a:r>
            <a:r>
              <a:rPr sz="2400" i="1" spc="-10" dirty="0">
                <a:solidFill>
                  <a:srgbClr val="FF0000"/>
                </a:solidFill>
                <a:latin typeface="Arial"/>
                <a:cs typeface="Arial"/>
              </a:rPr>
              <a:t>o</a:t>
            </a:r>
            <a:r>
              <a:rPr sz="2400" i="1" dirty="0">
                <a:solidFill>
                  <a:srgbClr val="FF0000"/>
                </a:solidFill>
                <a:latin typeface="Arial"/>
                <a:cs typeface="Arial"/>
              </a:rPr>
              <a:t>n</a:t>
            </a:r>
            <a:r>
              <a:rPr sz="2400" i="1" spc="20" dirty="0">
                <a:solidFill>
                  <a:srgbClr val="FF0000"/>
                </a:solidFill>
                <a:latin typeface="Arial"/>
                <a:cs typeface="Arial"/>
              </a:rPr>
              <a:t> </a:t>
            </a:r>
            <a:r>
              <a:rPr sz="2400" i="1" spc="5" dirty="0">
                <a:solidFill>
                  <a:srgbClr val="FF0000"/>
                </a:solidFill>
                <a:latin typeface="Arial"/>
                <a:cs typeface="Arial"/>
              </a:rPr>
              <a:t>w</a:t>
            </a:r>
            <a:r>
              <a:rPr sz="2400" i="1" spc="-5" dirty="0">
                <a:solidFill>
                  <a:srgbClr val="FF0000"/>
                </a:solidFill>
                <a:latin typeface="Arial"/>
                <a:cs typeface="Arial"/>
              </a:rPr>
              <a:t>il</a:t>
            </a:r>
            <a:r>
              <a:rPr sz="2400" i="1" dirty="0">
                <a:solidFill>
                  <a:srgbClr val="FF0000"/>
                </a:solidFill>
                <a:latin typeface="Arial"/>
                <a:cs typeface="Arial"/>
              </a:rPr>
              <a:t>l </a:t>
            </a:r>
            <a:r>
              <a:rPr sz="2400" i="1" spc="-10" dirty="0">
                <a:solidFill>
                  <a:srgbClr val="FF0000"/>
                </a:solidFill>
                <a:latin typeface="Arial"/>
                <a:cs typeface="Arial"/>
              </a:rPr>
              <a:t>b</a:t>
            </a:r>
            <a:r>
              <a:rPr sz="2400" i="1" dirty="0">
                <a:solidFill>
                  <a:srgbClr val="FF0000"/>
                </a:solidFill>
                <a:latin typeface="Arial"/>
                <a:cs typeface="Arial"/>
              </a:rPr>
              <a:t>e</a:t>
            </a:r>
            <a:r>
              <a:rPr sz="2400" i="1" spc="10" dirty="0">
                <a:solidFill>
                  <a:srgbClr val="FF0000"/>
                </a:solidFill>
                <a:latin typeface="Arial"/>
                <a:cs typeface="Arial"/>
              </a:rPr>
              <a:t> </a:t>
            </a:r>
            <a:r>
              <a:rPr sz="2400" i="1" dirty="0">
                <a:solidFill>
                  <a:srgbClr val="FF0000"/>
                </a:solidFill>
                <a:latin typeface="Arial"/>
                <a:cs typeface="Arial"/>
              </a:rPr>
              <a:t>t</a:t>
            </a:r>
            <a:r>
              <a:rPr sz="2400" i="1" spc="-10" dirty="0">
                <a:solidFill>
                  <a:srgbClr val="FF0000"/>
                </a:solidFill>
                <a:latin typeface="Arial"/>
                <a:cs typeface="Arial"/>
              </a:rPr>
              <a:t>h</a:t>
            </a:r>
            <a:r>
              <a:rPr sz="2400" i="1" dirty="0">
                <a:solidFill>
                  <a:srgbClr val="FF0000"/>
                </a:solidFill>
                <a:latin typeface="Arial"/>
                <a:cs typeface="Arial"/>
              </a:rPr>
              <a:t>e</a:t>
            </a:r>
            <a:r>
              <a:rPr sz="2400" i="1" spc="-5" dirty="0">
                <a:solidFill>
                  <a:srgbClr val="FF0000"/>
                </a:solidFill>
                <a:latin typeface="Arial"/>
                <a:cs typeface="Arial"/>
              </a:rPr>
              <a:t> </a:t>
            </a:r>
            <a:r>
              <a:rPr sz="2400" i="1" dirty="0">
                <a:solidFill>
                  <a:srgbClr val="FF0000"/>
                </a:solidFill>
                <a:latin typeface="Arial"/>
                <a:cs typeface="Arial"/>
              </a:rPr>
              <a:t>f</a:t>
            </a:r>
            <a:r>
              <a:rPr sz="2400" i="1" spc="-10" dirty="0">
                <a:solidFill>
                  <a:srgbClr val="FF0000"/>
                </a:solidFill>
                <a:latin typeface="Arial"/>
                <a:cs typeface="Arial"/>
              </a:rPr>
              <a:t>u</a:t>
            </a:r>
            <a:r>
              <a:rPr sz="2400" i="1" dirty="0">
                <a:solidFill>
                  <a:srgbClr val="FF0000"/>
                </a:solidFill>
                <a:latin typeface="Arial"/>
                <a:cs typeface="Arial"/>
              </a:rPr>
              <a:t>t</a:t>
            </a:r>
            <a:r>
              <a:rPr sz="2400" i="1" spc="-10" dirty="0">
                <a:solidFill>
                  <a:srgbClr val="FF0000"/>
                </a:solidFill>
                <a:latin typeface="Arial"/>
                <a:cs typeface="Arial"/>
              </a:rPr>
              <a:t>u</a:t>
            </a:r>
            <a:r>
              <a:rPr sz="2400" i="1" dirty="0">
                <a:solidFill>
                  <a:srgbClr val="FF0000"/>
                </a:solidFill>
                <a:latin typeface="Arial"/>
                <a:cs typeface="Arial"/>
              </a:rPr>
              <a:t>re</a:t>
            </a:r>
            <a:r>
              <a:rPr sz="2400" i="1" spc="-5" dirty="0">
                <a:solidFill>
                  <a:srgbClr val="FF0000"/>
                </a:solidFill>
                <a:latin typeface="Arial"/>
                <a:cs typeface="Arial"/>
              </a:rPr>
              <a:t> </a:t>
            </a:r>
            <a:r>
              <a:rPr sz="2400" i="1" spc="-10" dirty="0">
                <a:solidFill>
                  <a:srgbClr val="FF0000"/>
                </a:solidFill>
                <a:latin typeface="Arial"/>
                <a:cs typeface="Arial"/>
              </a:rPr>
              <a:t>d</a:t>
            </a:r>
            <a:r>
              <a:rPr sz="2400" i="1" dirty="0">
                <a:solidFill>
                  <a:srgbClr val="FF0000"/>
                </a:solidFill>
                <a:latin typeface="Arial"/>
                <a:cs typeface="Arial"/>
              </a:rPr>
              <a:t>r</a:t>
            </a:r>
            <a:r>
              <a:rPr sz="2400" i="1" spc="-5" dirty="0">
                <a:solidFill>
                  <a:srgbClr val="FF0000"/>
                </a:solidFill>
                <a:latin typeface="Arial"/>
                <a:cs typeface="Arial"/>
              </a:rPr>
              <a:t>i</a:t>
            </a:r>
            <a:r>
              <a:rPr sz="2400" i="1" dirty="0">
                <a:solidFill>
                  <a:srgbClr val="FF0000"/>
                </a:solidFill>
                <a:latin typeface="Arial"/>
                <a:cs typeface="Arial"/>
              </a:rPr>
              <a:t>v</a:t>
            </a:r>
            <a:r>
              <a:rPr sz="2400" i="1" spc="-10" dirty="0">
                <a:solidFill>
                  <a:srgbClr val="FF0000"/>
                </a:solidFill>
                <a:latin typeface="Arial"/>
                <a:cs typeface="Arial"/>
              </a:rPr>
              <a:t>e</a:t>
            </a:r>
            <a:r>
              <a:rPr sz="2400" i="1" dirty="0">
                <a:solidFill>
                  <a:srgbClr val="FF0000"/>
                </a:solidFill>
                <a:latin typeface="Arial"/>
                <a:cs typeface="Arial"/>
              </a:rPr>
              <a:t>r -</a:t>
            </a:r>
            <a:r>
              <a:rPr sz="2400" i="1" spc="10" dirty="0">
                <a:solidFill>
                  <a:srgbClr val="FF0000"/>
                </a:solidFill>
                <a:latin typeface="Arial"/>
                <a:cs typeface="Arial"/>
              </a:rPr>
              <a:t> </a:t>
            </a:r>
            <a:r>
              <a:rPr sz="2400" i="1" dirty="0">
                <a:solidFill>
                  <a:srgbClr val="FF0000"/>
                </a:solidFill>
                <a:latin typeface="Arial"/>
                <a:cs typeface="Arial"/>
              </a:rPr>
              <a:t>f</a:t>
            </a:r>
            <a:r>
              <a:rPr sz="2400" i="1" spc="-10" dirty="0">
                <a:solidFill>
                  <a:srgbClr val="FF0000"/>
                </a:solidFill>
                <a:latin typeface="Arial"/>
                <a:cs typeface="Arial"/>
              </a:rPr>
              <a:t>ue</a:t>
            </a:r>
            <a:r>
              <a:rPr sz="2400" i="1" dirty="0">
                <a:solidFill>
                  <a:srgbClr val="FF0000"/>
                </a:solidFill>
                <a:latin typeface="Arial"/>
                <a:cs typeface="Arial"/>
              </a:rPr>
              <a:t>l c</a:t>
            </a:r>
            <a:r>
              <a:rPr sz="2400" i="1" spc="-10" dirty="0">
                <a:solidFill>
                  <a:srgbClr val="FF0000"/>
                </a:solidFill>
                <a:latin typeface="Arial"/>
                <a:cs typeface="Arial"/>
              </a:rPr>
              <a:t>o</a:t>
            </a:r>
            <a:r>
              <a:rPr sz="2400" i="1" dirty="0">
                <a:solidFill>
                  <a:srgbClr val="FF0000"/>
                </a:solidFill>
                <a:latin typeface="Arial"/>
                <a:cs typeface="Arial"/>
              </a:rPr>
              <a:t>st</a:t>
            </a:r>
            <a:r>
              <a:rPr sz="2400" i="1" spc="5" dirty="0">
                <a:solidFill>
                  <a:srgbClr val="FF0000"/>
                </a:solidFill>
                <a:latin typeface="Arial"/>
                <a:cs typeface="Arial"/>
              </a:rPr>
              <a:t> </a:t>
            </a:r>
            <a:r>
              <a:rPr sz="2400" i="1" spc="-5" dirty="0">
                <a:solidFill>
                  <a:srgbClr val="FF0000"/>
                </a:solidFill>
                <a:latin typeface="Arial"/>
                <a:cs typeface="Arial"/>
              </a:rPr>
              <a:t>l</a:t>
            </a:r>
            <a:r>
              <a:rPr sz="2400" i="1" spc="-10" dirty="0">
                <a:solidFill>
                  <a:srgbClr val="FF0000"/>
                </a:solidFill>
                <a:latin typeface="Arial"/>
                <a:cs typeface="Arial"/>
              </a:rPr>
              <a:t>e</a:t>
            </a:r>
            <a:r>
              <a:rPr sz="2400" i="1" dirty="0">
                <a:solidFill>
                  <a:srgbClr val="FF0000"/>
                </a:solidFill>
                <a:latin typeface="Arial"/>
                <a:cs typeface="Arial"/>
              </a:rPr>
              <a:t>ss </a:t>
            </a:r>
            <a:r>
              <a:rPr sz="2400" i="1" spc="-5" dirty="0">
                <a:solidFill>
                  <a:srgbClr val="FF0000"/>
                </a:solidFill>
                <a:latin typeface="Arial"/>
                <a:cs typeface="Arial"/>
              </a:rPr>
              <a:t>i</a:t>
            </a:r>
            <a:r>
              <a:rPr sz="2400" i="1" spc="-15" dirty="0">
                <a:solidFill>
                  <a:srgbClr val="FF0000"/>
                </a:solidFill>
                <a:latin typeface="Arial"/>
                <a:cs typeface="Arial"/>
              </a:rPr>
              <a:t>m</a:t>
            </a:r>
            <a:r>
              <a:rPr sz="2400" i="1" spc="-10" dirty="0">
                <a:solidFill>
                  <a:srgbClr val="FF0000"/>
                </a:solidFill>
                <a:latin typeface="Arial"/>
                <a:cs typeface="Arial"/>
              </a:rPr>
              <a:t>po</a:t>
            </a:r>
            <a:r>
              <a:rPr sz="2400" i="1" dirty="0">
                <a:solidFill>
                  <a:srgbClr val="FF0000"/>
                </a:solidFill>
                <a:latin typeface="Arial"/>
                <a:cs typeface="Arial"/>
              </a:rPr>
              <a:t>rt</a:t>
            </a:r>
            <a:r>
              <a:rPr sz="2400" i="1" spc="-10" dirty="0">
                <a:solidFill>
                  <a:srgbClr val="FF0000"/>
                </a:solidFill>
                <a:latin typeface="Arial"/>
                <a:cs typeface="Arial"/>
              </a:rPr>
              <a:t>an</a:t>
            </a:r>
            <a:r>
              <a:rPr sz="2400" i="1" dirty="0">
                <a:solidFill>
                  <a:srgbClr val="FF0000"/>
                </a:solidFill>
                <a:latin typeface="Arial"/>
                <a:cs typeface="Arial"/>
              </a:rPr>
              <a:t>t</a:t>
            </a:r>
            <a:r>
              <a:rPr sz="2400" i="1" spc="30" dirty="0">
                <a:solidFill>
                  <a:srgbClr val="FF0000"/>
                </a:solidFill>
                <a:latin typeface="Arial"/>
                <a:cs typeface="Arial"/>
              </a:rPr>
              <a:t> </a:t>
            </a:r>
            <a:endParaRPr sz="2400" dirty="0">
              <a:solidFill>
                <a:srgbClr val="FF0000"/>
              </a:solidFill>
              <a:latin typeface="Arial"/>
              <a:cs typeface="Arial"/>
            </a:endParaRPr>
          </a:p>
        </p:txBody>
      </p:sp>
    </p:spTree>
    <p:extLst>
      <p:ext uri="{BB962C8B-B14F-4D97-AF65-F5344CB8AC3E}">
        <p14:creationId xmlns:p14="http://schemas.microsoft.com/office/powerpoint/2010/main" val="7074022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1" name="Titel 2"/>
          <p:cNvSpPr>
            <a:spLocks noGrp="1"/>
          </p:cNvSpPr>
          <p:nvPr>
            <p:ph type="title"/>
          </p:nvPr>
        </p:nvSpPr>
        <p:spPr>
          <a:xfrm>
            <a:off x="539750" y="187325"/>
            <a:ext cx="7704658" cy="863600"/>
          </a:xfrm>
        </p:spPr>
        <p:txBody>
          <a:bodyPr/>
          <a:lstStyle/>
          <a:p>
            <a:r>
              <a:rPr lang="de-DE" altLang="de-DE" dirty="0" smtClean="0"/>
              <a:t>MAN </a:t>
            </a:r>
            <a:r>
              <a:rPr lang="de-DE" altLang="de-DE" dirty="0" err="1" smtClean="0"/>
              <a:t>Dielsel</a:t>
            </a:r>
            <a:r>
              <a:rPr lang="de-DE" altLang="de-DE" dirty="0" smtClean="0"/>
              <a:t> &amp; Turbo Hellas O</a:t>
            </a:r>
            <a:r>
              <a:rPr lang="de-DE" altLang="de-DE" dirty="0" smtClean="0"/>
              <a:t>utlook</a:t>
            </a:r>
            <a:br>
              <a:rPr lang="de-DE" altLang="de-DE" dirty="0" smtClean="0"/>
            </a:br>
            <a:r>
              <a:rPr lang="de-DE" altLang="de-DE" dirty="0" smtClean="0"/>
              <a:t> </a:t>
            </a:r>
            <a:r>
              <a:rPr lang="de-DE" altLang="de-DE" dirty="0" err="1" smtClean="0"/>
              <a:t>for</a:t>
            </a:r>
            <a:r>
              <a:rPr lang="de-DE" altLang="de-DE" dirty="0"/>
              <a:t> </a:t>
            </a:r>
            <a:r>
              <a:rPr lang="de-DE" altLang="de-DE" dirty="0" err="1" smtClean="0"/>
              <a:t>Oil</a:t>
            </a:r>
            <a:r>
              <a:rPr lang="de-DE" altLang="de-DE" dirty="0" smtClean="0"/>
              <a:t> </a:t>
            </a:r>
            <a:r>
              <a:rPr lang="de-DE" altLang="de-DE" dirty="0" err="1" smtClean="0"/>
              <a:t>and</a:t>
            </a:r>
            <a:r>
              <a:rPr lang="de-DE" altLang="de-DE" dirty="0" smtClean="0"/>
              <a:t> Gas in East </a:t>
            </a:r>
            <a:r>
              <a:rPr lang="de-DE" altLang="de-DE" dirty="0" smtClean="0"/>
              <a:t>Mediterranen</a:t>
            </a:r>
            <a:endParaRPr lang="de-DE" altLang="de-DE" sz="2400" dirty="0" smtClean="0">
              <a:solidFill>
                <a:schemeClr val="bg2"/>
              </a:solidFill>
            </a:endParaRPr>
          </a:p>
        </p:txBody>
      </p:sp>
      <p:sp>
        <p:nvSpPr>
          <p:cNvPr id="6" name="Rectangle 5"/>
          <p:cNvSpPr/>
          <p:nvPr/>
        </p:nvSpPr>
        <p:spPr>
          <a:xfrm>
            <a:off x="186306" y="1340768"/>
            <a:ext cx="8712968" cy="5893921"/>
          </a:xfrm>
          <a:prstGeom prst="rect">
            <a:avLst/>
          </a:prstGeom>
        </p:spPr>
        <p:txBody>
          <a:bodyPr wrap="square">
            <a:spAutoFit/>
          </a:bodyPr>
          <a:lstStyle/>
          <a:p>
            <a:pPr marL="285750" indent="-285750" algn="just">
              <a:buFont typeface="Arial" panose="020B0604020202020204" pitchFamily="34" charset="0"/>
              <a:buChar char="•"/>
            </a:pPr>
            <a:r>
              <a:rPr lang="en-US" sz="1700" dirty="0" smtClean="0"/>
              <a:t>The East Mediterranean has </a:t>
            </a:r>
            <a:r>
              <a:rPr lang="en-US" sz="1700" dirty="0"/>
              <a:t>always been characterized by instability. Now, thanks to energy, it could become a new focal point of development and unexpected </a:t>
            </a:r>
            <a:r>
              <a:rPr lang="en-US" sz="1700" dirty="0" smtClean="0"/>
              <a:t>opportunities.</a:t>
            </a:r>
          </a:p>
          <a:p>
            <a:pPr marL="285750" indent="-285750" algn="just">
              <a:buFont typeface="Arial" panose="020B0604020202020204" pitchFamily="34" charset="0"/>
              <a:buChar char="•"/>
            </a:pPr>
            <a:endParaRPr lang="en-US" sz="1700" dirty="0" smtClean="0"/>
          </a:p>
          <a:p>
            <a:pPr marL="285750" indent="-285750" algn="just">
              <a:buFont typeface="Arial" panose="020B0604020202020204" pitchFamily="34" charset="0"/>
              <a:buChar char="•"/>
            </a:pPr>
            <a:r>
              <a:rPr lang="en-US" sz="1700" dirty="0" smtClean="0"/>
              <a:t>Revolutionary </a:t>
            </a:r>
            <a:r>
              <a:rPr lang="en-US" sz="1700" dirty="0"/>
              <a:t>technologies used to explore and produce oil and gas lying under deep Mediterranean waters </a:t>
            </a:r>
            <a:r>
              <a:rPr lang="en-US" sz="1700" dirty="0" smtClean="0"/>
              <a:t>– these have </a:t>
            </a:r>
            <a:r>
              <a:rPr lang="en-US" sz="1700" dirty="0"/>
              <a:t>led to the discovery of hydrocarbons in volumes that, once commercially available, will reshape the energy map of the Middle East </a:t>
            </a:r>
            <a:r>
              <a:rPr lang="en-US" sz="1700" dirty="0" smtClean="0"/>
              <a:t>and </a:t>
            </a:r>
            <a:r>
              <a:rPr lang="en-US" sz="1700" dirty="0"/>
              <a:t>Europe</a:t>
            </a:r>
            <a:r>
              <a:rPr lang="en-US" sz="1700" dirty="0" smtClean="0"/>
              <a:t>.</a:t>
            </a:r>
            <a:r>
              <a:rPr lang="en-US" sz="1700" dirty="0"/>
              <a:t> </a:t>
            </a:r>
            <a:endParaRPr lang="en-US" sz="1700" dirty="0" smtClean="0"/>
          </a:p>
          <a:p>
            <a:pPr marL="285750" indent="-285750" algn="just">
              <a:buFont typeface="Arial" panose="020B0604020202020204" pitchFamily="34" charset="0"/>
              <a:buChar char="•"/>
            </a:pPr>
            <a:endParaRPr lang="en-US" sz="1700" dirty="0" smtClean="0"/>
          </a:p>
          <a:p>
            <a:pPr marL="285750" indent="-285750" algn="just">
              <a:buFont typeface="Arial" panose="020B0604020202020204" pitchFamily="34" charset="0"/>
              <a:buChar char="•"/>
            </a:pPr>
            <a:r>
              <a:rPr lang="en-US" sz="1700" dirty="0" smtClean="0"/>
              <a:t>The </a:t>
            </a:r>
            <a:r>
              <a:rPr lang="en-US" sz="1700" dirty="0"/>
              <a:t>regulatory and tax frameworks are still being debated and negotiated and therefore their final design is still </a:t>
            </a:r>
            <a:r>
              <a:rPr lang="en-US" sz="1700" dirty="0" smtClean="0"/>
              <a:t>uncertain.</a:t>
            </a:r>
          </a:p>
          <a:p>
            <a:pPr marL="285750" indent="-285750" algn="just">
              <a:buFont typeface="Arial" panose="020B0604020202020204" pitchFamily="34" charset="0"/>
              <a:buChar char="•"/>
            </a:pPr>
            <a:endParaRPr lang="en-US" sz="1700" dirty="0" smtClean="0"/>
          </a:p>
          <a:p>
            <a:pPr marL="285750" indent="-285750" algn="just">
              <a:buFont typeface="Arial" panose="020B0604020202020204" pitchFamily="34" charset="0"/>
              <a:buChar char="•"/>
            </a:pPr>
            <a:r>
              <a:rPr lang="en-US" sz="1700" dirty="0" smtClean="0"/>
              <a:t>In order </a:t>
            </a:r>
            <a:r>
              <a:rPr lang="en-US" sz="1700" dirty="0"/>
              <a:t>for the </a:t>
            </a:r>
            <a:r>
              <a:rPr lang="en-US" sz="1700" dirty="0" smtClean="0"/>
              <a:t>Eastern </a:t>
            </a:r>
            <a:r>
              <a:rPr lang="en-US" sz="1700" dirty="0"/>
              <a:t>Mediterranean gas discoveries to become commercially feasible, the international price of oil will probably need to return to the levels that made exploration an attractive proposition in the first place, about $70-80 per </a:t>
            </a:r>
            <a:r>
              <a:rPr lang="en-US" sz="1700" dirty="0" smtClean="0"/>
              <a:t>barrel.</a:t>
            </a:r>
          </a:p>
          <a:p>
            <a:pPr marL="285750" indent="-285750" algn="just">
              <a:buFont typeface="Arial" panose="020B0604020202020204" pitchFamily="34" charset="0"/>
              <a:buChar char="•"/>
            </a:pPr>
            <a:endParaRPr lang="en-US" sz="1700" dirty="0" smtClean="0"/>
          </a:p>
          <a:p>
            <a:pPr marL="285750" indent="-285750" algn="just">
              <a:buFont typeface="Arial" panose="020B0604020202020204" pitchFamily="34" charset="0"/>
              <a:buChar char="•"/>
            </a:pPr>
            <a:r>
              <a:rPr lang="en-US" sz="1700" dirty="0" smtClean="0"/>
              <a:t>However the </a:t>
            </a:r>
            <a:r>
              <a:rPr lang="en-US" sz="1700" dirty="0"/>
              <a:t>strategic location of these gas discoveries, close to the European market, are so important that their positive impact will likely outweigh the impact of prices that are too low or regulations that are overly </a:t>
            </a:r>
            <a:r>
              <a:rPr lang="en-US" sz="1700" dirty="0" smtClean="0"/>
              <a:t>onerous.</a:t>
            </a:r>
            <a:endParaRPr lang="el-GR" sz="1700" dirty="0"/>
          </a:p>
          <a:p>
            <a:pPr marL="285750" indent="-285750" algn="just">
              <a:buFont typeface="Arial" panose="020B0604020202020204" pitchFamily="34" charset="0"/>
              <a:buChar char="•"/>
            </a:pPr>
            <a:endParaRPr lang="el-GR" dirty="0"/>
          </a:p>
          <a:p>
            <a:pPr marL="285750" indent="-285750">
              <a:buFont typeface="Arial" panose="020B0604020202020204" pitchFamily="34" charset="0"/>
              <a:buChar char="•"/>
            </a:pPr>
            <a:endParaRPr lang="el-GR" dirty="0"/>
          </a:p>
          <a:p>
            <a:pPr marL="285750" indent="-285750">
              <a:buFont typeface="Arial" panose="020B0604020202020204" pitchFamily="34" charset="0"/>
              <a:buChar char="•"/>
            </a:pPr>
            <a:endParaRPr lang="el-GR" dirty="0"/>
          </a:p>
        </p:txBody>
      </p:sp>
    </p:spTree>
    <p:extLst>
      <p:ext uri="{BB962C8B-B14F-4D97-AF65-F5344CB8AC3E}">
        <p14:creationId xmlns:p14="http://schemas.microsoft.com/office/powerpoint/2010/main" val="4156286399"/>
      </p:ext>
    </p:extLst>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el 1"/>
          <p:cNvSpPr>
            <a:spLocks noGrp="1"/>
          </p:cNvSpPr>
          <p:nvPr>
            <p:ph type="title"/>
          </p:nvPr>
        </p:nvSpPr>
        <p:spPr/>
        <p:txBody>
          <a:bodyPr/>
          <a:lstStyle/>
          <a:p>
            <a:r>
              <a:rPr lang="en-US" altLang="de-DE" dirty="0"/>
              <a:t>Do you have any more questions?</a:t>
            </a:r>
            <a:endParaRPr lang="de-DE" altLang="de-DE" dirty="0" smtClean="0"/>
          </a:p>
        </p:txBody>
      </p:sp>
      <p:pic>
        <p:nvPicPr>
          <p:cNvPr id="4" name="Picture 2" descr="C:\Users\dich\Desktop\49242222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7744" y="2204864"/>
            <a:ext cx="4529972" cy="301257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457596" y="1436004"/>
            <a:ext cx="4366644" cy="5117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el 1"/>
          <p:cNvSpPr>
            <a:spLocks noGrp="1"/>
          </p:cNvSpPr>
          <p:nvPr>
            <p:ph type="title"/>
          </p:nvPr>
        </p:nvSpPr>
        <p:spPr>
          <a:xfrm>
            <a:off x="514019" y="152124"/>
            <a:ext cx="5458129" cy="914477"/>
          </a:xfrm>
        </p:spPr>
        <p:txBody>
          <a:bodyPr/>
          <a:lstStyle/>
          <a:p>
            <a:r>
              <a:rPr lang="de-DE" altLang="en-US" dirty="0"/>
              <a:t>Volkswagen Group</a:t>
            </a:r>
            <a:br>
              <a:rPr lang="de-DE" altLang="en-US" dirty="0"/>
            </a:br>
            <a:r>
              <a:rPr lang="de-DE" altLang="en-US" sz="1800" b="0" dirty="0">
                <a:solidFill>
                  <a:schemeClr val="bg2"/>
                </a:solidFill>
              </a:rPr>
              <a:t>12 </a:t>
            </a:r>
            <a:r>
              <a:rPr lang="de-DE" altLang="en-US" sz="1800" b="0" dirty="0" err="1">
                <a:solidFill>
                  <a:schemeClr val="bg2"/>
                </a:solidFill>
              </a:rPr>
              <a:t>brands</a:t>
            </a:r>
            <a:endParaRPr lang="de-DE" altLang="de-DE" dirty="0" smtClean="0"/>
          </a:p>
        </p:txBody>
      </p:sp>
    </p:spTree>
    <p:extLst>
      <p:ext uri="{BB962C8B-B14F-4D97-AF65-F5344CB8AC3E}">
        <p14:creationId xmlns:p14="http://schemas.microsoft.com/office/powerpoint/2010/main" val="3623991330"/>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bwMode="gray"/>
        <p:txBody>
          <a:bodyPr/>
          <a:lstStyle/>
          <a:p>
            <a:r>
              <a:rPr lang="en-US" dirty="0" smtClean="0"/>
              <a:t>Disclaimer</a:t>
            </a:r>
            <a:endParaRPr lang="en-US" dirty="0"/>
          </a:p>
        </p:txBody>
      </p:sp>
    </p:spTree>
    <p:extLst>
      <p:ext uri="{BB962C8B-B14F-4D97-AF65-F5344CB8AC3E}">
        <p14:creationId xmlns:p14="http://schemas.microsoft.com/office/powerpoint/2010/main" val="16408660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bwMode="gray">
          <a:xfrm>
            <a:off x="540320" y="1772816"/>
            <a:ext cx="4031680" cy="1944464"/>
          </a:xfrm>
        </p:spPr>
        <p:txBody>
          <a:bodyPr/>
          <a:lstStyle/>
          <a:p>
            <a:pPr eaLnBrk="1" hangingPunct="1"/>
            <a:r>
              <a:rPr lang="en-US" altLang="da-DK" sz="1600" dirty="0" err="1"/>
              <a:t>Dionissis</a:t>
            </a:r>
            <a:r>
              <a:rPr lang="en-US" altLang="da-DK" sz="1600" dirty="0"/>
              <a:t> </a:t>
            </a:r>
            <a:r>
              <a:rPr lang="en-US" altLang="da-DK" sz="1600" dirty="0" err="1"/>
              <a:t>Christodoulopoulos</a:t>
            </a:r>
            <a:endParaRPr lang="en-US" altLang="da-DK" sz="1600" dirty="0"/>
          </a:p>
          <a:p>
            <a:pPr eaLnBrk="1" hangingPunct="1"/>
            <a:r>
              <a:rPr lang="en-US" altLang="da-DK" sz="1600" dirty="0"/>
              <a:t>Managing Director </a:t>
            </a:r>
            <a:endParaRPr lang="en-US" altLang="da-DK" sz="1600" dirty="0" smtClean="0"/>
          </a:p>
          <a:p>
            <a:pPr eaLnBrk="1" hangingPunct="1"/>
            <a:endParaRPr lang="en-US" altLang="da-DK" sz="1600" dirty="0"/>
          </a:p>
          <a:p>
            <a:r>
              <a:rPr lang="de-DE" sz="1400" b="0" dirty="0" smtClean="0">
                <a:solidFill>
                  <a:schemeClr val="bg2"/>
                </a:solidFill>
              </a:rPr>
              <a:t>MAN </a:t>
            </a:r>
            <a:r>
              <a:rPr lang="de-DE" sz="1400" b="0" dirty="0">
                <a:solidFill>
                  <a:schemeClr val="bg2"/>
                </a:solidFill>
              </a:rPr>
              <a:t>Diesel &amp; Turbo Hellas Ltd.</a:t>
            </a:r>
            <a:endParaRPr lang="el-GR" sz="1400" b="0" dirty="0">
              <a:solidFill>
                <a:schemeClr val="bg2"/>
              </a:solidFill>
            </a:endParaRPr>
          </a:p>
          <a:p>
            <a:r>
              <a:rPr lang="en-US" sz="1400" b="0" dirty="0">
                <a:solidFill>
                  <a:schemeClr val="bg2"/>
                </a:solidFill>
              </a:rPr>
              <a:t>89, </a:t>
            </a:r>
            <a:r>
              <a:rPr lang="en-US" sz="1400" b="0" dirty="0" err="1">
                <a:solidFill>
                  <a:schemeClr val="bg2"/>
                </a:solidFill>
              </a:rPr>
              <a:t>Akti</a:t>
            </a:r>
            <a:r>
              <a:rPr lang="en-US" sz="1400" b="0" dirty="0">
                <a:solidFill>
                  <a:schemeClr val="bg2"/>
                </a:solidFill>
              </a:rPr>
              <a:t> </a:t>
            </a:r>
            <a:r>
              <a:rPr lang="en-US" sz="1400" b="0" dirty="0" err="1">
                <a:solidFill>
                  <a:schemeClr val="bg2"/>
                </a:solidFill>
              </a:rPr>
              <a:t>Miaouli</a:t>
            </a:r>
            <a:endParaRPr lang="el-GR" sz="1400" b="0" dirty="0">
              <a:solidFill>
                <a:schemeClr val="bg2"/>
              </a:solidFill>
            </a:endParaRPr>
          </a:p>
          <a:p>
            <a:r>
              <a:rPr lang="en-US" sz="1400" b="0" dirty="0">
                <a:solidFill>
                  <a:schemeClr val="bg2"/>
                </a:solidFill>
              </a:rPr>
              <a:t>185 38 Piraeus</a:t>
            </a:r>
            <a:endParaRPr lang="el-GR" sz="1400" b="0" dirty="0">
              <a:solidFill>
                <a:schemeClr val="bg2"/>
              </a:solidFill>
            </a:endParaRPr>
          </a:p>
          <a:p>
            <a:r>
              <a:rPr lang="en-US" sz="1400" b="0" dirty="0">
                <a:solidFill>
                  <a:schemeClr val="bg2"/>
                </a:solidFill>
              </a:rPr>
              <a:t>Greece </a:t>
            </a:r>
            <a:endParaRPr lang="el-GR" sz="1400" b="0" dirty="0">
              <a:solidFill>
                <a:schemeClr val="bg2"/>
              </a:solidFill>
            </a:endParaRPr>
          </a:p>
          <a:p>
            <a:r>
              <a:rPr lang="en-US" sz="1400" b="0" dirty="0">
                <a:solidFill>
                  <a:schemeClr val="bg2"/>
                </a:solidFill>
              </a:rPr>
              <a:t>Phone : +30 210 45 87 900</a:t>
            </a:r>
            <a:endParaRPr lang="el-GR" sz="1400" b="0" dirty="0">
              <a:solidFill>
                <a:schemeClr val="bg2"/>
              </a:solidFill>
            </a:endParaRPr>
          </a:p>
          <a:p>
            <a:r>
              <a:rPr lang="de-DE" sz="1400" b="0" dirty="0">
                <a:solidFill>
                  <a:schemeClr val="bg2"/>
                </a:solidFill>
              </a:rPr>
              <a:t>Fax      : +30 210 4587928-9</a:t>
            </a:r>
          </a:p>
          <a:p>
            <a:r>
              <a:rPr lang="de-DE" sz="1400" b="0" dirty="0">
                <a:solidFill>
                  <a:schemeClr val="bg2"/>
                </a:solidFill>
              </a:rPr>
              <a:t>E-Mail  : </a:t>
            </a:r>
            <a:r>
              <a:rPr lang="de-DE" sz="1400" b="0" dirty="0">
                <a:solidFill>
                  <a:schemeClr val="bg2"/>
                </a:solidFill>
                <a:hlinkClick r:id="rId3"/>
              </a:rPr>
              <a:t>dionissis.christodoulopoulos@man.eu</a:t>
            </a:r>
            <a:endParaRPr lang="el-GR" sz="1400" b="0" dirty="0">
              <a:solidFill>
                <a:schemeClr val="bg2"/>
              </a:solidFill>
            </a:endParaRPr>
          </a:p>
          <a:p>
            <a:pPr lvl="1"/>
            <a:endParaRPr lang="en-US" dirty="0"/>
          </a:p>
        </p:txBody>
      </p:sp>
      <p:sp>
        <p:nvSpPr>
          <p:cNvPr id="6" name="Titel 5"/>
          <p:cNvSpPr>
            <a:spLocks noGrp="1"/>
          </p:cNvSpPr>
          <p:nvPr>
            <p:ph type="ctrTitle"/>
          </p:nvPr>
        </p:nvSpPr>
        <p:spPr bwMode="gray"/>
        <p:txBody>
          <a:bodyPr/>
          <a:lstStyle/>
          <a:p>
            <a:r>
              <a:rPr lang="en-US" dirty="0" smtClean="0"/>
              <a:t>Thank You For Your Attention</a:t>
            </a:r>
            <a:endParaRPr lang="en-US" dirty="0"/>
          </a:p>
        </p:txBody>
      </p:sp>
    </p:spTree>
    <p:extLst>
      <p:ext uri="{BB962C8B-B14F-4D97-AF65-F5344CB8AC3E}">
        <p14:creationId xmlns:p14="http://schemas.microsoft.com/office/powerpoint/2010/main" val="38763306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2"/>
          <p:cNvSpPr>
            <a:spLocks noChangeArrowheads="1"/>
          </p:cNvSpPr>
          <p:nvPr/>
        </p:nvSpPr>
        <p:spPr bwMode="gray">
          <a:xfrm>
            <a:off x="7829550" y="2997200"/>
            <a:ext cx="769938" cy="1228725"/>
          </a:xfrm>
          <a:prstGeom prst="rect">
            <a:avLst/>
          </a:prstGeom>
          <a:solidFill>
            <a:schemeClr val="accent4"/>
          </a:solidFill>
          <a:ln>
            <a:noFill/>
          </a:ln>
        </p:spPr>
        <p:txBody>
          <a:bodyPr lIns="104792" tIns="87327" rIns="88724" bIns="44362"/>
          <a:lstStyle>
            <a:lvl1pPr marL="342900" indent="-342900" defTabSz="912813" eaLnBrk="0" hangingPunct="0">
              <a:spcBef>
                <a:spcPts val="400"/>
              </a:spcBef>
              <a:buFont typeface="Wingdings" pitchFamily="2" charset="2"/>
              <a:defRPr>
                <a:solidFill>
                  <a:schemeClr val="tx1"/>
                </a:solidFill>
                <a:latin typeface="Arial" pitchFamily="34" charset="0"/>
              </a:defRPr>
            </a:lvl1pPr>
            <a:lvl2pPr marL="177800" indent="-176213" defTabSz="912813" eaLnBrk="0" hangingPunct="0">
              <a:spcBef>
                <a:spcPts val="400"/>
              </a:spcBef>
              <a:buClr>
                <a:schemeClr val="tx1"/>
              </a:buClr>
              <a:buFont typeface="Wingdings" pitchFamily="2" charset="2"/>
              <a:buChar char="§"/>
              <a:defRPr>
                <a:solidFill>
                  <a:schemeClr val="tx1"/>
                </a:solidFill>
                <a:latin typeface="Arial" pitchFamily="34" charset="0"/>
              </a:defRPr>
            </a:lvl2pPr>
            <a:lvl3pPr marL="1143000" indent="-228600" defTabSz="912813" eaLnBrk="0" hangingPunct="0">
              <a:spcBef>
                <a:spcPts val="400"/>
              </a:spcBef>
              <a:buClr>
                <a:schemeClr val="tx1"/>
              </a:buClr>
              <a:buFont typeface="Wingdings" pitchFamily="2" charset="2"/>
              <a:buChar char="§"/>
              <a:defRPr>
                <a:solidFill>
                  <a:schemeClr val="tx1"/>
                </a:solidFill>
                <a:latin typeface="Arial" pitchFamily="34" charset="0"/>
              </a:defRPr>
            </a:lvl3pPr>
            <a:lvl4pPr marL="1600200" indent="-228600" defTabSz="912813" eaLnBrk="0" hangingPunct="0">
              <a:spcBef>
                <a:spcPts val="400"/>
              </a:spcBef>
              <a:buClr>
                <a:schemeClr val="tx1"/>
              </a:buClr>
              <a:buFont typeface="Wingdings" pitchFamily="2" charset="2"/>
              <a:buChar char="§"/>
              <a:defRPr>
                <a:solidFill>
                  <a:schemeClr val="tx1"/>
                </a:solidFill>
                <a:latin typeface="Arial" pitchFamily="34" charset="0"/>
              </a:defRPr>
            </a:lvl4pPr>
            <a:lvl5pPr marL="2057400" indent="-228600" defTabSz="912813" eaLnBrk="0" hangingPunct="0">
              <a:spcBef>
                <a:spcPts val="400"/>
              </a:spcBef>
              <a:buClr>
                <a:schemeClr val="tx1"/>
              </a:buClr>
              <a:buFont typeface="Wingdings" pitchFamily="2" charset="2"/>
              <a:buChar char="§"/>
              <a:defRPr>
                <a:solidFill>
                  <a:schemeClr val="tx1"/>
                </a:solidFill>
                <a:latin typeface="Arial" pitchFamily="34" charset="0"/>
              </a:defRPr>
            </a:lvl5pPr>
            <a:lvl6pPr marL="2514600" indent="-228600" defTabSz="912813"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6pPr>
            <a:lvl7pPr marL="2971800" indent="-228600" defTabSz="912813"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7pPr>
            <a:lvl8pPr marL="3429000" indent="-228600" defTabSz="912813"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8pPr>
            <a:lvl9pPr marL="3886200" indent="-228600" defTabSz="912813"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9pPr>
          </a:lstStyle>
          <a:p>
            <a:pPr lvl="1" algn="ctr" eaLnBrk="1" hangingPunct="1">
              <a:spcBef>
                <a:spcPct val="20000"/>
              </a:spcBef>
              <a:buClr>
                <a:srgbClr val="000000"/>
              </a:buClr>
              <a:buFont typeface="Wingdings" pitchFamily="2" charset="2"/>
              <a:buNone/>
              <a:defRPr/>
            </a:pPr>
            <a:endParaRPr lang="en-US" altLang="en-US" sz="1000" smtClean="0">
              <a:solidFill>
                <a:schemeClr val="accent1"/>
              </a:solidFill>
            </a:endParaRPr>
          </a:p>
        </p:txBody>
      </p:sp>
      <p:sp>
        <p:nvSpPr>
          <p:cNvPr id="4" name="Rectangle 29"/>
          <p:cNvSpPr>
            <a:spLocks noChangeArrowheads="1"/>
          </p:cNvSpPr>
          <p:nvPr/>
        </p:nvSpPr>
        <p:spPr bwMode="gray">
          <a:xfrm>
            <a:off x="5073650" y="2005013"/>
            <a:ext cx="3525838" cy="879475"/>
          </a:xfrm>
          <a:prstGeom prst="rect">
            <a:avLst/>
          </a:prstGeom>
          <a:solidFill>
            <a:schemeClr val="accent4"/>
          </a:solidFill>
          <a:ln w="9525">
            <a:noFill/>
            <a:miter lim="800000"/>
            <a:headEnd/>
            <a:tailEnd/>
          </a:ln>
        </p:spPr>
        <p:txBody>
          <a:bodyPr lIns="104792" tIns="87327" rIns="88724" bIns="44362" anchor="ctr"/>
          <a:lstStyle/>
          <a:p>
            <a:pPr marL="177800" lvl="1" indent="-176213" algn="ctr" defTabSz="912813" fontAlgn="auto">
              <a:spcBef>
                <a:spcPct val="20000"/>
              </a:spcBef>
              <a:spcAft>
                <a:spcPts val="0"/>
              </a:spcAft>
              <a:buClr>
                <a:srgbClr val="000000"/>
              </a:buClr>
              <a:buSzPct val="100000"/>
              <a:buFont typeface="Wingdings" pitchFamily="2" charset="2"/>
              <a:buNone/>
              <a:defRPr/>
            </a:pPr>
            <a:r>
              <a:rPr lang="en-US" sz="1600" b="1" kern="0" dirty="0">
                <a:solidFill>
                  <a:schemeClr val="accent1"/>
                </a:solidFill>
                <a:latin typeface="+mn-lt"/>
              </a:rPr>
              <a:t>Power Engineering</a:t>
            </a:r>
          </a:p>
        </p:txBody>
      </p:sp>
      <p:grpSp>
        <p:nvGrpSpPr>
          <p:cNvPr id="11269" name="Gruppieren 48"/>
          <p:cNvGrpSpPr>
            <a:grpSpLocks/>
          </p:cNvGrpSpPr>
          <p:nvPr/>
        </p:nvGrpSpPr>
        <p:grpSpPr bwMode="auto">
          <a:xfrm>
            <a:off x="280988" y="2151063"/>
            <a:ext cx="1304925" cy="1774825"/>
            <a:chOff x="276416" y="3004795"/>
            <a:chExt cx="1305496" cy="1773413"/>
          </a:xfrm>
        </p:grpSpPr>
        <p:sp>
          <p:nvSpPr>
            <p:cNvPr id="6" name="Rectangle 14"/>
            <p:cNvSpPr>
              <a:spLocks noChangeArrowheads="1"/>
            </p:cNvSpPr>
            <p:nvPr/>
          </p:nvSpPr>
          <p:spPr bwMode="gray">
            <a:xfrm>
              <a:off x="276416" y="3004795"/>
              <a:ext cx="1305496" cy="610701"/>
            </a:xfrm>
            <a:prstGeom prst="rect">
              <a:avLst/>
            </a:prstGeom>
            <a:noFill/>
            <a:ln w="9525">
              <a:noFill/>
              <a:miter lim="800000"/>
              <a:headEnd/>
              <a:tailEnd/>
            </a:ln>
          </p:spPr>
          <p:txBody>
            <a:bodyPr lIns="0" tIns="0" rIns="0" bIns="0" anchor="ctr"/>
            <a:lstStyle/>
            <a:p>
              <a:pPr defTabSz="912813" fontAlgn="auto">
                <a:spcBef>
                  <a:spcPts val="0"/>
                </a:spcBef>
                <a:spcAft>
                  <a:spcPts val="0"/>
                </a:spcAft>
                <a:buFont typeface="Wingdings" pitchFamily="2" charset="2"/>
                <a:buNone/>
                <a:defRPr/>
              </a:pPr>
              <a:r>
                <a:rPr lang="en-US" sz="1400" kern="0" dirty="0">
                  <a:solidFill>
                    <a:schemeClr val="accent1"/>
                  </a:solidFill>
                  <a:latin typeface="+mn-lt"/>
                </a:rPr>
                <a:t>Business </a:t>
              </a:r>
              <a:br>
                <a:rPr lang="en-US" sz="1400" kern="0" dirty="0">
                  <a:solidFill>
                    <a:schemeClr val="accent1"/>
                  </a:solidFill>
                  <a:latin typeface="+mn-lt"/>
                </a:rPr>
              </a:br>
              <a:r>
                <a:rPr lang="en-US" sz="1400" kern="0" dirty="0">
                  <a:solidFill>
                    <a:schemeClr val="accent1"/>
                  </a:solidFill>
                  <a:latin typeface="+mn-lt"/>
                </a:rPr>
                <a:t>areas</a:t>
              </a:r>
            </a:p>
          </p:txBody>
        </p:sp>
        <p:sp>
          <p:nvSpPr>
            <p:cNvPr id="7" name="Rectangle 14"/>
            <p:cNvSpPr>
              <a:spLocks noChangeArrowheads="1"/>
            </p:cNvSpPr>
            <p:nvPr/>
          </p:nvSpPr>
          <p:spPr bwMode="gray">
            <a:xfrm>
              <a:off x="276416" y="4083436"/>
              <a:ext cx="1305496" cy="694772"/>
            </a:xfrm>
            <a:prstGeom prst="rect">
              <a:avLst/>
            </a:prstGeom>
            <a:noFill/>
            <a:ln w="9525">
              <a:noFill/>
              <a:miter lim="800000"/>
              <a:headEnd/>
              <a:tailEnd/>
            </a:ln>
          </p:spPr>
          <p:txBody>
            <a:bodyPr lIns="0" tIns="0" rIns="0" bIns="0" anchor="ctr"/>
            <a:lstStyle/>
            <a:p>
              <a:pPr defTabSz="912813" fontAlgn="auto">
                <a:spcBef>
                  <a:spcPts val="0"/>
                </a:spcBef>
                <a:spcAft>
                  <a:spcPts val="0"/>
                </a:spcAft>
                <a:buFont typeface="Wingdings" pitchFamily="2" charset="2"/>
                <a:buNone/>
                <a:defRPr/>
              </a:pPr>
              <a:r>
                <a:rPr lang="en-US" sz="1400" kern="0" dirty="0">
                  <a:solidFill>
                    <a:schemeClr val="accent1"/>
                  </a:solidFill>
                  <a:latin typeface="+mn-lt"/>
                </a:rPr>
                <a:t>Divisions</a:t>
              </a:r>
            </a:p>
          </p:txBody>
        </p:sp>
      </p:grpSp>
      <p:sp>
        <p:nvSpPr>
          <p:cNvPr id="8" name="Rectangle 30"/>
          <p:cNvSpPr>
            <a:spLocks noChangeArrowheads="1"/>
          </p:cNvSpPr>
          <p:nvPr/>
        </p:nvSpPr>
        <p:spPr bwMode="gray">
          <a:xfrm>
            <a:off x="1419225" y="2005013"/>
            <a:ext cx="3557588" cy="879475"/>
          </a:xfrm>
          <a:prstGeom prst="rect">
            <a:avLst/>
          </a:prstGeom>
          <a:solidFill>
            <a:schemeClr val="accent4"/>
          </a:solidFill>
          <a:ln w="9525">
            <a:noFill/>
            <a:miter lim="800000"/>
            <a:headEnd/>
            <a:tailEnd/>
          </a:ln>
        </p:spPr>
        <p:txBody>
          <a:bodyPr lIns="104792" tIns="87327" rIns="88724" bIns="44362" anchor="ctr"/>
          <a:lstStyle/>
          <a:p>
            <a:pPr marL="177800" lvl="1" indent="-176213" algn="ctr" defTabSz="912813" fontAlgn="auto">
              <a:spcBef>
                <a:spcPct val="20000"/>
              </a:spcBef>
              <a:spcAft>
                <a:spcPts val="0"/>
              </a:spcAft>
              <a:buClr>
                <a:srgbClr val="000000"/>
              </a:buClr>
              <a:buSzPct val="100000"/>
              <a:buFont typeface="Wingdings" pitchFamily="2" charset="2"/>
              <a:buNone/>
              <a:defRPr/>
            </a:pPr>
            <a:r>
              <a:rPr lang="en-US" sz="1600" b="1" kern="0" dirty="0">
                <a:solidFill>
                  <a:schemeClr val="accent1"/>
                </a:solidFill>
                <a:latin typeface="+mn-lt"/>
              </a:rPr>
              <a:t>Commercial Vehicles</a:t>
            </a:r>
          </a:p>
        </p:txBody>
      </p:sp>
      <p:sp>
        <p:nvSpPr>
          <p:cNvPr id="10247" name="Rectangle 14"/>
          <p:cNvSpPr>
            <a:spLocks noChangeArrowheads="1"/>
          </p:cNvSpPr>
          <p:nvPr/>
        </p:nvSpPr>
        <p:spPr bwMode="gray">
          <a:xfrm>
            <a:off x="1427163" y="2994025"/>
            <a:ext cx="1720850" cy="1231900"/>
          </a:xfrm>
          <a:prstGeom prst="rect">
            <a:avLst/>
          </a:prstGeom>
          <a:solidFill>
            <a:schemeClr val="accent4"/>
          </a:solidFill>
          <a:ln>
            <a:noFill/>
          </a:ln>
        </p:spPr>
        <p:txBody>
          <a:bodyPr lIns="108000" tIns="90000" anchor="ctr"/>
          <a:lstStyle>
            <a:lvl1pPr marL="342900" indent="-342900" defTabSz="912813" eaLnBrk="0" hangingPunct="0">
              <a:spcBef>
                <a:spcPts val="400"/>
              </a:spcBef>
              <a:buFont typeface="Wingdings" pitchFamily="2" charset="2"/>
              <a:defRPr>
                <a:solidFill>
                  <a:schemeClr val="tx1"/>
                </a:solidFill>
                <a:latin typeface="Arial" pitchFamily="34" charset="0"/>
              </a:defRPr>
            </a:lvl1pPr>
            <a:lvl2pPr marL="177800" indent="-176213" defTabSz="912813" eaLnBrk="0" hangingPunct="0">
              <a:spcBef>
                <a:spcPts val="400"/>
              </a:spcBef>
              <a:buClr>
                <a:schemeClr val="tx1"/>
              </a:buClr>
              <a:buFont typeface="Wingdings" pitchFamily="2" charset="2"/>
              <a:buChar char="§"/>
              <a:defRPr>
                <a:solidFill>
                  <a:schemeClr val="tx1"/>
                </a:solidFill>
                <a:latin typeface="Arial" pitchFamily="34" charset="0"/>
              </a:defRPr>
            </a:lvl2pPr>
            <a:lvl3pPr marL="1143000" indent="-228600" defTabSz="912813" eaLnBrk="0" hangingPunct="0">
              <a:spcBef>
                <a:spcPts val="400"/>
              </a:spcBef>
              <a:buClr>
                <a:schemeClr val="tx1"/>
              </a:buClr>
              <a:buFont typeface="Wingdings" pitchFamily="2" charset="2"/>
              <a:buChar char="§"/>
              <a:defRPr>
                <a:solidFill>
                  <a:schemeClr val="tx1"/>
                </a:solidFill>
                <a:latin typeface="Arial" pitchFamily="34" charset="0"/>
              </a:defRPr>
            </a:lvl3pPr>
            <a:lvl4pPr marL="1600200" indent="-228600" defTabSz="912813" eaLnBrk="0" hangingPunct="0">
              <a:spcBef>
                <a:spcPts val="400"/>
              </a:spcBef>
              <a:buClr>
                <a:schemeClr val="tx1"/>
              </a:buClr>
              <a:buFont typeface="Wingdings" pitchFamily="2" charset="2"/>
              <a:buChar char="§"/>
              <a:defRPr>
                <a:solidFill>
                  <a:schemeClr val="tx1"/>
                </a:solidFill>
                <a:latin typeface="Arial" pitchFamily="34" charset="0"/>
              </a:defRPr>
            </a:lvl4pPr>
            <a:lvl5pPr marL="2057400" indent="-228600" defTabSz="912813" eaLnBrk="0" hangingPunct="0">
              <a:spcBef>
                <a:spcPts val="400"/>
              </a:spcBef>
              <a:buClr>
                <a:schemeClr val="tx1"/>
              </a:buClr>
              <a:buFont typeface="Wingdings" pitchFamily="2" charset="2"/>
              <a:buChar char="§"/>
              <a:defRPr>
                <a:solidFill>
                  <a:schemeClr val="tx1"/>
                </a:solidFill>
                <a:latin typeface="Arial" pitchFamily="34" charset="0"/>
              </a:defRPr>
            </a:lvl5pPr>
            <a:lvl6pPr marL="2514600" indent="-228600" defTabSz="912813"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6pPr>
            <a:lvl7pPr marL="2971800" indent="-228600" defTabSz="912813"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7pPr>
            <a:lvl8pPr marL="3429000" indent="-228600" defTabSz="912813"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8pPr>
            <a:lvl9pPr marL="3886200" indent="-228600" defTabSz="912813"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9pPr>
          </a:lstStyle>
          <a:p>
            <a:pPr lvl="1" algn="ctr" eaLnBrk="1" hangingPunct="1">
              <a:spcBef>
                <a:spcPct val="20000"/>
              </a:spcBef>
              <a:buClr>
                <a:srgbClr val="000000"/>
              </a:buClr>
              <a:buFont typeface="Wingdings" pitchFamily="2" charset="2"/>
              <a:buNone/>
              <a:defRPr/>
            </a:pPr>
            <a:endParaRPr lang="en-US" altLang="en-US" sz="1600" smtClean="0">
              <a:solidFill>
                <a:schemeClr val="accent1"/>
              </a:solidFill>
            </a:endParaRPr>
          </a:p>
        </p:txBody>
      </p:sp>
      <p:sp>
        <p:nvSpPr>
          <p:cNvPr id="10" name="Textfeld 21"/>
          <p:cNvSpPr txBox="1">
            <a:spLocks noChangeArrowheads="1"/>
          </p:cNvSpPr>
          <p:nvPr/>
        </p:nvSpPr>
        <p:spPr bwMode="auto">
          <a:xfrm>
            <a:off x="1447800" y="3159125"/>
            <a:ext cx="1647825" cy="504825"/>
          </a:xfrm>
          <a:prstGeom prst="rect">
            <a:avLst/>
          </a:prstGeom>
          <a:noFill/>
          <a:ln w="9525">
            <a:noFill/>
            <a:miter lim="800000"/>
            <a:headEnd/>
            <a:tailEnd/>
          </a:ln>
        </p:spPr>
        <p:txBody>
          <a:bodyPr lIns="0" tIns="0" rIns="0" bIns="0"/>
          <a:lstStyle/>
          <a:p>
            <a:pPr marL="169863" indent="-169863" algn="ctr" defTabSz="912813" fontAlgn="auto">
              <a:spcBef>
                <a:spcPts val="0"/>
              </a:spcBef>
              <a:spcAft>
                <a:spcPts val="0"/>
              </a:spcAft>
              <a:buClr>
                <a:srgbClr val="000000"/>
              </a:buClr>
              <a:buSzPct val="110000"/>
              <a:buFont typeface="Wingdings" pitchFamily="2" charset="2"/>
              <a:buNone/>
              <a:defRPr/>
            </a:pPr>
            <a:r>
              <a:rPr lang="en-US" sz="1400" b="1" kern="0" dirty="0">
                <a:solidFill>
                  <a:schemeClr val="accent1"/>
                </a:solidFill>
                <a:latin typeface="+mn-lt"/>
              </a:rPr>
              <a:t>MAN </a:t>
            </a:r>
          </a:p>
          <a:p>
            <a:pPr marL="169863" indent="-169863" algn="ctr" defTabSz="912813" fontAlgn="auto">
              <a:spcBef>
                <a:spcPts val="0"/>
              </a:spcBef>
              <a:spcAft>
                <a:spcPts val="0"/>
              </a:spcAft>
              <a:buClr>
                <a:srgbClr val="000000"/>
              </a:buClr>
              <a:buSzPct val="110000"/>
              <a:buFont typeface="Wingdings" pitchFamily="2" charset="2"/>
              <a:buNone/>
              <a:defRPr/>
            </a:pPr>
            <a:r>
              <a:rPr lang="en-US" sz="1400" b="1" kern="0" dirty="0">
                <a:solidFill>
                  <a:schemeClr val="accent1"/>
                </a:solidFill>
                <a:latin typeface="+mn-lt"/>
              </a:rPr>
              <a:t>Truck &amp; Bus</a:t>
            </a:r>
          </a:p>
        </p:txBody>
      </p:sp>
      <p:sp>
        <p:nvSpPr>
          <p:cNvPr id="10250" name="Rectangle 10"/>
          <p:cNvSpPr>
            <a:spLocks noChangeAspect="1" noChangeArrowheads="1"/>
          </p:cNvSpPr>
          <p:nvPr/>
        </p:nvSpPr>
        <p:spPr bwMode="gray">
          <a:xfrm>
            <a:off x="3248025" y="2994025"/>
            <a:ext cx="1728788" cy="1233488"/>
          </a:xfrm>
          <a:prstGeom prst="rect">
            <a:avLst/>
          </a:prstGeom>
          <a:solidFill>
            <a:schemeClr val="accent4"/>
          </a:solidFill>
          <a:ln>
            <a:noFill/>
          </a:ln>
        </p:spPr>
        <p:txBody>
          <a:bodyPr lIns="108000" tIns="90000" anchor="ctr"/>
          <a:lstStyle>
            <a:lvl1pPr marL="342900" indent="-342900" defTabSz="912813" eaLnBrk="0" hangingPunct="0">
              <a:spcBef>
                <a:spcPts val="400"/>
              </a:spcBef>
              <a:buFont typeface="Wingdings" pitchFamily="2" charset="2"/>
              <a:defRPr>
                <a:solidFill>
                  <a:schemeClr val="tx1"/>
                </a:solidFill>
                <a:latin typeface="Arial" pitchFamily="34" charset="0"/>
              </a:defRPr>
            </a:lvl1pPr>
            <a:lvl2pPr marL="177800" indent="-176213" defTabSz="912813" eaLnBrk="0" hangingPunct="0">
              <a:spcBef>
                <a:spcPts val="400"/>
              </a:spcBef>
              <a:buClr>
                <a:schemeClr val="tx1"/>
              </a:buClr>
              <a:buFont typeface="Wingdings" pitchFamily="2" charset="2"/>
              <a:buChar char="§"/>
              <a:defRPr>
                <a:solidFill>
                  <a:schemeClr val="tx1"/>
                </a:solidFill>
                <a:latin typeface="Arial" pitchFamily="34" charset="0"/>
              </a:defRPr>
            </a:lvl2pPr>
            <a:lvl3pPr marL="1143000" indent="-228600" defTabSz="912813" eaLnBrk="0" hangingPunct="0">
              <a:spcBef>
                <a:spcPts val="400"/>
              </a:spcBef>
              <a:buClr>
                <a:schemeClr val="tx1"/>
              </a:buClr>
              <a:buFont typeface="Wingdings" pitchFamily="2" charset="2"/>
              <a:buChar char="§"/>
              <a:defRPr>
                <a:solidFill>
                  <a:schemeClr val="tx1"/>
                </a:solidFill>
                <a:latin typeface="Arial" pitchFamily="34" charset="0"/>
              </a:defRPr>
            </a:lvl3pPr>
            <a:lvl4pPr marL="1600200" indent="-228600" defTabSz="912813" eaLnBrk="0" hangingPunct="0">
              <a:spcBef>
                <a:spcPts val="400"/>
              </a:spcBef>
              <a:buClr>
                <a:schemeClr val="tx1"/>
              </a:buClr>
              <a:buFont typeface="Wingdings" pitchFamily="2" charset="2"/>
              <a:buChar char="§"/>
              <a:defRPr>
                <a:solidFill>
                  <a:schemeClr val="tx1"/>
                </a:solidFill>
                <a:latin typeface="Arial" pitchFamily="34" charset="0"/>
              </a:defRPr>
            </a:lvl4pPr>
            <a:lvl5pPr marL="2057400" indent="-228600" defTabSz="912813" eaLnBrk="0" hangingPunct="0">
              <a:spcBef>
                <a:spcPts val="400"/>
              </a:spcBef>
              <a:buClr>
                <a:schemeClr val="tx1"/>
              </a:buClr>
              <a:buFont typeface="Wingdings" pitchFamily="2" charset="2"/>
              <a:buChar char="§"/>
              <a:defRPr>
                <a:solidFill>
                  <a:schemeClr val="tx1"/>
                </a:solidFill>
                <a:latin typeface="Arial" pitchFamily="34" charset="0"/>
              </a:defRPr>
            </a:lvl5pPr>
            <a:lvl6pPr marL="2514600" indent="-228600" defTabSz="912813"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6pPr>
            <a:lvl7pPr marL="2971800" indent="-228600" defTabSz="912813"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7pPr>
            <a:lvl8pPr marL="3429000" indent="-228600" defTabSz="912813"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8pPr>
            <a:lvl9pPr marL="3886200" indent="-228600" defTabSz="912813"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9pPr>
          </a:lstStyle>
          <a:p>
            <a:pPr lvl="1" algn="ctr" eaLnBrk="1" hangingPunct="1">
              <a:spcBef>
                <a:spcPct val="20000"/>
              </a:spcBef>
              <a:buClr>
                <a:srgbClr val="000000"/>
              </a:buClr>
              <a:buFont typeface="Wingdings" pitchFamily="2" charset="2"/>
              <a:buNone/>
              <a:defRPr/>
            </a:pPr>
            <a:endParaRPr lang="en-US" altLang="en-US" sz="1600" smtClean="0">
              <a:solidFill>
                <a:schemeClr val="accent1"/>
              </a:solidFill>
            </a:endParaRPr>
          </a:p>
        </p:txBody>
      </p:sp>
      <p:sp>
        <p:nvSpPr>
          <p:cNvPr id="13" name="Textfeld 22"/>
          <p:cNvSpPr txBox="1">
            <a:spLocks noChangeArrowheads="1"/>
          </p:cNvSpPr>
          <p:nvPr/>
        </p:nvSpPr>
        <p:spPr bwMode="auto">
          <a:xfrm>
            <a:off x="3265488" y="3154363"/>
            <a:ext cx="1647825" cy="519112"/>
          </a:xfrm>
          <a:prstGeom prst="rect">
            <a:avLst/>
          </a:prstGeom>
          <a:noFill/>
          <a:ln w="9525">
            <a:noFill/>
            <a:miter lim="800000"/>
            <a:headEnd/>
            <a:tailEnd/>
          </a:ln>
        </p:spPr>
        <p:txBody>
          <a:bodyPr lIns="0" tIns="0" rIns="0" bIns="0"/>
          <a:lstStyle/>
          <a:p>
            <a:pPr marL="169863" indent="-169863" algn="ctr" defTabSz="912813" fontAlgn="auto">
              <a:spcBef>
                <a:spcPts val="0"/>
              </a:spcBef>
              <a:spcAft>
                <a:spcPts val="0"/>
              </a:spcAft>
              <a:buClr>
                <a:srgbClr val="000000"/>
              </a:buClr>
              <a:buSzPct val="110000"/>
              <a:buFont typeface="Wingdings" pitchFamily="2" charset="2"/>
              <a:buNone/>
              <a:defRPr/>
            </a:pPr>
            <a:r>
              <a:rPr lang="en-US" sz="1400" b="1" kern="0" dirty="0">
                <a:solidFill>
                  <a:schemeClr val="accent1"/>
                </a:solidFill>
                <a:latin typeface="+mn-lt"/>
              </a:rPr>
              <a:t>MAN </a:t>
            </a:r>
          </a:p>
          <a:p>
            <a:pPr marL="169863" indent="-169863" algn="ctr" defTabSz="912813" fontAlgn="auto">
              <a:spcBef>
                <a:spcPts val="0"/>
              </a:spcBef>
              <a:spcAft>
                <a:spcPts val="0"/>
              </a:spcAft>
              <a:buClr>
                <a:srgbClr val="000000"/>
              </a:buClr>
              <a:buSzPct val="110000"/>
              <a:buFont typeface="Wingdings" pitchFamily="2" charset="2"/>
              <a:buNone/>
              <a:defRPr/>
            </a:pPr>
            <a:r>
              <a:rPr lang="en-US" sz="1400" b="1" kern="0" dirty="0">
                <a:solidFill>
                  <a:schemeClr val="accent1"/>
                </a:solidFill>
                <a:latin typeface="+mn-lt"/>
              </a:rPr>
              <a:t>Latin America</a:t>
            </a:r>
          </a:p>
        </p:txBody>
      </p:sp>
      <p:sp>
        <p:nvSpPr>
          <p:cNvPr id="10253" name="Rectangle 21"/>
          <p:cNvSpPr>
            <a:spLocks noChangeArrowheads="1"/>
          </p:cNvSpPr>
          <p:nvPr/>
        </p:nvSpPr>
        <p:spPr bwMode="gray">
          <a:xfrm>
            <a:off x="1427163" y="1484313"/>
            <a:ext cx="7172325" cy="419100"/>
          </a:xfrm>
          <a:prstGeom prst="rect">
            <a:avLst/>
          </a:prstGeom>
          <a:solidFill>
            <a:schemeClr val="accent4"/>
          </a:solidFill>
          <a:ln>
            <a:noFill/>
          </a:ln>
        </p:spPr>
        <p:txBody>
          <a:bodyPr lIns="104792" tIns="87327" rIns="88724" bIns="44362" anchor="ctr"/>
          <a:lstStyle>
            <a:lvl1pPr marL="342900" indent="-342900" defTabSz="912813" eaLnBrk="0" hangingPunct="0">
              <a:spcBef>
                <a:spcPts val="400"/>
              </a:spcBef>
              <a:buFont typeface="Wingdings" pitchFamily="2" charset="2"/>
              <a:defRPr>
                <a:solidFill>
                  <a:schemeClr val="tx1"/>
                </a:solidFill>
                <a:latin typeface="Arial" pitchFamily="34" charset="0"/>
              </a:defRPr>
            </a:lvl1pPr>
            <a:lvl2pPr marL="177800" indent="-176213" defTabSz="912813" eaLnBrk="0" hangingPunct="0">
              <a:spcBef>
                <a:spcPts val="400"/>
              </a:spcBef>
              <a:buClr>
                <a:schemeClr val="tx1"/>
              </a:buClr>
              <a:buFont typeface="Wingdings" pitchFamily="2" charset="2"/>
              <a:buChar char="§"/>
              <a:defRPr>
                <a:solidFill>
                  <a:schemeClr val="tx1"/>
                </a:solidFill>
                <a:latin typeface="Arial" pitchFamily="34" charset="0"/>
              </a:defRPr>
            </a:lvl2pPr>
            <a:lvl3pPr marL="1143000" indent="-228600" defTabSz="912813" eaLnBrk="0" hangingPunct="0">
              <a:spcBef>
                <a:spcPts val="400"/>
              </a:spcBef>
              <a:buClr>
                <a:schemeClr val="tx1"/>
              </a:buClr>
              <a:buFont typeface="Wingdings" pitchFamily="2" charset="2"/>
              <a:buChar char="§"/>
              <a:defRPr>
                <a:solidFill>
                  <a:schemeClr val="tx1"/>
                </a:solidFill>
                <a:latin typeface="Arial" pitchFamily="34" charset="0"/>
              </a:defRPr>
            </a:lvl3pPr>
            <a:lvl4pPr marL="1600200" indent="-228600" defTabSz="912813" eaLnBrk="0" hangingPunct="0">
              <a:spcBef>
                <a:spcPts val="400"/>
              </a:spcBef>
              <a:buClr>
                <a:schemeClr val="tx1"/>
              </a:buClr>
              <a:buFont typeface="Wingdings" pitchFamily="2" charset="2"/>
              <a:buChar char="§"/>
              <a:defRPr>
                <a:solidFill>
                  <a:schemeClr val="tx1"/>
                </a:solidFill>
                <a:latin typeface="Arial" pitchFamily="34" charset="0"/>
              </a:defRPr>
            </a:lvl4pPr>
            <a:lvl5pPr marL="2057400" indent="-228600" defTabSz="912813" eaLnBrk="0" hangingPunct="0">
              <a:spcBef>
                <a:spcPts val="400"/>
              </a:spcBef>
              <a:buClr>
                <a:schemeClr val="tx1"/>
              </a:buClr>
              <a:buFont typeface="Wingdings" pitchFamily="2" charset="2"/>
              <a:buChar char="§"/>
              <a:defRPr>
                <a:solidFill>
                  <a:schemeClr val="tx1"/>
                </a:solidFill>
                <a:latin typeface="Arial" pitchFamily="34" charset="0"/>
              </a:defRPr>
            </a:lvl5pPr>
            <a:lvl6pPr marL="2514600" indent="-228600" defTabSz="912813"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6pPr>
            <a:lvl7pPr marL="2971800" indent="-228600" defTabSz="912813"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7pPr>
            <a:lvl8pPr marL="3429000" indent="-228600" defTabSz="912813"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8pPr>
            <a:lvl9pPr marL="3886200" indent="-228600" defTabSz="912813"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9pPr>
          </a:lstStyle>
          <a:p>
            <a:pPr lvl="1" algn="ctr" eaLnBrk="1" hangingPunct="1">
              <a:spcBef>
                <a:spcPct val="20000"/>
              </a:spcBef>
              <a:buClr>
                <a:srgbClr val="000000"/>
              </a:buClr>
              <a:buFont typeface="Wingdings" pitchFamily="2" charset="2"/>
              <a:buNone/>
              <a:defRPr/>
            </a:pPr>
            <a:endParaRPr lang="en-US" altLang="en-US" sz="1900" b="1" smtClean="0">
              <a:solidFill>
                <a:schemeClr val="accent1"/>
              </a:solidFill>
            </a:endParaRPr>
          </a:p>
          <a:p>
            <a:pPr lvl="1" algn="ctr" eaLnBrk="1" hangingPunct="1">
              <a:spcBef>
                <a:spcPct val="20000"/>
              </a:spcBef>
              <a:buClr>
                <a:srgbClr val="000000"/>
              </a:buClr>
              <a:buFont typeface="Wingdings" pitchFamily="2" charset="2"/>
              <a:buNone/>
              <a:defRPr/>
            </a:pPr>
            <a:endParaRPr lang="en-US" altLang="en-US" sz="1900" b="1" smtClean="0">
              <a:solidFill>
                <a:schemeClr val="accent1"/>
              </a:solidFill>
            </a:endParaRPr>
          </a:p>
        </p:txBody>
      </p:sp>
      <p:sp>
        <p:nvSpPr>
          <p:cNvPr id="16" name="Textfeld 45"/>
          <p:cNvSpPr txBox="1">
            <a:spLocks noChangeArrowheads="1"/>
          </p:cNvSpPr>
          <p:nvPr/>
        </p:nvSpPr>
        <p:spPr bwMode="auto">
          <a:xfrm>
            <a:off x="1146175" y="6094413"/>
            <a:ext cx="5946775" cy="307975"/>
          </a:xfrm>
          <a:prstGeom prst="rect">
            <a:avLst/>
          </a:prstGeom>
          <a:noFill/>
          <a:ln w="9525">
            <a:noFill/>
            <a:miter lim="800000"/>
            <a:headEnd/>
            <a:tailEnd/>
          </a:ln>
        </p:spPr>
        <p:txBody>
          <a:bodyPr>
            <a:spAutoFit/>
          </a:bodyPr>
          <a:lstStyle/>
          <a:p>
            <a:pPr algn="ctr" fontAlgn="auto">
              <a:spcBef>
                <a:spcPts val="0"/>
              </a:spcBef>
              <a:spcAft>
                <a:spcPts val="0"/>
              </a:spcAft>
              <a:buFont typeface="Wingdings" pitchFamily="2" charset="2"/>
              <a:buNone/>
              <a:defRPr/>
            </a:pPr>
            <a:r>
              <a:rPr lang="en-US" sz="1400" b="1" kern="0" dirty="0">
                <a:solidFill>
                  <a:schemeClr val="accent1"/>
                </a:solidFill>
                <a:latin typeface="+mn-lt"/>
              </a:rPr>
              <a:t>The MAN Group in </a:t>
            </a:r>
            <a:r>
              <a:rPr lang="en-US" sz="1400" b="1" kern="0" dirty="0" smtClean="0">
                <a:solidFill>
                  <a:schemeClr val="accent1"/>
                </a:solidFill>
                <a:latin typeface="+mn-lt"/>
              </a:rPr>
              <a:t>2016: </a:t>
            </a:r>
            <a:r>
              <a:rPr lang="en-US" sz="1400" kern="0" dirty="0">
                <a:solidFill>
                  <a:schemeClr val="accent1"/>
                </a:solidFill>
                <a:latin typeface="+mn-lt"/>
              </a:rPr>
              <a:t>€</a:t>
            </a:r>
            <a:r>
              <a:rPr lang="en-US" sz="1400" kern="0" dirty="0" smtClean="0">
                <a:solidFill>
                  <a:schemeClr val="accent1"/>
                </a:solidFill>
                <a:latin typeface="+mn-lt"/>
              </a:rPr>
              <a:t>13.6 </a:t>
            </a:r>
            <a:r>
              <a:rPr lang="en-US" sz="1400" kern="0" dirty="0">
                <a:solidFill>
                  <a:schemeClr val="accent1"/>
                </a:solidFill>
                <a:latin typeface="+mn-lt"/>
              </a:rPr>
              <a:t>billion revenue, </a:t>
            </a:r>
            <a:r>
              <a:rPr lang="en-US" sz="1400" kern="0" dirty="0" smtClean="0">
                <a:solidFill>
                  <a:schemeClr val="accent1"/>
                </a:solidFill>
                <a:latin typeface="+mn-lt"/>
              </a:rPr>
              <a:t>53,824 employees</a:t>
            </a:r>
            <a:endParaRPr lang="en-US" sz="1400" kern="0" dirty="0">
              <a:solidFill>
                <a:schemeClr val="accent1"/>
              </a:solidFill>
              <a:latin typeface="+mn-lt"/>
            </a:endParaRPr>
          </a:p>
        </p:txBody>
      </p:sp>
      <p:sp>
        <p:nvSpPr>
          <p:cNvPr id="10255" name="Rectangle 21"/>
          <p:cNvSpPr>
            <a:spLocks noChangeArrowheads="1"/>
          </p:cNvSpPr>
          <p:nvPr/>
        </p:nvSpPr>
        <p:spPr bwMode="gray">
          <a:xfrm>
            <a:off x="1419225" y="5614988"/>
            <a:ext cx="7180263" cy="261937"/>
          </a:xfrm>
          <a:prstGeom prst="rect">
            <a:avLst/>
          </a:prstGeom>
          <a:solidFill>
            <a:schemeClr val="accent4"/>
          </a:solidFill>
          <a:ln>
            <a:noFill/>
          </a:ln>
        </p:spPr>
        <p:txBody>
          <a:bodyPr lIns="104792" tIns="87327" rIns="88724" bIns="44362" anchor="ctr"/>
          <a:lstStyle>
            <a:lvl1pPr marL="342900" indent="-342900" defTabSz="912813" eaLnBrk="0" hangingPunct="0">
              <a:spcBef>
                <a:spcPts val="400"/>
              </a:spcBef>
              <a:buFont typeface="Wingdings" pitchFamily="2" charset="2"/>
              <a:defRPr>
                <a:solidFill>
                  <a:schemeClr val="tx1"/>
                </a:solidFill>
                <a:latin typeface="Arial" pitchFamily="34" charset="0"/>
              </a:defRPr>
            </a:lvl1pPr>
            <a:lvl2pPr marL="177800" indent="-176213" defTabSz="912813" eaLnBrk="0" hangingPunct="0">
              <a:spcBef>
                <a:spcPts val="400"/>
              </a:spcBef>
              <a:buClr>
                <a:schemeClr val="tx1"/>
              </a:buClr>
              <a:buFont typeface="Wingdings" pitchFamily="2" charset="2"/>
              <a:buChar char="§"/>
              <a:defRPr>
                <a:solidFill>
                  <a:schemeClr val="tx1"/>
                </a:solidFill>
                <a:latin typeface="Arial" pitchFamily="34" charset="0"/>
              </a:defRPr>
            </a:lvl2pPr>
            <a:lvl3pPr marL="1143000" indent="-228600" defTabSz="912813" eaLnBrk="0" hangingPunct="0">
              <a:spcBef>
                <a:spcPts val="400"/>
              </a:spcBef>
              <a:buClr>
                <a:schemeClr val="tx1"/>
              </a:buClr>
              <a:buFont typeface="Wingdings" pitchFamily="2" charset="2"/>
              <a:buChar char="§"/>
              <a:defRPr>
                <a:solidFill>
                  <a:schemeClr val="tx1"/>
                </a:solidFill>
                <a:latin typeface="Arial" pitchFamily="34" charset="0"/>
              </a:defRPr>
            </a:lvl3pPr>
            <a:lvl4pPr marL="1600200" indent="-228600" defTabSz="912813" eaLnBrk="0" hangingPunct="0">
              <a:spcBef>
                <a:spcPts val="400"/>
              </a:spcBef>
              <a:buClr>
                <a:schemeClr val="tx1"/>
              </a:buClr>
              <a:buFont typeface="Wingdings" pitchFamily="2" charset="2"/>
              <a:buChar char="§"/>
              <a:defRPr>
                <a:solidFill>
                  <a:schemeClr val="tx1"/>
                </a:solidFill>
                <a:latin typeface="Arial" pitchFamily="34" charset="0"/>
              </a:defRPr>
            </a:lvl4pPr>
            <a:lvl5pPr marL="2057400" indent="-228600" defTabSz="912813" eaLnBrk="0" hangingPunct="0">
              <a:spcBef>
                <a:spcPts val="400"/>
              </a:spcBef>
              <a:buClr>
                <a:schemeClr val="tx1"/>
              </a:buClr>
              <a:buFont typeface="Wingdings" pitchFamily="2" charset="2"/>
              <a:buChar char="§"/>
              <a:defRPr>
                <a:solidFill>
                  <a:schemeClr val="tx1"/>
                </a:solidFill>
                <a:latin typeface="Arial" pitchFamily="34" charset="0"/>
              </a:defRPr>
            </a:lvl5pPr>
            <a:lvl6pPr marL="2514600" indent="-228600" defTabSz="912813"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6pPr>
            <a:lvl7pPr marL="2971800" indent="-228600" defTabSz="912813"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7pPr>
            <a:lvl8pPr marL="3429000" indent="-228600" defTabSz="912813"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8pPr>
            <a:lvl9pPr marL="3886200" indent="-228600" defTabSz="912813"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9pPr>
          </a:lstStyle>
          <a:p>
            <a:pPr lvl="1" algn="ctr" eaLnBrk="1" hangingPunct="1">
              <a:spcBef>
                <a:spcPct val="20000"/>
              </a:spcBef>
              <a:buClr>
                <a:srgbClr val="000000"/>
              </a:buClr>
              <a:buFont typeface="Wingdings" pitchFamily="2" charset="2"/>
              <a:buNone/>
              <a:defRPr/>
            </a:pPr>
            <a:endParaRPr lang="en-US" altLang="en-US" sz="1900" b="1" smtClean="0">
              <a:solidFill>
                <a:schemeClr val="accent1"/>
              </a:solidFill>
            </a:endParaRPr>
          </a:p>
          <a:p>
            <a:pPr lvl="1" algn="ctr" eaLnBrk="1" hangingPunct="1">
              <a:spcBef>
                <a:spcPct val="20000"/>
              </a:spcBef>
              <a:buClr>
                <a:srgbClr val="000000"/>
              </a:buClr>
              <a:buFont typeface="Wingdings" pitchFamily="2" charset="2"/>
              <a:buNone/>
              <a:defRPr/>
            </a:pPr>
            <a:endParaRPr lang="en-US" altLang="en-US" sz="1900" b="1" smtClean="0">
              <a:solidFill>
                <a:schemeClr val="accent1"/>
              </a:solidFill>
            </a:endParaRPr>
          </a:p>
        </p:txBody>
      </p:sp>
      <p:sp>
        <p:nvSpPr>
          <p:cNvPr id="18" name="Rectangle 14"/>
          <p:cNvSpPr>
            <a:spLocks noChangeArrowheads="1"/>
          </p:cNvSpPr>
          <p:nvPr/>
        </p:nvSpPr>
        <p:spPr bwMode="gray">
          <a:xfrm>
            <a:off x="280988" y="5427663"/>
            <a:ext cx="1304925" cy="695325"/>
          </a:xfrm>
          <a:prstGeom prst="rect">
            <a:avLst/>
          </a:prstGeom>
          <a:noFill/>
          <a:ln w="9525">
            <a:noFill/>
            <a:miter lim="800000"/>
            <a:headEnd/>
            <a:tailEnd/>
          </a:ln>
        </p:spPr>
        <p:txBody>
          <a:bodyPr lIns="0" tIns="0" rIns="0" bIns="0" anchor="ctr"/>
          <a:lstStyle/>
          <a:p>
            <a:pPr defTabSz="912813" fontAlgn="auto">
              <a:spcBef>
                <a:spcPts val="0"/>
              </a:spcBef>
              <a:spcAft>
                <a:spcPts val="0"/>
              </a:spcAft>
              <a:buFont typeface="Wingdings" pitchFamily="2" charset="2"/>
              <a:buNone/>
              <a:defRPr/>
            </a:pPr>
            <a:r>
              <a:rPr lang="en-US" sz="1400" kern="0" dirty="0">
                <a:solidFill>
                  <a:schemeClr val="accent1"/>
                </a:solidFill>
                <a:latin typeface="+mn-lt"/>
              </a:rPr>
              <a:t>Investments</a:t>
            </a:r>
          </a:p>
        </p:txBody>
      </p:sp>
      <p:sp>
        <p:nvSpPr>
          <p:cNvPr id="19" name="Rectangle 14"/>
          <p:cNvSpPr>
            <a:spLocks noChangeArrowheads="1"/>
          </p:cNvSpPr>
          <p:nvPr/>
        </p:nvSpPr>
        <p:spPr bwMode="gray">
          <a:xfrm>
            <a:off x="1479550" y="5589588"/>
            <a:ext cx="7226300" cy="327025"/>
          </a:xfrm>
          <a:prstGeom prst="rect">
            <a:avLst/>
          </a:prstGeom>
          <a:noFill/>
          <a:ln w="9525">
            <a:noFill/>
            <a:miter lim="800000"/>
            <a:headEnd/>
            <a:tailEnd/>
          </a:ln>
        </p:spPr>
        <p:txBody>
          <a:bodyPr lIns="0" tIns="0" rIns="0" bIns="0" anchor="ctr"/>
          <a:lstStyle/>
          <a:p>
            <a:pPr defTabSz="912813" fontAlgn="auto">
              <a:spcBef>
                <a:spcPts val="0"/>
              </a:spcBef>
              <a:spcAft>
                <a:spcPts val="0"/>
              </a:spcAft>
              <a:buFont typeface="Wingdings" pitchFamily="2" charset="2"/>
              <a:buNone/>
              <a:defRPr/>
            </a:pPr>
            <a:r>
              <a:rPr lang="en-US" sz="1200" b="1" kern="0" dirty="0">
                <a:solidFill>
                  <a:schemeClr val="accent1"/>
                </a:solidFill>
                <a:latin typeface="+mn-lt"/>
              </a:rPr>
              <a:t>Sinotruk</a:t>
            </a:r>
            <a:r>
              <a:rPr lang="en-US" sz="1200" kern="0" dirty="0">
                <a:solidFill>
                  <a:schemeClr val="accent1"/>
                </a:solidFill>
                <a:latin typeface="+mn-lt"/>
              </a:rPr>
              <a:t> (25.0 % +1 share), </a:t>
            </a:r>
            <a:r>
              <a:rPr lang="en-US" sz="1200" b="1" kern="0" dirty="0">
                <a:solidFill>
                  <a:schemeClr val="accent1"/>
                </a:solidFill>
                <a:latin typeface="+mn-lt"/>
              </a:rPr>
              <a:t>Scania</a:t>
            </a:r>
            <a:r>
              <a:rPr lang="en-US" sz="1200" kern="0" dirty="0">
                <a:solidFill>
                  <a:schemeClr val="accent1"/>
                </a:solidFill>
                <a:latin typeface="+mn-lt"/>
              </a:rPr>
              <a:t> (17.4 %*)</a:t>
            </a:r>
          </a:p>
        </p:txBody>
      </p:sp>
      <p:sp>
        <p:nvSpPr>
          <p:cNvPr id="11282" name="Rechteck 42"/>
          <p:cNvSpPr>
            <a:spLocks noChangeArrowheads="1"/>
          </p:cNvSpPr>
          <p:nvPr/>
        </p:nvSpPr>
        <p:spPr bwMode="auto">
          <a:xfrm>
            <a:off x="7775575" y="5899150"/>
            <a:ext cx="908050"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4229" tIns="47114" rIns="94229" bIns="47114">
            <a:spAutoFit/>
          </a:bodyPr>
          <a:lstStyle>
            <a:lvl1pPr defTabSz="912813" eaLnBrk="0" hangingPunct="0">
              <a:spcBef>
                <a:spcPts val="400"/>
              </a:spcBef>
              <a:buFont typeface="Wingdings" pitchFamily="2" charset="2"/>
              <a:defRPr>
                <a:solidFill>
                  <a:schemeClr val="tx1"/>
                </a:solidFill>
                <a:latin typeface="Arial" pitchFamily="34" charset="0"/>
              </a:defRPr>
            </a:lvl1pPr>
            <a:lvl2pPr marL="742950" indent="-285750" defTabSz="912813" eaLnBrk="0" hangingPunct="0">
              <a:spcBef>
                <a:spcPts val="400"/>
              </a:spcBef>
              <a:buClr>
                <a:schemeClr val="tx1"/>
              </a:buClr>
              <a:buFont typeface="Wingdings" pitchFamily="2" charset="2"/>
              <a:buChar char="§"/>
              <a:defRPr>
                <a:solidFill>
                  <a:schemeClr val="tx1"/>
                </a:solidFill>
                <a:latin typeface="Arial" pitchFamily="34" charset="0"/>
              </a:defRPr>
            </a:lvl2pPr>
            <a:lvl3pPr marL="1143000" indent="-228600" defTabSz="912813" eaLnBrk="0" hangingPunct="0">
              <a:spcBef>
                <a:spcPts val="400"/>
              </a:spcBef>
              <a:buClr>
                <a:schemeClr val="tx1"/>
              </a:buClr>
              <a:buFont typeface="Wingdings" pitchFamily="2" charset="2"/>
              <a:buChar char="§"/>
              <a:defRPr>
                <a:solidFill>
                  <a:schemeClr val="tx1"/>
                </a:solidFill>
                <a:latin typeface="Arial" pitchFamily="34" charset="0"/>
              </a:defRPr>
            </a:lvl3pPr>
            <a:lvl4pPr marL="1600200" indent="-228600" defTabSz="912813" eaLnBrk="0" hangingPunct="0">
              <a:spcBef>
                <a:spcPts val="400"/>
              </a:spcBef>
              <a:buClr>
                <a:schemeClr val="tx1"/>
              </a:buClr>
              <a:buFont typeface="Wingdings" pitchFamily="2" charset="2"/>
              <a:buChar char="§"/>
              <a:defRPr>
                <a:solidFill>
                  <a:schemeClr val="tx1"/>
                </a:solidFill>
                <a:latin typeface="Arial" pitchFamily="34" charset="0"/>
              </a:defRPr>
            </a:lvl4pPr>
            <a:lvl5pPr marL="2057400" indent="-228600" defTabSz="912813" eaLnBrk="0" hangingPunct="0">
              <a:spcBef>
                <a:spcPts val="400"/>
              </a:spcBef>
              <a:buClr>
                <a:schemeClr val="tx1"/>
              </a:buClr>
              <a:buFont typeface="Wingdings" pitchFamily="2" charset="2"/>
              <a:buChar char="§"/>
              <a:defRPr>
                <a:solidFill>
                  <a:schemeClr val="tx1"/>
                </a:solidFill>
                <a:latin typeface="Arial" pitchFamily="34" charset="0"/>
              </a:defRPr>
            </a:lvl5pPr>
            <a:lvl6pPr marL="2514600" indent="-228600" defTabSz="912813"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6pPr>
            <a:lvl7pPr marL="2971800" indent="-228600" defTabSz="912813"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7pPr>
            <a:lvl8pPr marL="3429000" indent="-228600" defTabSz="912813"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8pPr>
            <a:lvl9pPr marL="3886200" indent="-228600" defTabSz="912813"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9pPr>
          </a:lstStyle>
          <a:p>
            <a:pPr eaLnBrk="1" hangingPunct="1">
              <a:spcBef>
                <a:spcPct val="50000"/>
              </a:spcBef>
            </a:pPr>
            <a:r>
              <a:rPr lang="en-US" altLang="en-US" sz="900">
                <a:solidFill>
                  <a:srgbClr val="7F7F7F"/>
                </a:solidFill>
                <a:sym typeface="Arial" pitchFamily="34" charset="0"/>
              </a:rPr>
              <a:t>* Voting rights</a:t>
            </a:r>
          </a:p>
        </p:txBody>
      </p:sp>
      <p:sp>
        <p:nvSpPr>
          <p:cNvPr id="10259" name="Rectangle 12"/>
          <p:cNvSpPr>
            <a:spLocks noChangeArrowheads="1"/>
          </p:cNvSpPr>
          <p:nvPr/>
        </p:nvSpPr>
        <p:spPr bwMode="gray">
          <a:xfrm>
            <a:off x="5073650" y="2994025"/>
            <a:ext cx="2660650" cy="1233488"/>
          </a:xfrm>
          <a:prstGeom prst="rect">
            <a:avLst/>
          </a:prstGeom>
          <a:solidFill>
            <a:schemeClr val="accent4"/>
          </a:solidFill>
          <a:ln>
            <a:noFill/>
          </a:ln>
        </p:spPr>
        <p:txBody>
          <a:bodyPr lIns="104792" tIns="87327" rIns="88724" bIns="44362" anchor="ctr"/>
          <a:lstStyle>
            <a:lvl1pPr marL="342900" indent="-342900" defTabSz="912813" eaLnBrk="0" hangingPunct="0">
              <a:spcBef>
                <a:spcPts val="400"/>
              </a:spcBef>
              <a:buFont typeface="Wingdings" pitchFamily="2" charset="2"/>
              <a:defRPr>
                <a:solidFill>
                  <a:schemeClr val="tx1"/>
                </a:solidFill>
                <a:latin typeface="Arial" pitchFamily="34" charset="0"/>
              </a:defRPr>
            </a:lvl1pPr>
            <a:lvl2pPr marL="177800" indent="-176213" defTabSz="912813" eaLnBrk="0" hangingPunct="0">
              <a:spcBef>
                <a:spcPts val="400"/>
              </a:spcBef>
              <a:buClr>
                <a:schemeClr val="tx1"/>
              </a:buClr>
              <a:buFont typeface="Wingdings" pitchFamily="2" charset="2"/>
              <a:buChar char="§"/>
              <a:defRPr>
                <a:solidFill>
                  <a:schemeClr val="tx1"/>
                </a:solidFill>
                <a:latin typeface="Arial" pitchFamily="34" charset="0"/>
              </a:defRPr>
            </a:lvl2pPr>
            <a:lvl3pPr marL="1143000" indent="-228600" defTabSz="912813" eaLnBrk="0" hangingPunct="0">
              <a:spcBef>
                <a:spcPts val="400"/>
              </a:spcBef>
              <a:buClr>
                <a:schemeClr val="tx1"/>
              </a:buClr>
              <a:buFont typeface="Wingdings" pitchFamily="2" charset="2"/>
              <a:buChar char="§"/>
              <a:defRPr>
                <a:solidFill>
                  <a:schemeClr val="tx1"/>
                </a:solidFill>
                <a:latin typeface="Arial" pitchFamily="34" charset="0"/>
              </a:defRPr>
            </a:lvl3pPr>
            <a:lvl4pPr marL="1600200" indent="-228600" defTabSz="912813" eaLnBrk="0" hangingPunct="0">
              <a:spcBef>
                <a:spcPts val="400"/>
              </a:spcBef>
              <a:buClr>
                <a:schemeClr val="tx1"/>
              </a:buClr>
              <a:buFont typeface="Wingdings" pitchFamily="2" charset="2"/>
              <a:buChar char="§"/>
              <a:defRPr>
                <a:solidFill>
                  <a:schemeClr val="tx1"/>
                </a:solidFill>
                <a:latin typeface="Arial" pitchFamily="34" charset="0"/>
              </a:defRPr>
            </a:lvl4pPr>
            <a:lvl5pPr marL="2057400" indent="-228600" defTabSz="912813" eaLnBrk="0" hangingPunct="0">
              <a:spcBef>
                <a:spcPts val="400"/>
              </a:spcBef>
              <a:buClr>
                <a:schemeClr val="tx1"/>
              </a:buClr>
              <a:buFont typeface="Wingdings" pitchFamily="2" charset="2"/>
              <a:buChar char="§"/>
              <a:defRPr>
                <a:solidFill>
                  <a:schemeClr val="tx1"/>
                </a:solidFill>
                <a:latin typeface="Arial" pitchFamily="34" charset="0"/>
              </a:defRPr>
            </a:lvl5pPr>
            <a:lvl6pPr marL="2514600" indent="-228600" defTabSz="912813"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6pPr>
            <a:lvl7pPr marL="2971800" indent="-228600" defTabSz="912813"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7pPr>
            <a:lvl8pPr marL="3429000" indent="-228600" defTabSz="912813"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8pPr>
            <a:lvl9pPr marL="3886200" indent="-228600" defTabSz="912813"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9pPr>
          </a:lstStyle>
          <a:p>
            <a:pPr lvl="1" algn="ctr" eaLnBrk="1" hangingPunct="1">
              <a:spcBef>
                <a:spcPct val="20000"/>
              </a:spcBef>
              <a:buClr>
                <a:srgbClr val="000000"/>
              </a:buClr>
              <a:buFont typeface="Wingdings" pitchFamily="2" charset="2"/>
              <a:buNone/>
              <a:defRPr/>
            </a:pPr>
            <a:endParaRPr lang="en-US" altLang="en-US" sz="1600" smtClean="0">
              <a:solidFill>
                <a:schemeClr val="accent1"/>
              </a:solidFill>
            </a:endParaRPr>
          </a:p>
        </p:txBody>
      </p:sp>
      <p:sp>
        <p:nvSpPr>
          <p:cNvPr id="22" name="Textfeld 23"/>
          <p:cNvSpPr txBox="1">
            <a:spLocks noChangeArrowheads="1"/>
          </p:cNvSpPr>
          <p:nvPr/>
        </p:nvSpPr>
        <p:spPr bwMode="auto">
          <a:xfrm>
            <a:off x="5168900" y="3155950"/>
            <a:ext cx="2463800" cy="865188"/>
          </a:xfrm>
          <a:prstGeom prst="rect">
            <a:avLst/>
          </a:prstGeom>
          <a:noFill/>
          <a:ln w="9525">
            <a:noFill/>
            <a:miter lim="800000"/>
            <a:headEnd/>
            <a:tailEnd/>
          </a:ln>
        </p:spPr>
        <p:txBody>
          <a:bodyPr lIns="0" tIns="0" rIns="0" bIns="0"/>
          <a:lstStyle/>
          <a:p>
            <a:pPr marL="169863" indent="-169863" algn="ctr" defTabSz="912813" fontAlgn="auto">
              <a:spcBef>
                <a:spcPts val="0"/>
              </a:spcBef>
              <a:spcAft>
                <a:spcPts val="0"/>
              </a:spcAft>
              <a:buClr>
                <a:srgbClr val="000000"/>
              </a:buClr>
              <a:buSzPct val="110000"/>
              <a:buFont typeface="Wingdings" pitchFamily="2" charset="2"/>
              <a:buNone/>
              <a:defRPr/>
            </a:pPr>
            <a:r>
              <a:rPr lang="en-US" sz="1400" b="1" kern="0" dirty="0">
                <a:solidFill>
                  <a:schemeClr val="accent1"/>
                </a:solidFill>
                <a:latin typeface="+mn-lt"/>
              </a:rPr>
              <a:t>MAN</a:t>
            </a:r>
          </a:p>
          <a:p>
            <a:pPr marL="169863" indent="-169863" algn="ctr" defTabSz="912813" fontAlgn="auto">
              <a:spcBef>
                <a:spcPts val="0"/>
              </a:spcBef>
              <a:spcAft>
                <a:spcPts val="0"/>
              </a:spcAft>
              <a:buClr>
                <a:srgbClr val="000000"/>
              </a:buClr>
              <a:buSzPct val="110000"/>
              <a:buFont typeface="Wingdings" pitchFamily="2" charset="2"/>
              <a:buNone/>
              <a:defRPr/>
            </a:pPr>
            <a:r>
              <a:rPr lang="en-US" sz="1400" b="1" kern="0" dirty="0">
                <a:solidFill>
                  <a:schemeClr val="accent1"/>
                </a:solidFill>
                <a:latin typeface="+mn-lt"/>
              </a:rPr>
              <a:t>Diesel &amp; Turbo</a:t>
            </a:r>
          </a:p>
        </p:txBody>
      </p:sp>
      <p:sp>
        <p:nvSpPr>
          <p:cNvPr id="11286" name="Rechteck 31"/>
          <p:cNvSpPr>
            <a:spLocks noChangeArrowheads="1"/>
          </p:cNvSpPr>
          <p:nvPr/>
        </p:nvSpPr>
        <p:spPr bwMode="auto">
          <a:xfrm>
            <a:off x="7826375" y="3141663"/>
            <a:ext cx="820738"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defTabSz="912813" eaLnBrk="0" hangingPunct="0">
              <a:spcBef>
                <a:spcPts val="400"/>
              </a:spcBef>
              <a:buFont typeface="Wingdings" pitchFamily="2" charset="2"/>
              <a:defRPr>
                <a:solidFill>
                  <a:schemeClr val="tx1"/>
                </a:solidFill>
                <a:latin typeface="Arial" pitchFamily="34" charset="0"/>
              </a:defRPr>
            </a:lvl1pPr>
            <a:lvl2pPr marL="177800" indent="-176213" defTabSz="912813" eaLnBrk="0" hangingPunct="0">
              <a:spcBef>
                <a:spcPts val="400"/>
              </a:spcBef>
              <a:buClr>
                <a:schemeClr val="tx1"/>
              </a:buClr>
              <a:buFont typeface="Wingdings" pitchFamily="2" charset="2"/>
              <a:buChar char="§"/>
              <a:defRPr>
                <a:solidFill>
                  <a:schemeClr val="tx1"/>
                </a:solidFill>
                <a:latin typeface="Arial" pitchFamily="34" charset="0"/>
              </a:defRPr>
            </a:lvl2pPr>
            <a:lvl3pPr marL="1143000" indent="-228600" defTabSz="912813" eaLnBrk="0" hangingPunct="0">
              <a:spcBef>
                <a:spcPts val="400"/>
              </a:spcBef>
              <a:buClr>
                <a:schemeClr val="tx1"/>
              </a:buClr>
              <a:buFont typeface="Wingdings" pitchFamily="2" charset="2"/>
              <a:buChar char="§"/>
              <a:defRPr>
                <a:solidFill>
                  <a:schemeClr val="tx1"/>
                </a:solidFill>
                <a:latin typeface="Arial" pitchFamily="34" charset="0"/>
              </a:defRPr>
            </a:lvl3pPr>
            <a:lvl4pPr marL="1600200" indent="-228600" defTabSz="912813" eaLnBrk="0" hangingPunct="0">
              <a:spcBef>
                <a:spcPts val="400"/>
              </a:spcBef>
              <a:buClr>
                <a:schemeClr val="tx1"/>
              </a:buClr>
              <a:buFont typeface="Wingdings" pitchFamily="2" charset="2"/>
              <a:buChar char="§"/>
              <a:defRPr>
                <a:solidFill>
                  <a:schemeClr val="tx1"/>
                </a:solidFill>
                <a:latin typeface="Arial" pitchFamily="34" charset="0"/>
              </a:defRPr>
            </a:lvl4pPr>
            <a:lvl5pPr marL="2057400" indent="-228600" defTabSz="912813" eaLnBrk="0" hangingPunct="0">
              <a:spcBef>
                <a:spcPts val="400"/>
              </a:spcBef>
              <a:buClr>
                <a:schemeClr val="tx1"/>
              </a:buClr>
              <a:buFont typeface="Wingdings" pitchFamily="2" charset="2"/>
              <a:buChar char="§"/>
              <a:defRPr>
                <a:solidFill>
                  <a:schemeClr val="tx1"/>
                </a:solidFill>
                <a:latin typeface="Arial" pitchFamily="34" charset="0"/>
              </a:defRPr>
            </a:lvl5pPr>
            <a:lvl6pPr marL="2514600" indent="-228600" defTabSz="912813"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6pPr>
            <a:lvl7pPr marL="2971800" indent="-228600" defTabSz="912813"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7pPr>
            <a:lvl8pPr marL="3429000" indent="-228600" defTabSz="912813"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8pPr>
            <a:lvl9pPr marL="3886200" indent="-228600" defTabSz="912813"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9pPr>
          </a:lstStyle>
          <a:p>
            <a:pPr lvl="1" algn="ctr" eaLnBrk="1" hangingPunct="1">
              <a:spcBef>
                <a:spcPct val="20000"/>
              </a:spcBef>
              <a:buClr>
                <a:srgbClr val="000000"/>
              </a:buClr>
              <a:buFont typeface="Wingdings" pitchFamily="2" charset="2"/>
              <a:buNone/>
            </a:pPr>
            <a:r>
              <a:rPr lang="en-US" altLang="en-US" sz="1400" b="1">
                <a:solidFill>
                  <a:schemeClr val="accent1"/>
                </a:solidFill>
              </a:rPr>
              <a:t>Renk</a:t>
            </a:r>
            <a:endParaRPr lang="en-US" altLang="en-US" b="1">
              <a:solidFill>
                <a:schemeClr val="accent1"/>
              </a:solidFill>
            </a:endParaRPr>
          </a:p>
          <a:p>
            <a:pPr lvl="1" algn="ctr" eaLnBrk="1" hangingPunct="1">
              <a:spcBef>
                <a:spcPct val="20000"/>
              </a:spcBef>
              <a:buClr>
                <a:srgbClr val="000000"/>
              </a:buClr>
              <a:buFont typeface="Wingdings" pitchFamily="2" charset="2"/>
              <a:buNone/>
            </a:pPr>
            <a:r>
              <a:rPr lang="en-US" altLang="en-US" sz="1000">
                <a:solidFill>
                  <a:schemeClr val="accent1"/>
                </a:solidFill>
              </a:rPr>
              <a:t>(76 %) </a:t>
            </a:r>
          </a:p>
        </p:txBody>
      </p:sp>
      <p:pic>
        <p:nvPicPr>
          <p:cNvPr id="11287" name="Picture 9" descr="U:\K\KP\Publishing\Unternehmenspräsentation\2014\Bilder\MTB\lionsregio-klein.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428750" y="4221163"/>
            <a:ext cx="171926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8" name="Picture 7" descr="U:\K\KP\Publishing\Unternehmenspräsentation\2014\Bilder\ML\MAN Latin America-klein.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246438" y="4221163"/>
            <a:ext cx="1730375"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9" name="Picture 10" descr="U:\K\KP\Publishing\Unternehmenspräsentation\2014\Bilder\MDT\MAN_containerschiff-klein.jpg"/>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5073650" y="4217988"/>
            <a:ext cx="266065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0" name="Picture 11" descr="U:\K\KP\Publishing\Unternehmenspräsentation\2014\Bilder\Renk\Rheine B_030-klein.jpg"/>
          <p:cNvPicPr>
            <a:picLocks noChangeAspect="1" noChangeArrowheads="1"/>
          </p:cNvPicPr>
          <p:nvPr/>
        </p:nvPicPr>
        <p:blipFill>
          <a:blip r:embed="rId6" cstate="screen">
            <a:extLst>
              <a:ext uri="{28A0092B-C50C-407E-A947-70E740481C1C}">
                <a14:useLocalDpi xmlns:a14="http://schemas.microsoft.com/office/drawing/2010/main" val="0"/>
              </a:ext>
            </a:extLst>
          </a:blip>
          <a:srcRect r="-2"/>
          <a:stretch>
            <a:fillRect/>
          </a:stretch>
        </p:blipFill>
        <p:spPr bwMode="auto">
          <a:xfrm>
            <a:off x="7829550" y="4217988"/>
            <a:ext cx="7699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itel 3"/>
          <p:cNvSpPr txBox="1">
            <a:spLocks/>
          </p:cNvSpPr>
          <p:nvPr/>
        </p:nvSpPr>
        <p:spPr bwMode="gray">
          <a:xfrm>
            <a:off x="539750" y="187325"/>
            <a:ext cx="6335713" cy="863600"/>
          </a:xfrm>
          <a:prstGeom prst="rect">
            <a:avLst/>
          </a:prstGeom>
          <a:noFill/>
          <a:ln w="9525">
            <a:noFill/>
            <a:miter lim="800000"/>
            <a:headEnd/>
            <a:tailEnd/>
          </a:ln>
        </p:spPr>
        <p:txBody>
          <a:bodyPr lIns="0" tIns="0" rIns="0" bIns="64800" anchor="b"/>
          <a:lstStyle/>
          <a:p>
            <a:pPr>
              <a:defRPr/>
            </a:pPr>
            <a:r>
              <a:rPr lang="en-US" sz="2600" b="1" kern="0" dirty="0">
                <a:solidFill>
                  <a:schemeClr val="bg1"/>
                </a:solidFill>
                <a:latin typeface="+mj-lt"/>
                <a:ea typeface="+mj-ea"/>
                <a:cs typeface="+mj-cs"/>
              </a:rPr>
              <a:t>MAN </a:t>
            </a:r>
            <a:r>
              <a:rPr lang="en-US" sz="2600" b="1" kern="0" dirty="0" smtClean="0">
                <a:solidFill>
                  <a:schemeClr val="bg1"/>
                </a:solidFill>
                <a:latin typeface="+mj-lt"/>
                <a:ea typeface="+mj-ea"/>
                <a:cs typeface="+mj-cs"/>
              </a:rPr>
              <a:t>at a glance</a:t>
            </a:r>
            <a:r>
              <a:rPr lang="en-US" sz="2600" b="1" kern="0" dirty="0">
                <a:solidFill>
                  <a:schemeClr val="bg1"/>
                </a:solidFill>
                <a:latin typeface="+mj-lt"/>
                <a:ea typeface="+mj-ea"/>
                <a:cs typeface="+mj-cs"/>
              </a:rPr>
              <a:t/>
            </a:r>
            <a:br>
              <a:rPr lang="en-US" sz="2600" b="1" kern="0" dirty="0">
                <a:solidFill>
                  <a:schemeClr val="bg1"/>
                </a:solidFill>
                <a:latin typeface="+mj-lt"/>
                <a:ea typeface="+mj-ea"/>
                <a:cs typeface="+mj-cs"/>
              </a:rPr>
            </a:br>
            <a:endParaRPr lang="en-US" kern="0" dirty="0">
              <a:solidFill>
                <a:schemeClr val="bg2"/>
              </a:solidFill>
              <a:latin typeface="+mj-lt"/>
              <a:ea typeface="+mj-ea"/>
              <a:cs typeface="+mj-cs"/>
            </a:endParaRPr>
          </a:p>
        </p:txBody>
      </p:sp>
      <p:sp>
        <p:nvSpPr>
          <p:cNvPr id="30" name="Rechteck 40"/>
          <p:cNvSpPr>
            <a:spLocks noChangeArrowheads="1"/>
          </p:cNvSpPr>
          <p:nvPr/>
        </p:nvSpPr>
        <p:spPr bwMode="auto">
          <a:xfrm>
            <a:off x="4443413" y="1493838"/>
            <a:ext cx="1133475" cy="385762"/>
          </a:xfrm>
          <a:prstGeom prst="rect">
            <a:avLst/>
          </a:prstGeom>
          <a:noFill/>
          <a:ln w="9525">
            <a:noFill/>
            <a:miter lim="800000"/>
            <a:headEnd/>
            <a:tailEnd/>
          </a:ln>
        </p:spPr>
        <p:txBody>
          <a:bodyPr wrap="none">
            <a:spAutoFit/>
          </a:bodyPr>
          <a:lstStyle/>
          <a:p>
            <a:pPr marL="177800" lvl="1" indent="-176213" algn="ctr" defTabSz="912813" fontAlgn="auto">
              <a:spcBef>
                <a:spcPct val="20000"/>
              </a:spcBef>
              <a:spcAft>
                <a:spcPts val="0"/>
              </a:spcAft>
              <a:buClr>
                <a:srgbClr val="000000"/>
              </a:buClr>
              <a:buSzPct val="100000"/>
              <a:buFont typeface="Wingdings" pitchFamily="2" charset="2"/>
              <a:buNone/>
              <a:defRPr/>
            </a:pPr>
            <a:r>
              <a:rPr lang="en-US" sz="1900" b="1" kern="0" dirty="0">
                <a:solidFill>
                  <a:schemeClr val="accent1"/>
                </a:solidFill>
                <a:latin typeface="+mn-lt"/>
              </a:rPr>
              <a:t>MAN SE</a:t>
            </a:r>
          </a:p>
        </p:txBody>
      </p:sp>
      <p:sp>
        <p:nvSpPr>
          <p:cNvPr id="33" name="Positionsrahmen 32"/>
          <p:cNvSpPr/>
          <p:nvPr/>
        </p:nvSpPr>
        <p:spPr bwMode="gray">
          <a:xfrm>
            <a:off x="5040313" y="2924175"/>
            <a:ext cx="2735262" cy="2595563"/>
          </a:xfrm>
          <a:prstGeom prst="frame">
            <a:avLst>
              <a:gd name="adj1" fmla="val 2447"/>
            </a:avLst>
          </a:prstGeom>
          <a:solidFill>
            <a:srgbClr val="E40045"/>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bwMode="gray">
          <a:xfrm>
            <a:off x="3381375" y="1944688"/>
            <a:ext cx="2665413" cy="2449512"/>
          </a:xfrm>
          <a:prstGeom prst="rect">
            <a:avLst/>
          </a:prstGeom>
          <a:solidFill>
            <a:schemeClr val="bg1">
              <a:lumMod val="85000"/>
            </a:schemeClr>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pic>
        <p:nvPicPr>
          <p:cNvPr id="16387" name="Grafik 38" descr="3651rainbowok1200.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572000" y="3289300"/>
            <a:ext cx="1328738"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25"/>
          <p:cNvSpPr/>
          <p:nvPr/>
        </p:nvSpPr>
        <p:spPr bwMode="gray">
          <a:xfrm>
            <a:off x="539750" y="1944688"/>
            <a:ext cx="2663825" cy="2449512"/>
          </a:xfrm>
          <a:prstGeom prst="rect">
            <a:avLst/>
          </a:prstGeom>
          <a:solidFill>
            <a:schemeClr val="bg1">
              <a:lumMod val="85000"/>
            </a:schemeClr>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dirty="0">
              <a:solidFill>
                <a:schemeClr val="tx1"/>
              </a:solidFill>
            </a:endParaRPr>
          </a:p>
        </p:txBody>
      </p:sp>
      <p:pic>
        <p:nvPicPr>
          <p:cNvPr id="16389" name="Grafik 62" descr="K98-ME_small.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755775" y="2100263"/>
            <a:ext cx="1331913"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Grafik 60" descr="MD_PR_MV_12V4860B_NJ_06_03_small.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63713" y="3275013"/>
            <a:ext cx="1331912" cy="104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p:cNvSpPr/>
          <p:nvPr/>
        </p:nvSpPr>
        <p:spPr bwMode="gray">
          <a:xfrm>
            <a:off x="6227763" y="1944688"/>
            <a:ext cx="2665412" cy="2449512"/>
          </a:xfrm>
          <a:prstGeom prst="rect">
            <a:avLst/>
          </a:prstGeom>
          <a:solidFill>
            <a:schemeClr val="bg1">
              <a:lumMod val="85000"/>
            </a:schemeClr>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pic>
        <p:nvPicPr>
          <p:cNvPr id="16392" name="Grafik 56" descr="Dampfturbine_01_small.jpg"/>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7451725" y="2097088"/>
            <a:ext cx="1331913"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3" name="Titel 1"/>
          <p:cNvSpPr>
            <a:spLocks noGrp="1"/>
          </p:cNvSpPr>
          <p:nvPr>
            <p:ph type="title"/>
          </p:nvPr>
        </p:nvSpPr>
        <p:spPr>
          <a:xfrm>
            <a:off x="539750" y="188913"/>
            <a:ext cx="6335713" cy="863600"/>
          </a:xfrm>
        </p:spPr>
        <p:txBody>
          <a:bodyPr/>
          <a:lstStyle/>
          <a:p>
            <a:r>
              <a:rPr lang="de-DE" altLang="de-DE" dirty="0" smtClean="0">
                <a:sym typeface="Arial" pitchFamily="34" charset="0"/>
              </a:rPr>
              <a:t>MAN Diesel &amp; Turbo</a:t>
            </a:r>
            <a:r>
              <a:rPr lang="de-DE" altLang="de-DE" dirty="0" smtClean="0"/>
              <a:t/>
            </a:r>
            <a:br>
              <a:rPr lang="de-DE" altLang="de-DE" dirty="0" smtClean="0"/>
            </a:br>
            <a:r>
              <a:rPr lang="de-DE" altLang="de-DE" sz="1800" b="0" dirty="0" smtClean="0">
                <a:solidFill>
                  <a:schemeClr val="bg2"/>
                </a:solidFill>
              </a:rPr>
              <a:t>A worldclass product portfolio</a:t>
            </a:r>
            <a:endParaRPr lang="de-DE" altLang="de-DE" b="0" dirty="0" smtClean="0">
              <a:solidFill>
                <a:schemeClr val="bg2"/>
              </a:solidFill>
            </a:endParaRPr>
          </a:p>
        </p:txBody>
      </p:sp>
      <p:sp>
        <p:nvSpPr>
          <p:cNvPr id="14" name="Rectangle 20"/>
          <p:cNvSpPr/>
          <p:nvPr/>
        </p:nvSpPr>
        <p:spPr bwMode="gray">
          <a:xfrm>
            <a:off x="3286125" y="1501775"/>
            <a:ext cx="2520950" cy="30797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defRPr/>
            </a:pPr>
            <a:r>
              <a:rPr lang="en-US" sz="1400" b="1" dirty="0">
                <a:solidFill>
                  <a:schemeClr val="tx1"/>
                </a:solidFill>
              </a:rPr>
              <a:t>Power Plants</a:t>
            </a:r>
          </a:p>
        </p:txBody>
      </p:sp>
      <p:sp>
        <p:nvSpPr>
          <p:cNvPr id="15" name="Rectangle 21"/>
          <p:cNvSpPr/>
          <p:nvPr/>
        </p:nvSpPr>
        <p:spPr bwMode="gray">
          <a:xfrm>
            <a:off x="6124575" y="1501775"/>
            <a:ext cx="2519363" cy="30797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defRPr/>
            </a:pPr>
            <a:r>
              <a:rPr lang="en-US" sz="1400" b="1" dirty="0">
                <a:solidFill>
                  <a:schemeClr val="tx1"/>
                </a:solidFill>
              </a:rPr>
              <a:t>Turbomachinery</a:t>
            </a:r>
          </a:p>
        </p:txBody>
      </p:sp>
      <p:sp>
        <p:nvSpPr>
          <p:cNvPr id="16" name="Rectangle 19"/>
          <p:cNvSpPr/>
          <p:nvPr/>
        </p:nvSpPr>
        <p:spPr bwMode="gray">
          <a:xfrm>
            <a:off x="450850" y="1501775"/>
            <a:ext cx="2519363" cy="30797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defRPr/>
            </a:pPr>
            <a:r>
              <a:rPr lang="en-US" sz="1400" b="1" dirty="0">
                <a:solidFill>
                  <a:schemeClr val="tx1"/>
                </a:solidFill>
              </a:rPr>
              <a:t>Engines &amp; Marine Systems</a:t>
            </a:r>
          </a:p>
        </p:txBody>
      </p:sp>
      <p:sp>
        <p:nvSpPr>
          <p:cNvPr id="16397" name="Textfeld 27"/>
          <p:cNvSpPr txBox="1">
            <a:spLocks noChangeArrowheads="1"/>
          </p:cNvSpPr>
          <p:nvPr/>
        </p:nvSpPr>
        <p:spPr bwMode="gray">
          <a:xfrm>
            <a:off x="685800" y="2089150"/>
            <a:ext cx="1006475"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ts val="400"/>
              </a:spcBef>
              <a:buFont typeface="Wingdings" pitchFamily="2" charset="2"/>
              <a:defRPr>
                <a:solidFill>
                  <a:schemeClr val="tx1"/>
                </a:solidFill>
                <a:latin typeface="Arial" pitchFamily="34" charset="0"/>
              </a:defRPr>
            </a:lvl1pPr>
            <a:lvl2pPr marL="742950" indent="-285750" eaLnBrk="0" hangingPunct="0">
              <a:spcBef>
                <a:spcPts val="400"/>
              </a:spcBef>
              <a:buClr>
                <a:schemeClr val="tx1"/>
              </a:buClr>
              <a:buFont typeface="Wingdings" pitchFamily="2" charset="2"/>
              <a:buChar char="§"/>
              <a:defRPr>
                <a:solidFill>
                  <a:schemeClr val="tx1"/>
                </a:solidFill>
                <a:latin typeface="Arial" pitchFamily="34" charset="0"/>
              </a:defRPr>
            </a:lvl2pPr>
            <a:lvl3pPr marL="1143000" indent="-228600" eaLnBrk="0" hangingPunct="0">
              <a:spcBef>
                <a:spcPts val="400"/>
              </a:spcBef>
              <a:buClr>
                <a:schemeClr val="tx1"/>
              </a:buClr>
              <a:buFont typeface="Wingdings" pitchFamily="2" charset="2"/>
              <a:buChar char="§"/>
              <a:defRPr>
                <a:solidFill>
                  <a:schemeClr val="tx1"/>
                </a:solidFill>
                <a:latin typeface="Arial" pitchFamily="34" charset="0"/>
              </a:defRPr>
            </a:lvl3pPr>
            <a:lvl4pPr marL="1600200" indent="-228600" eaLnBrk="0" hangingPunct="0">
              <a:spcBef>
                <a:spcPts val="400"/>
              </a:spcBef>
              <a:buClr>
                <a:schemeClr val="tx1"/>
              </a:buClr>
              <a:buFont typeface="Wingdings" pitchFamily="2" charset="2"/>
              <a:buChar char="§"/>
              <a:defRPr>
                <a:solidFill>
                  <a:schemeClr val="tx1"/>
                </a:solidFill>
                <a:latin typeface="Arial" pitchFamily="34" charset="0"/>
              </a:defRPr>
            </a:lvl4pPr>
            <a:lvl5pPr marL="2057400" indent="-228600" eaLnBrk="0" hangingPunct="0">
              <a:spcBef>
                <a:spcPts val="400"/>
              </a:spcBef>
              <a:buClr>
                <a:schemeClr val="tx1"/>
              </a:buClr>
              <a:buFont typeface="Wingdings" pitchFamily="2" charset="2"/>
              <a:buChar char="§"/>
              <a:defRPr>
                <a:solidFill>
                  <a:schemeClr val="tx1"/>
                </a:solidFill>
                <a:latin typeface="Arial" pitchFamily="34" charset="0"/>
              </a:defRPr>
            </a:lvl5pPr>
            <a:lvl6pPr marL="2514600" indent="-228600"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6pPr>
            <a:lvl7pPr marL="2971800" indent="-228600"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7pPr>
            <a:lvl8pPr marL="3429000" indent="-228600"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8pPr>
            <a:lvl9pPr marL="3886200" indent="-228600"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9pPr>
          </a:lstStyle>
          <a:p>
            <a:pPr eaLnBrk="1" hangingPunct="1">
              <a:spcBef>
                <a:spcPts val="600"/>
              </a:spcBef>
              <a:buFontTx/>
              <a:buNone/>
            </a:pPr>
            <a:r>
              <a:rPr lang="en-US" altLang="de-DE" sz="1100" dirty="0" smtClean="0"/>
              <a:t>Two-stroke </a:t>
            </a:r>
            <a:r>
              <a:rPr lang="en-US" altLang="de-DE" sz="1100" dirty="0"/>
              <a:t>and </a:t>
            </a:r>
            <a:r>
              <a:rPr lang="en-US" altLang="de-DE" sz="1100" dirty="0" smtClean="0"/>
              <a:t>four-stroke </a:t>
            </a:r>
            <a:r>
              <a:rPr lang="en-US" altLang="de-DE" sz="1100" dirty="0"/>
              <a:t>engines for marine </a:t>
            </a:r>
            <a:r>
              <a:rPr lang="en-US" altLang="de-DE" sz="1100" dirty="0" smtClean="0"/>
              <a:t>applications</a:t>
            </a:r>
            <a:endParaRPr lang="en-US" altLang="de-DE" sz="1100" dirty="0"/>
          </a:p>
          <a:p>
            <a:pPr eaLnBrk="1" hangingPunct="1">
              <a:spcBef>
                <a:spcPts val="600"/>
              </a:spcBef>
              <a:buFontTx/>
              <a:buNone/>
            </a:pPr>
            <a:r>
              <a:rPr lang="en-US" altLang="de-DE" sz="1100" dirty="0" smtClean="0"/>
              <a:t>Propellers </a:t>
            </a:r>
            <a:r>
              <a:rPr lang="en-US" altLang="de-DE" sz="1100" dirty="0"/>
              <a:t>and complete </a:t>
            </a:r>
            <a:r>
              <a:rPr lang="en-US" altLang="de-DE" sz="1100" dirty="0" smtClean="0"/>
              <a:t>propulsion </a:t>
            </a:r>
            <a:r>
              <a:rPr lang="en-US" altLang="de-DE" sz="1100" dirty="0"/>
              <a:t>systems incl. fuel gas </a:t>
            </a:r>
            <a:r>
              <a:rPr lang="en-US" altLang="de-DE" sz="1100" dirty="0" smtClean="0"/>
              <a:t>systems</a:t>
            </a:r>
            <a:endParaRPr lang="de-DE" altLang="de-DE" sz="500" dirty="0"/>
          </a:p>
          <a:p>
            <a:pPr eaLnBrk="1" hangingPunct="1">
              <a:spcBef>
                <a:spcPts val="600"/>
              </a:spcBef>
              <a:buFontTx/>
              <a:buNone/>
            </a:pPr>
            <a:r>
              <a:rPr lang="en-US" altLang="de-DE" sz="1100" dirty="0"/>
              <a:t>Turbochargers</a:t>
            </a:r>
          </a:p>
        </p:txBody>
      </p:sp>
      <p:sp>
        <p:nvSpPr>
          <p:cNvPr id="16398" name="Textfeld 37"/>
          <p:cNvSpPr txBox="1">
            <a:spLocks noChangeArrowheads="1"/>
          </p:cNvSpPr>
          <p:nvPr/>
        </p:nvSpPr>
        <p:spPr bwMode="gray">
          <a:xfrm>
            <a:off x="6362700" y="2089150"/>
            <a:ext cx="1021556"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ts val="400"/>
              </a:spcBef>
              <a:buFont typeface="Wingdings" pitchFamily="2" charset="2"/>
              <a:defRPr>
                <a:solidFill>
                  <a:schemeClr val="tx1"/>
                </a:solidFill>
                <a:latin typeface="Arial" pitchFamily="34" charset="0"/>
              </a:defRPr>
            </a:lvl1pPr>
            <a:lvl2pPr marL="742950" indent="-285750" eaLnBrk="0" hangingPunct="0">
              <a:spcBef>
                <a:spcPts val="400"/>
              </a:spcBef>
              <a:buClr>
                <a:schemeClr val="tx1"/>
              </a:buClr>
              <a:buFont typeface="Wingdings" pitchFamily="2" charset="2"/>
              <a:buChar char="§"/>
              <a:defRPr>
                <a:solidFill>
                  <a:schemeClr val="tx1"/>
                </a:solidFill>
                <a:latin typeface="Arial" pitchFamily="34" charset="0"/>
              </a:defRPr>
            </a:lvl2pPr>
            <a:lvl3pPr marL="1143000" indent="-228600" eaLnBrk="0" hangingPunct="0">
              <a:spcBef>
                <a:spcPts val="400"/>
              </a:spcBef>
              <a:buClr>
                <a:schemeClr val="tx1"/>
              </a:buClr>
              <a:buFont typeface="Wingdings" pitchFamily="2" charset="2"/>
              <a:buChar char="§"/>
              <a:defRPr>
                <a:solidFill>
                  <a:schemeClr val="tx1"/>
                </a:solidFill>
                <a:latin typeface="Arial" pitchFamily="34" charset="0"/>
              </a:defRPr>
            </a:lvl3pPr>
            <a:lvl4pPr marL="1600200" indent="-228600" eaLnBrk="0" hangingPunct="0">
              <a:spcBef>
                <a:spcPts val="400"/>
              </a:spcBef>
              <a:buClr>
                <a:schemeClr val="tx1"/>
              </a:buClr>
              <a:buFont typeface="Wingdings" pitchFamily="2" charset="2"/>
              <a:buChar char="§"/>
              <a:defRPr>
                <a:solidFill>
                  <a:schemeClr val="tx1"/>
                </a:solidFill>
                <a:latin typeface="Arial" pitchFamily="34" charset="0"/>
              </a:defRPr>
            </a:lvl4pPr>
            <a:lvl5pPr marL="2057400" indent="-228600" eaLnBrk="0" hangingPunct="0">
              <a:spcBef>
                <a:spcPts val="400"/>
              </a:spcBef>
              <a:buClr>
                <a:schemeClr val="tx1"/>
              </a:buClr>
              <a:buFont typeface="Wingdings" pitchFamily="2" charset="2"/>
              <a:buChar char="§"/>
              <a:defRPr>
                <a:solidFill>
                  <a:schemeClr val="tx1"/>
                </a:solidFill>
                <a:latin typeface="Arial" pitchFamily="34" charset="0"/>
              </a:defRPr>
            </a:lvl5pPr>
            <a:lvl6pPr marL="2514600" indent="-228600"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6pPr>
            <a:lvl7pPr marL="2971800" indent="-228600"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7pPr>
            <a:lvl8pPr marL="3429000" indent="-228600"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8pPr>
            <a:lvl9pPr marL="3886200" indent="-228600"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9pPr>
          </a:lstStyle>
          <a:p>
            <a:pPr eaLnBrk="1" hangingPunct="1">
              <a:spcBef>
                <a:spcPct val="0"/>
              </a:spcBef>
              <a:buFontTx/>
              <a:buNone/>
            </a:pPr>
            <a:r>
              <a:rPr lang="en-US" altLang="de-DE" sz="1200" dirty="0"/>
              <a:t>Compressors, gas </a:t>
            </a:r>
            <a:r>
              <a:rPr lang="en-US" altLang="de-DE" sz="1200" dirty="0" smtClean="0"/>
              <a:t>and </a:t>
            </a:r>
            <a:r>
              <a:rPr lang="en-US" altLang="de-DE" sz="1200" dirty="0"/>
              <a:t>steam </a:t>
            </a:r>
            <a:r>
              <a:rPr lang="en-US" altLang="de-DE" sz="1200" dirty="0" smtClean="0"/>
              <a:t>turbines, expanders</a:t>
            </a:r>
            <a:endParaRPr lang="en-US" altLang="de-DE" sz="1200" dirty="0"/>
          </a:p>
          <a:p>
            <a:pPr eaLnBrk="1" hangingPunct="1">
              <a:spcBef>
                <a:spcPct val="0"/>
              </a:spcBef>
              <a:buFontTx/>
              <a:buNone/>
            </a:pPr>
            <a:endParaRPr lang="en-US" altLang="de-DE" sz="1200" dirty="0"/>
          </a:p>
          <a:p>
            <a:pPr eaLnBrk="1" hangingPunct="1">
              <a:spcBef>
                <a:spcPct val="0"/>
              </a:spcBef>
              <a:buFontTx/>
              <a:buNone/>
            </a:pPr>
            <a:r>
              <a:rPr lang="en-US" altLang="de-DE" sz="1200" dirty="0" smtClean="0"/>
              <a:t>Complex machinery </a:t>
            </a:r>
            <a:r>
              <a:rPr lang="en-US" altLang="de-DE" sz="1200" dirty="0"/>
              <a:t>trains</a:t>
            </a:r>
          </a:p>
          <a:p>
            <a:pPr eaLnBrk="1" hangingPunct="1">
              <a:spcBef>
                <a:spcPct val="0"/>
              </a:spcBef>
              <a:buFontTx/>
              <a:buNone/>
            </a:pPr>
            <a:endParaRPr lang="en-US" altLang="de-DE" sz="1200" dirty="0"/>
          </a:p>
          <a:p>
            <a:pPr eaLnBrk="1" hangingPunct="1">
              <a:spcBef>
                <a:spcPct val="0"/>
              </a:spcBef>
              <a:buFontTx/>
              <a:buNone/>
            </a:pPr>
            <a:r>
              <a:rPr lang="en-US" altLang="de-DE" sz="1200" dirty="0"/>
              <a:t>Chemical reactors</a:t>
            </a:r>
            <a:endParaRPr lang="de-DE" altLang="de-DE" sz="1200" dirty="0"/>
          </a:p>
        </p:txBody>
      </p:sp>
      <p:sp>
        <p:nvSpPr>
          <p:cNvPr id="49" name="Rectangle 48"/>
          <p:cNvSpPr/>
          <p:nvPr/>
        </p:nvSpPr>
        <p:spPr bwMode="gray">
          <a:xfrm>
            <a:off x="539750" y="4987925"/>
            <a:ext cx="8353425" cy="1312863"/>
          </a:xfrm>
          <a:prstGeom prst="rect">
            <a:avLst/>
          </a:prstGeom>
          <a:solidFill>
            <a:schemeClr val="bg1">
              <a:lumMod val="85000"/>
            </a:schemeClr>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err="1">
              <a:solidFill>
                <a:schemeClr val="tx1"/>
              </a:solidFill>
            </a:endParaRPr>
          </a:p>
        </p:txBody>
      </p:sp>
      <p:sp>
        <p:nvSpPr>
          <p:cNvPr id="50" name="Rectangle 19"/>
          <p:cNvSpPr/>
          <p:nvPr/>
        </p:nvSpPr>
        <p:spPr bwMode="gray">
          <a:xfrm>
            <a:off x="450850" y="4552950"/>
            <a:ext cx="2519363" cy="30797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defRPr/>
            </a:pPr>
            <a:r>
              <a:rPr lang="de-DE" sz="1400" b="1" dirty="0">
                <a:solidFill>
                  <a:schemeClr val="tx1"/>
                </a:solidFill>
              </a:rPr>
              <a:t>Service: MAN PrimeServ</a:t>
            </a:r>
          </a:p>
        </p:txBody>
      </p:sp>
      <p:sp>
        <p:nvSpPr>
          <p:cNvPr id="16401" name="Textfeld 28"/>
          <p:cNvSpPr txBox="1">
            <a:spLocks noChangeArrowheads="1"/>
          </p:cNvSpPr>
          <p:nvPr/>
        </p:nvSpPr>
        <p:spPr bwMode="gray">
          <a:xfrm>
            <a:off x="681038" y="5135563"/>
            <a:ext cx="10922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ts val="400"/>
              </a:spcBef>
              <a:buFont typeface="Wingdings" pitchFamily="2" charset="2"/>
              <a:defRPr>
                <a:solidFill>
                  <a:schemeClr val="tx1"/>
                </a:solidFill>
                <a:latin typeface="Arial" pitchFamily="34" charset="0"/>
              </a:defRPr>
            </a:lvl1pPr>
            <a:lvl2pPr marL="742950" indent="-285750" eaLnBrk="0" hangingPunct="0">
              <a:spcBef>
                <a:spcPts val="400"/>
              </a:spcBef>
              <a:buClr>
                <a:schemeClr val="tx1"/>
              </a:buClr>
              <a:buFont typeface="Wingdings" pitchFamily="2" charset="2"/>
              <a:buChar char="§"/>
              <a:defRPr>
                <a:solidFill>
                  <a:schemeClr val="tx1"/>
                </a:solidFill>
                <a:latin typeface="Arial" pitchFamily="34" charset="0"/>
              </a:defRPr>
            </a:lvl2pPr>
            <a:lvl3pPr marL="1143000" indent="-228600" eaLnBrk="0" hangingPunct="0">
              <a:spcBef>
                <a:spcPts val="400"/>
              </a:spcBef>
              <a:buClr>
                <a:schemeClr val="tx1"/>
              </a:buClr>
              <a:buFont typeface="Wingdings" pitchFamily="2" charset="2"/>
              <a:buChar char="§"/>
              <a:defRPr>
                <a:solidFill>
                  <a:schemeClr val="tx1"/>
                </a:solidFill>
                <a:latin typeface="Arial" pitchFamily="34" charset="0"/>
              </a:defRPr>
            </a:lvl3pPr>
            <a:lvl4pPr marL="1600200" indent="-228600" eaLnBrk="0" hangingPunct="0">
              <a:spcBef>
                <a:spcPts val="400"/>
              </a:spcBef>
              <a:buClr>
                <a:schemeClr val="tx1"/>
              </a:buClr>
              <a:buFont typeface="Wingdings" pitchFamily="2" charset="2"/>
              <a:buChar char="§"/>
              <a:defRPr>
                <a:solidFill>
                  <a:schemeClr val="tx1"/>
                </a:solidFill>
                <a:latin typeface="Arial" pitchFamily="34" charset="0"/>
              </a:defRPr>
            </a:lvl4pPr>
            <a:lvl5pPr marL="2057400" indent="-228600" eaLnBrk="0" hangingPunct="0">
              <a:spcBef>
                <a:spcPts val="400"/>
              </a:spcBef>
              <a:buClr>
                <a:schemeClr val="tx1"/>
              </a:buClr>
              <a:buFont typeface="Wingdings" pitchFamily="2" charset="2"/>
              <a:buChar char="§"/>
              <a:defRPr>
                <a:solidFill>
                  <a:schemeClr val="tx1"/>
                </a:solidFill>
                <a:latin typeface="Arial" pitchFamily="34" charset="0"/>
              </a:defRPr>
            </a:lvl5pPr>
            <a:lvl6pPr marL="2514600" indent="-228600"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6pPr>
            <a:lvl7pPr marL="2971800" indent="-228600"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7pPr>
            <a:lvl8pPr marL="3429000" indent="-228600"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8pPr>
            <a:lvl9pPr marL="3886200" indent="-228600"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9pPr>
          </a:lstStyle>
          <a:p>
            <a:pPr eaLnBrk="1" hangingPunct="1">
              <a:spcBef>
                <a:spcPct val="0"/>
              </a:spcBef>
              <a:buFontTx/>
              <a:buNone/>
            </a:pPr>
            <a:r>
              <a:rPr lang="en-US" altLang="de-DE" sz="1200"/>
              <a:t>Worldwide network of service hubs:</a:t>
            </a:r>
          </a:p>
          <a:p>
            <a:pPr eaLnBrk="1" hangingPunct="1">
              <a:spcBef>
                <a:spcPct val="0"/>
              </a:spcBef>
              <a:buFontTx/>
              <a:buNone/>
            </a:pPr>
            <a:r>
              <a:rPr lang="en-US" altLang="de-DE" sz="1200"/>
              <a:t>24/7 OEM service around the globe</a:t>
            </a:r>
            <a:r>
              <a:rPr lang="de-DE" altLang="de-DE" sz="1200"/>
              <a:t> </a:t>
            </a:r>
          </a:p>
          <a:p>
            <a:pPr eaLnBrk="1" hangingPunct="1">
              <a:spcBef>
                <a:spcPct val="0"/>
              </a:spcBef>
              <a:buFontTx/>
              <a:buNone/>
            </a:pPr>
            <a:endParaRPr lang="de-DE" altLang="de-DE" sz="1200"/>
          </a:p>
        </p:txBody>
      </p:sp>
      <p:cxnSp>
        <p:nvCxnSpPr>
          <p:cNvPr id="25" name="Gerade Verbindung 24"/>
          <p:cNvCxnSpPr/>
          <p:nvPr/>
        </p:nvCxnSpPr>
        <p:spPr bwMode="gray">
          <a:xfrm>
            <a:off x="539750" y="1844675"/>
            <a:ext cx="2663825" cy="0"/>
          </a:xfrm>
          <a:prstGeom prst="line">
            <a:avLst/>
          </a:prstGeom>
          <a:ln w="1905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27" name="Gerade Verbindung 26"/>
          <p:cNvCxnSpPr/>
          <p:nvPr/>
        </p:nvCxnSpPr>
        <p:spPr bwMode="gray">
          <a:xfrm>
            <a:off x="3381375" y="1844675"/>
            <a:ext cx="2665413" cy="0"/>
          </a:xfrm>
          <a:prstGeom prst="line">
            <a:avLst/>
          </a:prstGeom>
          <a:ln w="1905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34" name="Gerade Verbindung 33"/>
          <p:cNvCxnSpPr/>
          <p:nvPr/>
        </p:nvCxnSpPr>
        <p:spPr bwMode="gray">
          <a:xfrm>
            <a:off x="6227763" y="1844675"/>
            <a:ext cx="2665412" cy="0"/>
          </a:xfrm>
          <a:prstGeom prst="line">
            <a:avLst/>
          </a:prstGeom>
          <a:ln w="1905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35" name="Gerade Verbindung 34"/>
          <p:cNvCxnSpPr/>
          <p:nvPr/>
        </p:nvCxnSpPr>
        <p:spPr bwMode="gray">
          <a:xfrm>
            <a:off x="539750" y="4884738"/>
            <a:ext cx="8353425" cy="0"/>
          </a:xfrm>
          <a:prstGeom prst="line">
            <a:avLst/>
          </a:prstGeom>
          <a:ln w="19050">
            <a:solidFill>
              <a:schemeClr val="accent2"/>
            </a:solidFill>
            <a:tailEnd type="none"/>
          </a:ln>
        </p:spPr>
        <p:style>
          <a:lnRef idx="1">
            <a:schemeClr val="accent1"/>
          </a:lnRef>
          <a:fillRef idx="0">
            <a:schemeClr val="accent1"/>
          </a:fillRef>
          <a:effectRef idx="0">
            <a:schemeClr val="accent1"/>
          </a:effectRef>
          <a:fontRef idx="minor">
            <a:schemeClr val="tx1"/>
          </a:fontRef>
        </p:style>
      </p:cxnSp>
      <p:pic>
        <p:nvPicPr>
          <p:cNvPr id="16406" name="Grafik 57" descr="ProzessgasExpander_small.jpg"/>
          <p:cNvPicPr>
            <a:picLocks noChangeAspect="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7451725" y="3276600"/>
            <a:ext cx="1331913"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7" name="Grafik 61" descr="Kraftwerk_Innen_small.jpg"/>
          <p:cNvPicPr>
            <a:picLocks noChangeAspect="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4572000" y="2105025"/>
            <a:ext cx="1331913"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8" name="Grafik 63" descr="PSA_small.jpg"/>
          <p:cNvPicPr>
            <a:picLocks noChangeAspect="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1908175" y="5133975"/>
            <a:ext cx="6859588"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9" name="Textfeld 36"/>
          <p:cNvSpPr txBox="1">
            <a:spLocks noChangeArrowheads="1"/>
          </p:cNvSpPr>
          <p:nvPr/>
        </p:nvSpPr>
        <p:spPr bwMode="gray">
          <a:xfrm>
            <a:off x="3500439" y="2128838"/>
            <a:ext cx="927546" cy="79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ts val="400"/>
              </a:spcBef>
              <a:buFont typeface="Wingdings" pitchFamily="2" charset="2"/>
              <a:defRPr>
                <a:solidFill>
                  <a:schemeClr val="tx1"/>
                </a:solidFill>
                <a:latin typeface="Arial" pitchFamily="34" charset="0"/>
              </a:defRPr>
            </a:lvl1pPr>
            <a:lvl2pPr marL="742950" indent="-285750" eaLnBrk="0" hangingPunct="0">
              <a:spcBef>
                <a:spcPts val="400"/>
              </a:spcBef>
              <a:buClr>
                <a:schemeClr val="tx1"/>
              </a:buClr>
              <a:buFont typeface="Wingdings" pitchFamily="2" charset="2"/>
              <a:buChar char="§"/>
              <a:defRPr>
                <a:solidFill>
                  <a:schemeClr val="tx1"/>
                </a:solidFill>
                <a:latin typeface="Arial" pitchFamily="34" charset="0"/>
              </a:defRPr>
            </a:lvl2pPr>
            <a:lvl3pPr marL="1143000" indent="-228600" eaLnBrk="0" hangingPunct="0">
              <a:spcBef>
                <a:spcPts val="400"/>
              </a:spcBef>
              <a:buClr>
                <a:schemeClr val="tx1"/>
              </a:buClr>
              <a:buFont typeface="Wingdings" pitchFamily="2" charset="2"/>
              <a:buChar char="§"/>
              <a:defRPr>
                <a:solidFill>
                  <a:schemeClr val="tx1"/>
                </a:solidFill>
                <a:latin typeface="Arial" pitchFamily="34" charset="0"/>
              </a:defRPr>
            </a:lvl3pPr>
            <a:lvl4pPr marL="1600200" indent="-228600" eaLnBrk="0" hangingPunct="0">
              <a:spcBef>
                <a:spcPts val="400"/>
              </a:spcBef>
              <a:buClr>
                <a:schemeClr val="tx1"/>
              </a:buClr>
              <a:buFont typeface="Wingdings" pitchFamily="2" charset="2"/>
              <a:buChar char="§"/>
              <a:defRPr>
                <a:solidFill>
                  <a:schemeClr val="tx1"/>
                </a:solidFill>
                <a:latin typeface="Arial" pitchFamily="34" charset="0"/>
              </a:defRPr>
            </a:lvl4pPr>
            <a:lvl5pPr marL="2057400" indent="-228600" eaLnBrk="0" hangingPunct="0">
              <a:spcBef>
                <a:spcPts val="400"/>
              </a:spcBef>
              <a:buClr>
                <a:schemeClr val="tx1"/>
              </a:buClr>
              <a:buFont typeface="Wingdings" pitchFamily="2" charset="2"/>
              <a:buChar char="§"/>
              <a:defRPr>
                <a:solidFill>
                  <a:schemeClr val="tx1"/>
                </a:solidFill>
                <a:latin typeface="Arial" pitchFamily="34" charset="0"/>
              </a:defRPr>
            </a:lvl5pPr>
            <a:lvl6pPr marL="2514600" indent="-228600"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6pPr>
            <a:lvl7pPr marL="2971800" indent="-228600"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7pPr>
            <a:lvl8pPr marL="3429000" indent="-228600"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8pPr>
            <a:lvl9pPr marL="3886200" indent="-228600"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9pPr>
          </a:lstStyle>
          <a:p>
            <a:pPr eaLnBrk="1" hangingPunct="1">
              <a:spcBef>
                <a:spcPct val="0"/>
              </a:spcBef>
              <a:buFontTx/>
              <a:buNone/>
            </a:pPr>
            <a:r>
              <a:rPr lang="de-DE" altLang="de-DE" sz="1200" dirty="0" smtClean="0"/>
              <a:t>Two-stroke </a:t>
            </a:r>
            <a:r>
              <a:rPr lang="de-DE" altLang="de-DE" sz="1200" dirty="0"/>
              <a:t>and </a:t>
            </a:r>
            <a:r>
              <a:rPr lang="de-DE" altLang="de-DE" sz="1200" dirty="0" smtClean="0"/>
              <a:t>four-stroke </a:t>
            </a:r>
            <a:r>
              <a:rPr lang="de-DE" altLang="de-DE" sz="1200" dirty="0"/>
              <a:t>engines for stationary applications</a:t>
            </a:r>
          </a:p>
          <a:p>
            <a:pPr eaLnBrk="1" hangingPunct="1">
              <a:spcBef>
                <a:spcPct val="0"/>
              </a:spcBef>
              <a:buFontTx/>
              <a:buNone/>
            </a:pPr>
            <a:endParaRPr lang="de-DE" altLang="de-DE" sz="1200" dirty="0"/>
          </a:p>
          <a:p>
            <a:pPr eaLnBrk="1" hangingPunct="1">
              <a:spcBef>
                <a:spcPct val="0"/>
              </a:spcBef>
              <a:buFontTx/>
              <a:buNone/>
            </a:pPr>
            <a:endParaRPr lang="de-DE" altLang="de-DE" sz="1200" dirty="0"/>
          </a:p>
          <a:p>
            <a:pPr eaLnBrk="1" hangingPunct="1">
              <a:spcBef>
                <a:spcPct val="0"/>
              </a:spcBef>
              <a:buFontTx/>
              <a:buNone/>
            </a:pPr>
            <a:r>
              <a:rPr lang="de-DE" altLang="de-DE" sz="1200" dirty="0"/>
              <a:t>Diesel and gas power plants</a:t>
            </a:r>
          </a:p>
          <a:p>
            <a:pPr eaLnBrk="1" hangingPunct="1">
              <a:spcBef>
                <a:spcPct val="0"/>
              </a:spcBef>
              <a:buFontTx/>
              <a:buNone/>
            </a:pPr>
            <a:endParaRPr lang="de-DE" altLang="de-DE" sz="1200" dirty="0"/>
          </a:p>
          <a:p>
            <a:pPr eaLnBrk="1" hangingPunct="1">
              <a:spcBef>
                <a:spcPct val="0"/>
              </a:spcBef>
              <a:buFontTx/>
              <a:buNone/>
            </a:pPr>
            <a:endParaRPr lang="de-DE" altLang="de-DE" sz="12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el 3"/>
          <p:cNvSpPr>
            <a:spLocks noGrp="1"/>
          </p:cNvSpPr>
          <p:nvPr>
            <p:ph type="title"/>
          </p:nvPr>
        </p:nvSpPr>
        <p:spPr/>
        <p:txBody>
          <a:bodyPr/>
          <a:lstStyle/>
          <a:p>
            <a:pPr eaLnBrk="1" hangingPunct="1"/>
            <a:r>
              <a:rPr lang="en-GB" altLang="en-US" dirty="0" smtClean="0"/>
              <a:t>MAN Diesel &amp; Turbo </a:t>
            </a:r>
            <a:br>
              <a:rPr lang="en-GB" altLang="en-US" dirty="0" smtClean="0"/>
            </a:br>
            <a:r>
              <a:rPr lang="en-GB" altLang="en-US" sz="1800" b="0" dirty="0" smtClean="0">
                <a:solidFill>
                  <a:schemeClr val="bg2"/>
                </a:solidFill>
              </a:rPr>
              <a:t>Comprehensive applications in diverse industry areas</a:t>
            </a:r>
            <a:endParaRPr lang="de-DE" altLang="en-US" sz="1800" b="0" dirty="0" smtClean="0">
              <a:solidFill>
                <a:schemeClr val="bg2"/>
              </a:solidFill>
            </a:endParaRPr>
          </a:p>
        </p:txBody>
      </p:sp>
      <p:pic>
        <p:nvPicPr>
          <p:cNvPr id="17411" name="Grafik 2"/>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1268413"/>
            <a:ext cx="9161463"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el 1"/>
          <p:cNvSpPr>
            <a:spLocks noGrp="1"/>
          </p:cNvSpPr>
          <p:nvPr>
            <p:ph type="title"/>
          </p:nvPr>
        </p:nvSpPr>
        <p:spPr/>
        <p:txBody>
          <a:bodyPr/>
          <a:lstStyle/>
          <a:p>
            <a:r>
              <a:rPr lang="de-DE" altLang="de-DE" dirty="0" smtClean="0"/>
              <a:t>Content overview</a:t>
            </a:r>
          </a:p>
        </p:txBody>
      </p:sp>
      <p:sp>
        <p:nvSpPr>
          <p:cNvPr id="5" name="Rechteck 4"/>
          <p:cNvSpPr/>
          <p:nvPr/>
        </p:nvSpPr>
        <p:spPr bwMode="gray">
          <a:xfrm>
            <a:off x="539750" y="1484313"/>
            <a:ext cx="719138" cy="360362"/>
          </a:xfrm>
          <a:prstGeom prst="rect">
            <a:avLst/>
          </a:prstGeom>
          <a:solidFill>
            <a:srgbClr val="CAD0D8"/>
          </a:solidFill>
          <a:ln w="9525">
            <a:solidFill>
              <a:srgbClr val="6E7E8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dirty="0">
                <a:solidFill>
                  <a:srgbClr val="6E7E8D"/>
                </a:solidFill>
              </a:rPr>
              <a:t>1</a:t>
            </a:r>
          </a:p>
        </p:txBody>
      </p:sp>
      <p:sp>
        <p:nvSpPr>
          <p:cNvPr id="6" name="Rechteck 5"/>
          <p:cNvSpPr/>
          <p:nvPr/>
        </p:nvSpPr>
        <p:spPr bwMode="gray">
          <a:xfrm>
            <a:off x="1258888" y="1484313"/>
            <a:ext cx="7345362" cy="360362"/>
          </a:xfrm>
          <a:prstGeom prst="rect">
            <a:avLst/>
          </a:prstGeom>
          <a:solidFill>
            <a:schemeClr val="bg1"/>
          </a:solidFill>
          <a:ln w="9525">
            <a:solidFill>
              <a:srgbClr val="6E7E8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de-DE" dirty="0">
                <a:solidFill>
                  <a:srgbClr val="6E7E8D"/>
                </a:solidFill>
              </a:rPr>
              <a:t>MAN at a glance</a:t>
            </a:r>
          </a:p>
        </p:txBody>
      </p:sp>
      <p:sp>
        <p:nvSpPr>
          <p:cNvPr id="7" name="Rechteck 6"/>
          <p:cNvSpPr/>
          <p:nvPr/>
        </p:nvSpPr>
        <p:spPr bwMode="gray">
          <a:xfrm>
            <a:off x="539750" y="1989138"/>
            <a:ext cx="719138" cy="360362"/>
          </a:xfrm>
          <a:prstGeom prst="rect">
            <a:avLst/>
          </a:prstGeom>
          <a:solidFill>
            <a:srgbClr val="E40045"/>
          </a:solidFill>
          <a:ln w="9525">
            <a:solidFill>
              <a:srgbClr val="E4004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dirty="0">
                <a:solidFill>
                  <a:schemeClr val="bg1"/>
                </a:solidFill>
              </a:rPr>
              <a:t>2</a:t>
            </a:r>
          </a:p>
        </p:txBody>
      </p:sp>
      <p:sp>
        <p:nvSpPr>
          <p:cNvPr id="8" name="Rechteck 7"/>
          <p:cNvSpPr/>
          <p:nvPr/>
        </p:nvSpPr>
        <p:spPr bwMode="gray">
          <a:xfrm>
            <a:off x="1257301" y="1989138"/>
            <a:ext cx="7345362" cy="360362"/>
          </a:xfrm>
          <a:prstGeom prst="rect">
            <a:avLst/>
          </a:prstGeom>
          <a:solidFill>
            <a:schemeClr val="bg1"/>
          </a:solidFill>
          <a:ln w="9525">
            <a:solidFill>
              <a:srgbClr val="E4004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de-DE" dirty="0">
                <a:solidFill>
                  <a:srgbClr val="303C49"/>
                </a:solidFill>
              </a:rPr>
              <a:t>Engines &amp; Marine Systems – Products &amp; Applications</a:t>
            </a:r>
          </a:p>
        </p:txBody>
      </p:sp>
      <p:sp>
        <p:nvSpPr>
          <p:cNvPr id="9" name="Rechteck 8"/>
          <p:cNvSpPr/>
          <p:nvPr/>
        </p:nvSpPr>
        <p:spPr bwMode="gray">
          <a:xfrm>
            <a:off x="539750" y="2493963"/>
            <a:ext cx="719138" cy="360362"/>
          </a:xfrm>
          <a:prstGeom prst="rect">
            <a:avLst/>
          </a:prstGeom>
          <a:solidFill>
            <a:schemeClr val="accent4"/>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dirty="0">
                <a:solidFill>
                  <a:schemeClr val="accent3"/>
                </a:solidFill>
              </a:rPr>
              <a:t>3</a:t>
            </a:r>
          </a:p>
        </p:txBody>
      </p:sp>
      <p:sp>
        <p:nvSpPr>
          <p:cNvPr id="10" name="Rechteck 9"/>
          <p:cNvSpPr/>
          <p:nvPr/>
        </p:nvSpPr>
        <p:spPr bwMode="gray">
          <a:xfrm>
            <a:off x="1258888" y="2493963"/>
            <a:ext cx="7345362" cy="360362"/>
          </a:xfrm>
          <a:prstGeom prst="rect">
            <a:avLst/>
          </a:prstGeom>
          <a:solidFill>
            <a:schemeClr val="bg1"/>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de-DE" dirty="0">
                <a:solidFill>
                  <a:schemeClr val="accent3"/>
                </a:solidFill>
              </a:rPr>
              <a:t>Power Plants – Products &amp; Applications</a:t>
            </a:r>
          </a:p>
        </p:txBody>
      </p:sp>
      <p:sp>
        <p:nvSpPr>
          <p:cNvPr id="11" name="Rechteck 10"/>
          <p:cNvSpPr/>
          <p:nvPr/>
        </p:nvSpPr>
        <p:spPr bwMode="gray">
          <a:xfrm>
            <a:off x="539750" y="2997200"/>
            <a:ext cx="719138" cy="361950"/>
          </a:xfrm>
          <a:prstGeom prst="rect">
            <a:avLst/>
          </a:prstGeom>
          <a:solidFill>
            <a:schemeClr val="accent4"/>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dirty="0">
                <a:solidFill>
                  <a:schemeClr val="accent3"/>
                </a:solidFill>
              </a:rPr>
              <a:t>4</a:t>
            </a:r>
          </a:p>
        </p:txBody>
      </p:sp>
      <p:sp>
        <p:nvSpPr>
          <p:cNvPr id="12" name="Rechteck 11"/>
          <p:cNvSpPr/>
          <p:nvPr/>
        </p:nvSpPr>
        <p:spPr bwMode="gray">
          <a:xfrm>
            <a:off x="1258888" y="2997200"/>
            <a:ext cx="7345362" cy="361950"/>
          </a:xfrm>
          <a:prstGeom prst="rect">
            <a:avLst/>
          </a:prstGeom>
          <a:solidFill>
            <a:schemeClr val="bg1"/>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de-DE" dirty="0">
                <a:solidFill>
                  <a:schemeClr val="accent3"/>
                </a:solidFill>
              </a:rPr>
              <a:t>Turbomachinery – Products &amp; Applications</a:t>
            </a:r>
          </a:p>
        </p:txBody>
      </p:sp>
      <p:sp>
        <p:nvSpPr>
          <p:cNvPr id="15" name="Rechteck 14"/>
          <p:cNvSpPr/>
          <p:nvPr/>
        </p:nvSpPr>
        <p:spPr bwMode="gray">
          <a:xfrm>
            <a:off x="538163" y="3501008"/>
            <a:ext cx="720725" cy="360363"/>
          </a:xfrm>
          <a:prstGeom prst="rect">
            <a:avLst/>
          </a:prstGeom>
          <a:solidFill>
            <a:schemeClr val="accent4"/>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dirty="0" smtClean="0">
                <a:solidFill>
                  <a:schemeClr val="accent3"/>
                </a:solidFill>
              </a:rPr>
              <a:t>5</a:t>
            </a:r>
            <a:endParaRPr lang="de-DE" dirty="0">
              <a:solidFill>
                <a:schemeClr val="accent3"/>
              </a:solidFill>
            </a:endParaRPr>
          </a:p>
        </p:txBody>
      </p:sp>
      <p:sp>
        <p:nvSpPr>
          <p:cNvPr id="16" name="Rechteck 15"/>
          <p:cNvSpPr/>
          <p:nvPr/>
        </p:nvSpPr>
        <p:spPr bwMode="gray">
          <a:xfrm>
            <a:off x="1258888" y="3501008"/>
            <a:ext cx="7343775" cy="360363"/>
          </a:xfrm>
          <a:prstGeom prst="rect">
            <a:avLst/>
          </a:prstGeom>
          <a:solidFill>
            <a:schemeClr val="bg1"/>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de-DE" dirty="0">
                <a:solidFill>
                  <a:schemeClr val="accent3"/>
                </a:solidFill>
              </a:rPr>
              <a:t>MAN Cryo – Products &amp; Applications</a:t>
            </a:r>
          </a:p>
        </p:txBody>
      </p:sp>
      <p:sp>
        <p:nvSpPr>
          <p:cNvPr id="13" name="Rechteck 12"/>
          <p:cNvSpPr/>
          <p:nvPr/>
        </p:nvSpPr>
        <p:spPr bwMode="gray">
          <a:xfrm>
            <a:off x="539552" y="4004741"/>
            <a:ext cx="720725" cy="360363"/>
          </a:xfrm>
          <a:prstGeom prst="rect">
            <a:avLst/>
          </a:prstGeom>
          <a:solidFill>
            <a:schemeClr val="accent4"/>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dirty="0" smtClean="0">
                <a:solidFill>
                  <a:schemeClr val="accent3"/>
                </a:solidFill>
              </a:rPr>
              <a:t>6</a:t>
            </a:r>
            <a:endParaRPr lang="de-DE" dirty="0">
              <a:solidFill>
                <a:schemeClr val="accent3"/>
              </a:solidFill>
            </a:endParaRPr>
          </a:p>
        </p:txBody>
      </p:sp>
      <p:sp>
        <p:nvSpPr>
          <p:cNvPr id="14" name="Rechteck 13"/>
          <p:cNvSpPr/>
          <p:nvPr/>
        </p:nvSpPr>
        <p:spPr bwMode="gray">
          <a:xfrm>
            <a:off x="1260277" y="4004741"/>
            <a:ext cx="7343775" cy="360363"/>
          </a:xfrm>
          <a:prstGeom prst="rect">
            <a:avLst/>
          </a:prstGeom>
          <a:solidFill>
            <a:schemeClr val="bg1"/>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de-DE" dirty="0">
                <a:solidFill>
                  <a:schemeClr val="accent3"/>
                </a:solidFill>
              </a:rPr>
              <a:t>Global </a:t>
            </a:r>
            <a:r>
              <a:rPr lang="de-DE" dirty="0" smtClean="0">
                <a:solidFill>
                  <a:schemeClr val="accent3"/>
                </a:solidFill>
              </a:rPr>
              <a:t>Megatrends</a:t>
            </a:r>
            <a:endParaRPr lang="de-DE" dirty="0">
              <a:solidFill>
                <a:schemeClr val="accent3"/>
              </a:solidFill>
            </a:endParaRPr>
          </a:p>
        </p:txBody>
      </p:sp>
    </p:spTree>
    <p:extLst>
      <p:ext uri="{BB962C8B-B14F-4D97-AF65-F5344CB8AC3E}">
        <p14:creationId xmlns:p14="http://schemas.microsoft.com/office/powerpoint/2010/main" val="13787321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Rectangle 4"/>
          <p:cNvSpPr>
            <a:spLocks noChangeArrowheads="1"/>
          </p:cNvSpPr>
          <p:nvPr/>
        </p:nvSpPr>
        <p:spPr bwMode="auto">
          <a:xfrm>
            <a:off x="573088" y="1622425"/>
            <a:ext cx="4418012"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724" tIns="44362" rIns="88724" bIns="44362"/>
          <a:lstStyle>
            <a:lvl1pPr marL="168275" indent="-168275" defTabSz="885825" eaLnBrk="0" hangingPunct="0">
              <a:spcBef>
                <a:spcPts val="400"/>
              </a:spcBef>
              <a:buFont typeface="Wingdings" pitchFamily="2" charset="2"/>
              <a:defRPr>
                <a:solidFill>
                  <a:schemeClr val="tx1"/>
                </a:solidFill>
                <a:latin typeface="Arial" pitchFamily="34" charset="0"/>
              </a:defRPr>
            </a:lvl1pPr>
            <a:lvl2pPr marL="742950" indent="-285750" defTabSz="885825" eaLnBrk="0" hangingPunct="0">
              <a:spcBef>
                <a:spcPts val="400"/>
              </a:spcBef>
              <a:buClr>
                <a:schemeClr val="tx1"/>
              </a:buClr>
              <a:buFont typeface="Wingdings" pitchFamily="2" charset="2"/>
              <a:buChar char="§"/>
              <a:defRPr>
                <a:solidFill>
                  <a:schemeClr val="tx1"/>
                </a:solidFill>
                <a:latin typeface="Arial" pitchFamily="34" charset="0"/>
              </a:defRPr>
            </a:lvl2pPr>
            <a:lvl3pPr marL="1143000" indent="-228600" defTabSz="885825" eaLnBrk="0" hangingPunct="0">
              <a:spcBef>
                <a:spcPts val="400"/>
              </a:spcBef>
              <a:buClr>
                <a:schemeClr val="tx1"/>
              </a:buClr>
              <a:buFont typeface="Wingdings" pitchFamily="2" charset="2"/>
              <a:buChar char="§"/>
              <a:defRPr>
                <a:solidFill>
                  <a:schemeClr val="tx1"/>
                </a:solidFill>
                <a:latin typeface="Arial" pitchFamily="34" charset="0"/>
              </a:defRPr>
            </a:lvl3pPr>
            <a:lvl4pPr marL="1600200" indent="-228600" defTabSz="885825" eaLnBrk="0" hangingPunct="0">
              <a:spcBef>
                <a:spcPts val="400"/>
              </a:spcBef>
              <a:buClr>
                <a:schemeClr val="tx1"/>
              </a:buClr>
              <a:buFont typeface="Wingdings" pitchFamily="2" charset="2"/>
              <a:buChar char="§"/>
              <a:defRPr>
                <a:solidFill>
                  <a:schemeClr val="tx1"/>
                </a:solidFill>
                <a:latin typeface="Arial" pitchFamily="34" charset="0"/>
              </a:defRPr>
            </a:lvl4pPr>
            <a:lvl5pPr marL="2057400" indent="-228600" defTabSz="885825" eaLnBrk="0" hangingPunct="0">
              <a:spcBef>
                <a:spcPts val="400"/>
              </a:spcBef>
              <a:buClr>
                <a:schemeClr val="tx1"/>
              </a:buClr>
              <a:buFont typeface="Wingdings" pitchFamily="2" charset="2"/>
              <a:buChar char="§"/>
              <a:defRPr>
                <a:solidFill>
                  <a:schemeClr val="tx1"/>
                </a:solidFill>
                <a:latin typeface="Arial" pitchFamily="34" charset="0"/>
              </a:defRPr>
            </a:lvl5pPr>
            <a:lvl6pPr marL="2514600" indent="-228600" defTabSz="885825"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6pPr>
            <a:lvl7pPr marL="2971800" indent="-228600" defTabSz="885825"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7pPr>
            <a:lvl8pPr marL="3429000" indent="-228600" defTabSz="885825"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8pPr>
            <a:lvl9pPr marL="3886200" indent="-228600" defTabSz="885825" eaLnBrk="0" fontAlgn="base" hangingPunct="0">
              <a:spcBef>
                <a:spcPts val="400"/>
              </a:spcBef>
              <a:spcAft>
                <a:spcPct val="0"/>
              </a:spcAft>
              <a:buClr>
                <a:schemeClr val="tx1"/>
              </a:buClr>
              <a:buFont typeface="Wingdings" pitchFamily="2" charset="2"/>
              <a:buChar char="§"/>
              <a:defRPr>
                <a:solidFill>
                  <a:schemeClr val="tx1"/>
                </a:solidFill>
                <a:latin typeface="Arial" pitchFamily="34" charset="0"/>
              </a:defRPr>
            </a:lvl9pPr>
          </a:lstStyle>
          <a:p>
            <a:pPr marL="177800" eaLnBrk="1" hangingPunct="1">
              <a:spcBef>
                <a:spcPts val="975"/>
              </a:spcBef>
              <a:buClr>
                <a:schemeClr val="accent2"/>
              </a:buClr>
              <a:buFont typeface="Wingdings" pitchFamily="2" charset="2"/>
              <a:buChar char="§"/>
            </a:pPr>
            <a:r>
              <a:rPr lang="en-US" altLang="en-US" sz="1700" dirty="0">
                <a:ea typeface="Arial" pitchFamily="34" charset="0"/>
                <a:cs typeface="MANHelveticaNeue-45Light"/>
              </a:rPr>
              <a:t>Two-stroke and four-stroke engines for marine applications</a:t>
            </a:r>
          </a:p>
          <a:p>
            <a:pPr marL="177800" eaLnBrk="1" hangingPunct="1">
              <a:spcBef>
                <a:spcPts val="975"/>
              </a:spcBef>
              <a:buClr>
                <a:schemeClr val="accent2"/>
              </a:buClr>
              <a:buFont typeface="Wingdings" pitchFamily="2" charset="2"/>
              <a:buChar char="§"/>
            </a:pPr>
            <a:r>
              <a:rPr lang="en-US" altLang="en-US" sz="1700" dirty="0">
                <a:ea typeface="Arial" pitchFamily="34" charset="0"/>
                <a:cs typeface="MANHelveticaNeue-45Light"/>
              </a:rPr>
              <a:t>Output range from 450 kW to </a:t>
            </a:r>
            <a:r>
              <a:rPr lang="en-US" altLang="en-US" sz="1700" dirty="0" smtClean="0">
                <a:ea typeface="Arial" pitchFamily="34" charset="0"/>
                <a:cs typeface="MANHelveticaNeue-45Light"/>
              </a:rPr>
              <a:t>82.4 </a:t>
            </a:r>
            <a:r>
              <a:rPr lang="en-US" altLang="en-US" sz="1700" dirty="0">
                <a:ea typeface="Arial" pitchFamily="34" charset="0"/>
                <a:cs typeface="MANHelveticaNeue-45Light"/>
              </a:rPr>
              <a:t>MW</a:t>
            </a:r>
          </a:p>
          <a:p>
            <a:pPr marL="177800" eaLnBrk="1" hangingPunct="1">
              <a:spcBef>
                <a:spcPts val="975"/>
              </a:spcBef>
              <a:buClr>
                <a:schemeClr val="accent2"/>
              </a:buClr>
              <a:buFont typeface="Wingdings" pitchFamily="2" charset="2"/>
              <a:buChar char="§"/>
            </a:pPr>
            <a:r>
              <a:rPr lang="en-US" altLang="en-US" sz="1700" dirty="0">
                <a:ea typeface="Arial" pitchFamily="34" charset="0"/>
                <a:cs typeface="MANHelveticaNeue-45Light"/>
              </a:rPr>
              <a:t>Marine GenSets from 450 kW to 11.2 MW</a:t>
            </a:r>
          </a:p>
          <a:p>
            <a:pPr marL="177800" eaLnBrk="1" hangingPunct="1">
              <a:spcBef>
                <a:spcPts val="975"/>
              </a:spcBef>
              <a:buClr>
                <a:schemeClr val="accent2"/>
              </a:buClr>
              <a:buFont typeface="Wingdings" pitchFamily="2" charset="2"/>
              <a:buChar char="§"/>
            </a:pPr>
            <a:r>
              <a:rPr lang="en-US" altLang="en-US" sz="1700" dirty="0">
                <a:ea typeface="Arial" pitchFamily="34" charset="0"/>
                <a:cs typeface="MANHelveticaNeue-45Light"/>
              </a:rPr>
              <a:t>Fuels: heavy fuel oil, diesel, gas, dual fuel</a:t>
            </a:r>
          </a:p>
          <a:p>
            <a:pPr marL="177800" eaLnBrk="1" hangingPunct="1">
              <a:spcBef>
                <a:spcPts val="975"/>
              </a:spcBef>
              <a:buClr>
                <a:schemeClr val="accent2"/>
              </a:buClr>
              <a:buFont typeface="Wingdings" pitchFamily="2" charset="2"/>
              <a:buChar char="§"/>
            </a:pPr>
            <a:r>
              <a:rPr lang="en-US" altLang="en-US" sz="1700" dirty="0">
                <a:ea typeface="Arial" pitchFamily="34" charset="0"/>
                <a:cs typeface="MANHelveticaNeue-45Light"/>
              </a:rPr>
              <a:t>Propellers and complete marine propulsion </a:t>
            </a:r>
            <a:r>
              <a:rPr lang="en-US" altLang="en-US" sz="1700" dirty="0" smtClean="0">
                <a:ea typeface="Arial" pitchFamily="34" charset="0"/>
                <a:cs typeface="MANHelveticaNeue-45Light"/>
              </a:rPr>
              <a:t>systems incl. fuel gas systems (MAN Cryo)</a:t>
            </a:r>
            <a:endParaRPr lang="en-US" altLang="en-US" sz="1700" dirty="0">
              <a:ea typeface="Arial" pitchFamily="34" charset="0"/>
              <a:cs typeface="MANHelveticaNeue-45Light"/>
            </a:endParaRPr>
          </a:p>
          <a:p>
            <a:pPr marL="177800" eaLnBrk="1" hangingPunct="1">
              <a:spcBef>
                <a:spcPts val="975"/>
              </a:spcBef>
              <a:buClr>
                <a:schemeClr val="accent2"/>
              </a:buClr>
              <a:buFont typeface="Wingdings" pitchFamily="2" charset="2"/>
              <a:buChar char="§"/>
            </a:pPr>
            <a:r>
              <a:rPr lang="en-US" altLang="en-US" sz="1700" dirty="0">
                <a:ea typeface="Arial" pitchFamily="34" charset="0"/>
                <a:cs typeface="MANHelveticaNeue-45Light"/>
              </a:rPr>
              <a:t>Axial and radial turbochargers for two-stroke and four-stroke engines, injection systems, systems electronics</a:t>
            </a:r>
          </a:p>
        </p:txBody>
      </p:sp>
      <p:sp>
        <p:nvSpPr>
          <p:cNvPr id="3" name="Titel 2"/>
          <p:cNvSpPr>
            <a:spLocks noGrp="1"/>
          </p:cNvSpPr>
          <p:nvPr>
            <p:ph type="title"/>
          </p:nvPr>
        </p:nvSpPr>
        <p:spPr/>
        <p:txBody>
          <a:bodyPr/>
          <a:lstStyle/>
          <a:p>
            <a:r>
              <a:rPr lang="de-DE" altLang="de-DE" dirty="0"/>
              <a:t>Engines &amp; Marine Systems</a:t>
            </a:r>
            <a:br>
              <a:rPr lang="de-DE" altLang="de-DE" dirty="0"/>
            </a:br>
            <a:r>
              <a:rPr lang="de-DE" altLang="de-DE" sz="1800" b="0" dirty="0" err="1">
                <a:solidFill>
                  <a:schemeClr val="bg2"/>
                </a:solidFill>
              </a:rPr>
              <a:t>Comprehensive</a:t>
            </a:r>
            <a:r>
              <a:rPr lang="de-DE" altLang="de-DE" sz="1800" b="0" dirty="0">
                <a:solidFill>
                  <a:schemeClr val="bg2"/>
                </a:solidFill>
              </a:rPr>
              <a:t> product portfolio for marine applications</a:t>
            </a:r>
            <a:endParaRPr lang="de-DE" sz="1800" dirty="0">
              <a:solidFill>
                <a:schemeClr val="bg2"/>
              </a:solidFill>
            </a:endParaRPr>
          </a:p>
        </p:txBody>
      </p:sp>
      <p:pic>
        <p:nvPicPr>
          <p:cNvPr id="5" name="Picture 2" descr="A:\Archiv Fotos &amp; Logos\Motoren\MAN_6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1380505"/>
            <a:ext cx="4152900" cy="259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pic>
      <p:pic>
        <p:nvPicPr>
          <p:cNvPr id="8" name="Picture 3" descr="C:\Users\aarexu\Desktop\HyundaiHiResHyundai_8DK6606small.jpg"/>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t="18562" b="133"/>
          <a:stretch/>
        </p:blipFill>
        <p:spPr bwMode="auto">
          <a:xfrm>
            <a:off x="4932040" y="4006880"/>
            <a:ext cx="4152900" cy="25282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el 1"/>
          <p:cNvSpPr>
            <a:spLocks noGrp="1"/>
          </p:cNvSpPr>
          <p:nvPr>
            <p:ph type="title"/>
          </p:nvPr>
        </p:nvSpPr>
        <p:spPr/>
        <p:txBody>
          <a:bodyPr/>
          <a:lstStyle/>
          <a:p>
            <a:r>
              <a:rPr lang="de-DE" altLang="de-DE" dirty="0" smtClean="0"/>
              <a:t>Content overview</a:t>
            </a:r>
          </a:p>
        </p:txBody>
      </p:sp>
      <p:sp>
        <p:nvSpPr>
          <p:cNvPr id="5" name="Rechteck 4"/>
          <p:cNvSpPr/>
          <p:nvPr/>
        </p:nvSpPr>
        <p:spPr bwMode="gray">
          <a:xfrm>
            <a:off x="539750" y="1484313"/>
            <a:ext cx="719138" cy="360362"/>
          </a:xfrm>
          <a:prstGeom prst="rect">
            <a:avLst/>
          </a:prstGeom>
          <a:solidFill>
            <a:srgbClr val="CAD0D8"/>
          </a:solidFill>
          <a:ln w="9525">
            <a:solidFill>
              <a:srgbClr val="6E7E8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dirty="0">
                <a:solidFill>
                  <a:srgbClr val="6E7E8D"/>
                </a:solidFill>
              </a:rPr>
              <a:t>1</a:t>
            </a:r>
          </a:p>
        </p:txBody>
      </p:sp>
      <p:sp>
        <p:nvSpPr>
          <p:cNvPr id="6" name="Rechteck 5"/>
          <p:cNvSpPr/>
          <p:nvPr/>
        </p:nvSpPr>
        <p:spPr bwMode="gray">
          <a:xfrm>
            <a:off x="1258888" y="1484313"/>
            <a:ext cx="7345362" cy="360362"/>
          </a:xfrm>
          <a:prstGeom prst="rect">
            <a:avLst/>
          </a:prstGeom>
          <a:solidFill>
            <a:schemeClr val="bg1"/>
          </a:solidFill>
          <a:ln w="9525">
            <a:solidFill>
              <a:srgbClr val="6E7E8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de-DE" dirty="0">
                <a:solidFill>
                  <a:srgbClr val="6E7E8D"/>
                </a:solidFill>
              </a:rPr>
              <a:t>MAN at a glance</a:t>
            </a:r>
          </a:p>
        </p:txBody>
      </p:sp>
      <p:sp>
        <p:nvSpPr>
          <p:cNvPr id="7" name="Rechteck 6"/>
          <p:cNvSpPr/>
          <p:nvPr/>
        </p:nvSpPr>
        <p:spPr bwMode="gray">
          <a:xfrm>
            <a:off x="539750" y="1989138"/>
            <a:ext cx="719138" cy="360362"/>
          </a:xfrm>
          <a:prstGeom prst="rect">
            <a:avLst/>
          </a:prstGeom>
          <a:solidFill>
            <a:srgbClr val="CAD0D8"/>
          </a:solidFill>
          <a:ln w="9525">
            <a:solidFill>
              <a:srgbClr val="6E7E8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dirty="0">
                <a:solidFill>
                  <a:srgbClr val="6E7E8D"/>
                </a:solidFill>
              </a:rPr>
              <a:t>2</a:t>
            </a:r>
          </a:p>
        </p:txBody>
      </p:sp>
      <p:sp>
        <p:nvSpPr>
          <p:cNvPr id="8" name="Rechteck 7"/>
          <p:cNvSpPr/>
          <p:nvPr/>
        </p:nvSpPr>
        <p:spPr bwMode="gray">
          <a:xfrm>
            <a:off x="1257301" y="1989138"/>
            <a:ext cx="7345362" cy="360362"/>
          </a:xfrm>
          <a:prstGeom prst="rect">
            <a:avLst/>
          </a:prstGeom>
          <a:solidFill>
            <a:schemeClr val="bg1"/>
          </a:solidFill>
          <a:ln w="9525">
            <a:solidFill>
              <a:srgbClr val="6E7E8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de-DE" dirty="0">
                <a:solidFill>
                  <a:srgbClr val="6E7E8D"/>
                </a:solidFill>
              </a:rPr>
              <a:t>Engines &amp; Marine Systems – Products &amp; Applications</a:t>
            </a:r>
          </a:p>
        </p:txBody>
      </p:sp>
      <p:sp>
        <p:nvSpPr>
          <p:cNvPr id="9" name="Rechteck 8"/>
          <p:cNvSpPr/>
          <p:nvPr/>
        </p:nvSpPr>
        <p:spPr bwMode="gray">
          <a:xfrm>
            <a:off x="539750" y="2493963"/>
            <a:ext cx="719138" cy="360362"/>
          </a:xfrm>
          <a:prstGeom prst="rect">
            <a:avLst/>
          </a:prstGeom>
          <a:solidFill>
            <a:srgbClr val="E40045"/>
          </a:solidFill>
          <a:ln w="9525">
            <a:solidFill>
              <a:srgbClr val="E4004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dirty="0">
                <a:solidFill>
                  <a:schemeClr val="bg1"/>
                </a:solidFill>
              </a:rPr>
              <a:t>3</a:t>
            </a:r>
          </a:p>
        </p:txBody>
      </p:sp>
      <p:sp>
        <p:nvSpPr>
          <p:cNvPr id="10" name="Rechteck 9"/>
          <p:cNvSpPr/>
          <p:nvPr/>
        </p:nvSpPr>
        <p:spPr bwMode="gray">
          <a:xfrm>
            <a:off x="1258888" y="2493963"/>
            <a:ext cx="7345362" cy="360362"/>
          </a:xfrm>
          <a:prstGeom prst="rect">
            <a:avLst/>
          </a:prstGeom>
          <a:solidFill>
            <a:schemeClr val="bg1"/>
          </a:solidFill>
          <a:ln w="9525">
            <a:solidFill>
              <a:srgbClr val="E4004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de-DE" dirty="0">
                <a:solidFill>
                  <a:srgbClr val="303C49"/>
                </a:solidFill>
              </a:rPr>
              <a:t>Power Plants – Products &amp; Applications</a:t>
            </a:r>
          </a:p>
        </p:txBody>
      </p:sp>
      <p:sp>
        <p:nvSpPr>
          <p:cNvPr id="11" name="Rechteck 10"/>
          <p:cNvSpPr/>
          <p:nvPr/>
        </p:nvSpPr>
        <p:spPr bwMode="gray">
          <a:xfrm>
            <a:off x="539750" y="2997200"/>
            <a:ext cx="719138" cy="361950"/>
          </a:xfrm>
          <a:prstGeom prst="rect">
            <a:avLst/>
          </a:prstGeom>
          <a:solidFill>
            <a:schemeClr val="accent4"/>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dirty="0">
                <a:solidFill>
                  <a:schemeClr val="accent3"/>
                </a:solidFill>
              </a:rPr>
              <a:t>4</a:t>
            </a:r>
          </a:p>
        </p:txBody>
      </p:sp>
      <p:sp>
        <p:nvSpPr>
          <p:cNvPr id="12" name="Rechteck 11"/>
          <p:cNvSpPr/>
          <p:nvPr/>
        </p:nvSpPr>
        <p:spPr bwMode="gray">
          <a:xfrm>
            <a:off x="1258888" y="2997200"/>
            <a:ext cx="7345362" cy="361950"/>
          </a:xfrm>
          <a:prstGeom prst="rect">
            <a:avLst/>
          </a:prstGeom>
          <a:solidFill>
            <a:schemeClr val="bg1"/>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de-DE" dirty="0">
                <a:solidFill>
                  <a:schemeClr val="accent3"/>
                </a:solidFill>
              </a:rPr>
              <a:t>Turbomachinery – Products &amp; Applications</a:t>
            </a:r>
          </a:p>
        </p:txBody>
      </p:sp>
      <p:sp>
        <p:nvSpPr>
          <p:cNvPr id="15" name="Rechteck 14"/>
          <p:cNvSpPr/>
          <p:nvPr/>
        </p:nvSpPr>
        <p:spPr bwMode="gray">
          <a:xfrm>
            <a:off x="538163" y="3501008"/>
            <a:ext cx="720725" cy="360363"/>
          </a:xfrm>
          <a:prstGeom prst="rect">
            <a:avLst/>
          </a:prstGeom>
          <a:solidFill>
            <a:schemeClr val="accent4"/>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dirty="0" smtClean="0">
                <a:solidFill>
                  <a:schemeClr val="accent3"/>
                </a:solidFill>
              </a:rPr>
              <a:t>5</a:t>
            </a:r>
            <a:endParaRPr lang="de-DE" dirty="0">
              <a:solidFill>
                <a:schemeClr val="accent3"/>
              </a:solidFill>
            </a:endParaRPr>
          </a:p>
        </p:txBody>
      </p:sp>
      <p:sp>
        <p:nvSpPr>
          <p:cNvPr id="16" name="Rechteck 15"/>
          <p:cNvSpPr/>
          <p:nvPr/>
        </p:nvSpPr>
        <p:spPr bwMode="gray">
          <a:xfrm>
            <a:off x="1258888" y="3501008"/>
            <a:ext cx="7343775" cy="360363"/>
          </a:xfrm>
          <a:prstGeom prst="rect">
            <a:avLst/>
          </a:prstGeom>
          <a:solidFill>
            <a:schemeClr val="bg1"/>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de-DE" dirty="0">
                <a:solidFill>
                  <a:schemeClr val="accent3"/>
                </a:solidFill>
              </a:rPr>
              <a:t>MAN Cryo – Products &amp; Applications</a:t>
            </a:r>
          </a:p>
        </p:txBody>
      </p:sp>
      <p:sp>
        <p:nvSpPr>
          <p:cNvPr id="13" name="Rechteck 12"/>
          <p:cNvSpPr/>
          <p:nvPr/>
        </p:nvSpPr>
        <p:spPr bwMode="gray">
          <a:xfrm>
            <a:off x="539552" y="4004741"/>
            <a:ext cx="720725" cy="360363"/>
          </a:xfrm>
          <a:prstGeom prst="rect">
            <a:avLst/>
          </a:prstGeom>
          <a:solidFill>
            <a:schemeClr val="accent4"/>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dirty="0" smtClean="0">
                <a:solidFill>
                  <a:schemeClr val="accent3"/>
                </a:solidFill>
              </a:rPr>
              <a:t>6</a:t>
            </a:r>
            <a:endParaRPr lang="de-DE" dirty="0">
              <a:solidFill>
                <a:schemeClr val="accent3"/>
              </a:solidFill>
            </a:endParaRPr>
          </a:p>
        </p:txBody>
      </p:sp>
      <p:sp>
        <p:nvSpPr>
          <p:cNvPr id="14" name="Rechteck 13"/>
          <p:cNvSpPr/>
          <p:nvPr/>
        </p:nvSpPr>
        <p:spPr bwMode="gray">
          <a:xfrm>
            <a:off x="1260277" y="4004741"/>
            <a:ext cx="7343775" cy="360363"/>
          </a:xfrm>
          <a:prstGeom prst="rect">
            <a:avLst/>
          </a:prstGeom>
          <a:solidFill>
            <a:schemeClr val="bg1"/>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de-DE" dirty="0">
                <a:solidFill>
                  <a:schemeClr val="accent3"/>
                </a:solidFill>
              </a:rPr>
              <a:t>Global </a:t>
            </a:r>
            <a:r>
              <a:rPr lang="de-DE" dirty="0" smtClean="0">
                <a:solidFill>
                  <a:schemeClr val="accent3"/>
                </a:solidFill>
              </a:rPr>
              <a:t>Megatrends</a:t>
            </a:r>
            <a:endParaRPr lang="de-DE" dirty="0">
              <a:solidFill>
                <a:schemeClr val="accent3"/>
              </a:solidFill>
            </a:endParaRPr>
          </a:p>
        </p:txBody>
      </p:sp>
    </p:spTree>
    <p:extLst>
      <p:ext uri="{BB962C8B-B14F-4D97-AF65-F5344CB8AC3E}">
        <p14:creationId xmlns:p14="http://schemas.microsoft.com/office/powerpoint/2010/main" val="318505266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VCT-BODYINDENTATION" val="0;0;-0.04818916;14.12504;14.07677;28.25;28.37496;42.5;42.51968;56.69291;42.51968;56.69291;42.51968;56.69291;42.51968;56.69291;42.51968;56.69291;"/>
  <p:tag name="VCT-BULLETVISIBILITY" val="G ********"/>
</p:tagLst>
</file>

<file path=ppt/tags/tag2.xml><?xml version="1.0" encoding="utf-8"?>
<p:tagLst xmlns:a="http://schemas.openxmlformats.org/drawingml/2006/main" xmlns:r="http://schemas.openxmlformats.org/officeDocument/2006/relationships" xmlns:p="http://schemas.openxmlformats.org/presentationml/2006/main">
  <p:tag name="STYLE" val="VCT_Marker"/>
  <p:tag name="DATE" val="09.01.2012 14:35:23"/>
  <p:tag name="VCT-TEMPLATE" val="MAN Slide Master 2007.2010_4.3_ENG.potx"/>
  <p:tag name="VCTMASTER" val="MAN Slide Master 2007.2010_4.3_ENG"/>
  <p:tag name="VCTORDER" val="1"/>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K1iszxRj7UCr1ih2gpowc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3muI8HieNkSsEBpEcolHh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sTQf5XDURU6MaqmHEPjnG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MAymci.fFUe7mE7X9bISNw"/>
</p:tagLst>
</file>

<file path=ppt/theme/theme1.xml><?xml version="1.0" encoding="utf-8"?>
<a:theme xmlns:a="http://schemas.openxmlformats.org/drawingml/2006/main" name="MDT_Corporate_0212">
  <a:themeElements>
    <a:clrScheme name="MAN Farben">
      <a:dk1>
        <a:srgbClr val="303C49"/>
      </a:dk1>
      <a:lt1>
        <a:sysClr val="window" lastClr="FFFFFF"/>
      </a:lt1>
      <a:dk2>
        <a:srgbClr val="91B900"/>
      </a:dk2>
      <a:lt2>
        <a:srgbClr val="AFAFAF"/>
      </a:lt2>
      <a:accent1>
        <a:srgbClr val="303C49"/>
      </a:accent1>
      <a:accent2>
        <a:srgbClr val="E40045"/>
      </a:accent2>
      <a:accent3>
        <a:srgbClr val="6E7E8D"/>
      </a:accent3>
      <a:accent4>
        <a:srgbClr val="CAD0D8"/>
      </a:accent4>
      <a:accent5>
        <a:srgbClr val="4B96D2"/>
      </a:accent5>
      <a:accent6>
        <a:srgbClr val="FFCD00"/>
      </a:accent6>
      <a:hlink>
        <a:srgbClr val="6E7E8D"/>
      </a:hlink>
      <a:folHlink>
        <a:srgbClr val="CAD0D8"/>
      </a:folHlink>
    </a:clrScheme>
    <a:fontScheme name="MA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bg1"/>
        </a:solidFill>
        <a:ln w="9525">
          <a:solidFill>
            <a:schemeClr val="tx1"/>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bwMode="gray">
        <a:noFill/>
      </a:spPr>
      <a:bodyPr vert="horz" wrap="square" lIns="0" tIns="0" rIns="0" bIns="0" rtlCol="0" anchor="t" anchorCtr="0">
        <a:noAutofit/>
      </a:bodyPr>
      <a:lstStyle>
        <a:defPPr marL="180975" indent="-180975">
          <a:spcBef>
            <a:spcPts val="400"/>
          </a:spcBef>
          <a:spcAft>
            <a:spcPct val="0"/>
          </a:spcAft>
          <a:buFont typeface="Wingdings" pitchFamily="2" charset="2"/>
          <a:buChar char="§"/>
          <a:defRPr dirty="0" err="1" smtClean="0">
            <a:latin typeface="Arial"/>
          </a:defRPr>
        </a:defPPr>
      </a:lstStyle>
    </a:txDef>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C7C592167D29B4F8C1BA31D83BF1344" ma:contentTypeVersion="0" ma:contentTypeDescription="Create a new document." ma:contentTypeScope="" ma:versionID="dd4a5dfeec6b901ab90b557014c27431">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62B1123-22AB-4639-A4F4-2CE05BE27DB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1246DC4A-B524-4B5A-B186-160CF6B90D32}">
  <ds:schemaRefs>
    <ds:schemaRef ds:uri="http://schemas.microsoft.com/sharepoint/v3/contenttype/forms"/>
  </ds:schemaRefs>
</ds:datastoreItem>
</file>

<file path=customXml/itemProps3.xml><?xml version="1.0" encoding="utf-8"?>
<ds:datastoreItem xmlns:ds="http://schemas.openxmlformats.org/officeDocument/2006/customXml" ds:itemID="{6D195B1E-D910-4C83-80A0-5A6D3C56C0C7}">
  <ds:schemaRefs>
    <ds:schemaRef ds:uri="http://purl.org/dc/dcmitype/"/>
    <ds:schemaRef ds:uri="http://purl.org/dc/elements/1.1/"/>
    <ds:schemaRef ds:uri="http://schemas.microsoft.com/office/2006/documentManagement/types"/>
    <ds:schemaRef ds:uri="http://www.w3.org/XML/1998/namespace"/>
    <ds:schemaRef ds:uri="http://purl.org/dc/terms/"/>
    <ds:schemaRef ds:uri="http://schemas.microsoft.com/office/2006/metadata/properties"/>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MDT_Corporate_0510</Template>
  <TotalTime>0</TotalTime>
  <Words>1760</Words>
  <Application>Microsoft Office PowerPoint</Application>
  <PresentationFormat>On-screen Show (4:3)</PresentationFormat>
  <Paragraphs>397</Paragraphs>
  <Slides>31</Slides>
  <Notes>25</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MDT_Corporate_0212</vt:lpstr>
      <vt:lpstr>PowerPoint Presentation</vt:lpstr>
      <vt:lpstr>Content overview</vt:lpstr>
      <vt:lpstr>Volkswagen Group 12 brands</vt:lpstr>
      <vt:lpstr>PowerPoint Presentation</vt:lpstr>
      <vt:lpstr>MAN Diesel &amp; Turbo A worldclass product portfolio</vt:lpstr>
      <vt:lpstr>MAN Diesel &amp; Turbo  Comprehensive applications in diverse industry areas</vt:lpstr>
      <vt:lpstr>Content overview</vt:lpstr>
      <vt:lpstr>Engines &amp; Marine Systems Comprehensive product portfolio for marine applications</vt:lpstr>
      <vt:lpstr>Content overview</vt:lpstr>
      <vt:lpstr>Power Plants Broad portfolio for engine-based diesel and gas power plants</vt:lpstr>
      <vt:lpstr>Content overview</vt:lpstr>
      <vt:lpstr>Turbomachinery Wide-ranging product range for various industrial applications</vt:lpstr>
      <vt:lpstr>Turbomachinery Applications From the oil &amp; gas market to process industry</vt:lpstr>
      <vt:lpstr>Contract List Offshore</vt:lpstr>
      <vt:lpstr>Subsea Compression</vt:lpstr>
      <vt:lpstr>Åsgard Subsea Compression Project</vt:lpstr>
      <vt:lpstr>Successful</vt:lpstr>
      <vt:lpstr>World Leading Technology, Now Even Smaller</vt:lpstr>
      <vt:lpstr>Summary – Subsea Compression</vt:lpstr>
      <vt:lpstr>Content overview</vt:lpstr>
      <vt:lpstr>MAN Cryo A versatile supplier of LNG Fuel Systems</vt:lpstr>
      <vt:lpstr>MAN Cryo A versatile supplier of LNG Fuel Systems</vt:lpstr>
      <vt:lpstr>Content overview</vt:lpstr>
      <vt:lpstr>Global megatrends Drivers of our business</vt:lpstr>
      <vt:lpstr>Global megatrends Drivers of our business</vt:lpstr>
      <vt:lpstr>PowerPoint Presentation</vt:lpstr>
      <vt:lpstr>Future</vt:lpstr>
      <vt:lpstr>MAN Dielsel &amp; Turbo Hellas Outlook  for Oil and Gas in East Mediterranen</vt:lpstr>
      <vt:lpstr>Do you have any more questions?</vt:lpstr>
      <vt:lpstr>Disclaimer</vt:lpstr>
      <vt:lpstr>Thank You For Your Attention</vt:lpstr>
    </vt:vector>
  </TitlesOfParts>
  <Company>MAN IT Services GmbH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company_presentation_20100512 (Office 2003)</dc:title>
  <dc:subject>Thema</dc:subject>
  <dc:creator>aataci</dc:creator>
  <cp:lastModifiedBy>Dionissis Christodoulopoulos</cp:lastModifiedBy>
  <cp:revision>606</cp:revision>
  <cp:lastPrinted>2015-06-10T15:34:51Z</cp:lastPrinted>
  <dcterms:created xsi:type="dcterms:W3CDTF">2010-05-06T15:05:07Z</dcterms:created>
  <dcterms:modified xsi:type="dcterms:W3CDTF">2017-10-02T09:37:20Z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
    <vt:lpwstr>company_presentation_20100512</vt:lpwstr>
  </property>
  <property fmtid="{D5CDD505-2E9C-101B-9397-08002B2CF9AE}" pid="3" name="SlideDescription">
    <vt:lpwstr/>
  </property>
  <property fmtid="{D5CDD505-2E9C-101B-9397-08002B2CF9AE}" pid="4" name="ContentTypeId">
    <vt:lpwstr>0x010100BC7C592167D29B4F8C1BA31D83BF1344</vt:lpwstr>
  </property>
  <property fmtid="{D5CDD505-2E9C-101B-9397-08002B2CF9AE}" pid="5" name="Order">
    <vt:r8>100</vt:r8>
  </property>
  <property fmtid="{D5CDD505-2E9C-101B-9397-08002B2CF9AE}" pid="6" name="Category">
    <vt:lpwstr>MDT Company Presentation</vt:lpwstr>
  </property>
</Properties>
</file>